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3" r:id="rId3"/>
    <p:sldId id="257" r:id="rId4"/>
    <p:sldId id="281" r:id="rId5"/>
    <p:sldId id="282" r:id="rId6"/>
    <p:sldId id="283" r:id="rId7"/>
    <p:sldId id="284" r:id="rId8"/>
    <p:sldId id="258" r:id="rId9"/>
    <p:sldId id="259" r:id="rId10"/>
    <p:sldId id="285" r:id="rId11"/>
    <p:sldId id="286" r:id="rId12"/>
    <p:sldId id="260" r:id="rId13"/>
    <p:sldId id="261" r:id="rId14"/>
    <p:sldId id="262" r:id="rId15"/>
    <p:sldId id="263" r:id="rId16"/>
    <p:sldId id="264" r:id="rId17"/>
    <p:sldId id="278" r:id="rId18"/>
    <p:sldId id="279" r:id="rId19"/>
    <p:sldId id="265" r:id="rId20"/>
    <p:sldId id="287" r:id="rId21"/>
    <p:sldId id="288" r:id="rId22"/>
    <p:sldId id="289" r:id="rId23"/>
    <p:sldId id="266" r:id="rId24"/>
    <p:sldId id="277" r:id="rId25"/>
    <p:sldId id="291" r:id="rId26"/>
    <p:sldId id="290" r:id="rId27"/>
    <p:sldId id="276" r:id="rId28"/>
    <p:sldId id="280" r:id="rId29"/>
    <p:sldId id="292" r:id="rId30"/>
    <p:sldId id="272" r:id="rId31"/>
    <p:sldId id="273" r:id="rId32"/>
    <p:sldId id="275" r:id="rId33"/>
    <p:sldId id="274" r:id="rId3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howGuides="1">
      <p:cViewPr>
        <p:scale>
          <a:sx n="80" d="100"/>
          <a:sy n="80"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7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sv-SE" sz="1600" dirty="0">
                <a:solidFill>
                  <a:schemeClr val="tx1"/>
                </a:solidFill>
              </a:rPr>
              <a:t>Utveckling av valdeltagandet 1970-2014 (procent</a:t>
            </a:r>
            <a:r>
              <a:rPr lang="sv-SE" dirty="0"/>
              <a:t>)</a:t>
            </a:r>
          </a:p>
        </c:rich>
      </c:tx>
      <c:layout/>
      <c:overlay val="0"/>
      <c:spPr>
        <a:noFill/>
        <a:ln>
          <a:noFill/>
        </a:ln>
        <a:effectLst/>
      </c:spPr>
    </c:title>
    <c:autoTitleDeleted val="0"/>
    <c:plotArea>
      <c:layout>
        <c:manualLayout>
          <c:layoutTarget val="inner"/>
          <c:xMode val="edge"/>
          <c:yMode val="edge"/>
          <c:x val="6.1493762407097599E-2"/>
          <c:y val="0.12714420288837699"/>
          <c:w val="0.90823157849569502"/>
          <c:h val="0.646622794789663"/>
        </c:manualLayout>
      </c:layout>
      <c:lineChart>
        <c:grouping val="standard"/>
        <c:varyColors val="0"/>
        <c:ser>
          <c:idx val="0"/>
          <c:order val="0"/>
          <c:tx>
            <c:strRef>
              <c:f>Blad1!$B$1</c:f>
              <c:strCache>
                <c:ptCount val="1"/>
                <c:pt idx="0">
                  <c:v>Kommunvalen</c:v>
                </c:pt>
              </c:strCache>
            </c:strRef>
          </c:tx>
          <c:spPr>
            <a:ln w="28575" cap="rnd">
              <a:solidFill>
                <a:schemeClr val="accent1"/>
              </a:solidFill>
              <a:round/>
            </a:ln>
            <a:effectLst/>
          </c:spPr>
          <c:marker>
            <c:symbol val="none"/>
          </c:marker>
          <c:cat>
            <c:numRef>
              <c:f>Blad1!$A$2:$A$15</c:f>
              <c:numCache>
                <c:formatCode>General</c:formatCode>
                <c:ptCount val="14"/>
                <c:pt idx="0">
                  <c:v>1970</c:v>
                </c:pt>
                <c:pt idx="1">
                  <c:v>1973</c:v>
                </c:pt>
                <c:pt idx="2">
                  <c:v>1976</c:v>
                </c:pt>
                <c:pt idx="3">
                  <c:v>1979</c:v>
                </c:pt>
                <c:pt idx="4">
                  <c:v>1982</c:v>
                </c:pt>
                <c:pt idx="5">
                  <c:v>1985</c:v>
                </c:pt>
                <c:pt idx="6">
                  <c:v>1988</c:v>
                </c:pt>
                <c:pt idx="7">
                  <c:v>1991</c:v>
                </c:pt>
                <c:pt idx="8">
                  <c:v>1994</c:v>
                </c:pt>
                <c:pt idx="9">
                  <c:v>1998</c:v>
                </c:pt>
                <c:pt idx="10">
                  <c:v>2002</c:v>
                </c:pt>
                <c:pt idx="11">
                  <c:v>2006</c:v>
                </c:pt>
                <c:pt idx="12">
                  <c:v>2010</c:v>
                </c:pt>
                <c:pt idx="13">
                  <c:v>2014</c:v>
                </c:pt>
              </c:numCache>
            </c:numRef>
          </c:cat>
          <c:val>
            <c:numRef>
              <c:f>Blad1!$B$2:$B$15</c:f>
              <c:numCache>
                <c:formatCode>General</c:formatCode>
                <c:ptCount val="14"/>
                <c:pt idx="0">
                  <c:v>88.1</c:v>
                </c:pt>
                <c:pt idx="1">
                  <c:v>90.5</c:v>
                </c:pt>
                <c:pt idx="2">
                  <c:v>90.4</c:v>
                </c:pt>
                <c:pt idx="3">
                  <c:v>89</c:v>
                </c:pt>
                <c:pt idx="4">
                  <c:v>89.6</c:v>
                </c:pt>
                <c:pt idx="5">
                  <c:v>87.8</c:v>
                </c:pt>
                <c:pt idx="6">
                  <c:v>84</c:v>
                </c:pt>
                <c:pt idx="7">
                  <c:v>84.3</c:v>
                </c:pt>
                <c:pt idx="8">
                  <c:v>84.4</c:v>
                </c:pt>
                <c:pt idx="9">
                  <c:v>78.599999999999994</c:v>
                </c:pt>
                <c:pt idx="10">
                  <c:v>77.900000000000006</c:v>
                </c:pt>
                <c:pt idx="11">
                  <c:v>79.400000000000006</c:v>
                </c:pt>
                <c:pt idx="12">
                  <c:v>81.599999999999994</c:v>
                </c:pt>
                <c:pt idx="13">
                  <c:v>82.8</c:v>
                </c:pt>
              </c:numCache>
            </c:numRef>
          </c:val>
          <c:smooth val="0"/>
        </c:ser>
        <c:ser>
          <c:idx val="1"/>
          <c:order val="1"/>
          <c:tx>
            <c:strRef>
              <c:f>Blad1!$C$1</c:f>
              <c:strCache>
                <c:ptCount val="1"/>
                <c:pt idx="0">
                  <c:v>Landstingsvalen</c:v>
                </c:pt>
              </c:strCache>
            </c:strRef>
          </c:tx>
          <c:spPr>
            <a:ln w="28575" cap="rnd">
              <a:solidFill>
                <a:schemeClr val="accent2"/>
              </a:solidFill>
              <a:round/>
            </a:ln>
            <a:effectLst/>
          </c:spPr>
          <c:marker>
            <c:symbol val="none"/>
          </c:marker>
          <c:cat>
            <c:numRef>
              <c:f>Blad1!$A$2:$A$15</c:f>
              <c:numCache>
                <c:formatCode>General</c:formatCode>
                <c:ptCount val="14"/>
                <c:pt idx="0">
                  <c:v>1970</c:v>
                </c:pt>
                <c:pt idx="1">
                  <c:v>1973</c:v>
                </c:pt>
                <c:pt idx="2">
                  <c:v>1976</c:v>
                </c:pt>
                <c:pt idx="3">
                  <c:v>1979</c:v>
                </c:pt>
                <c:pt idx="4">
                  <c:v>1982</c:v>
                </c:pt>
                <c:pt idx="5">
                  <c:v>1985</c:v>
                </c:pt>
                <c:pt idx="6">
                  <c:v>1988</c:v>
                </c:pt>
                <c:pt idx="7">
                  <c:v>1991</c:v>
                </c:pt>
                <c:pt idx="8">
                  <c:v>1994</c:v>
                </c:pt>
                <c:pt idx="9">
                  <c:v>1998</c:v>
                </c:pt>
                <c:pt idx="10">
                  <c:v>2002</c:v>
                </c:pt>
                <c:pt idx="11">
                  <c:v>2006</c:v>
                </c:pt>
                <c:pt idx="12">
                  <c:v>2010</c:v>
                </c:pt>
                <c:pt idx="13">
                  <c:v>2014</c:v>
                </c:pt>
              </c:numCache>
            </c:numRef>
          </c:cat>
          <c:val>
            <c:numRef>
              <c:f>Blad1!$C$2:$C$15</c:f>
              <c:numCache>
                <c:formatCode>General</c:formatCode>
                <c:ptCount val="14"/>
                <c:pt idx="0">
                  <c:v>88.2</c:v>
                </c:pt>
                <c:pt idx="1">
                  <c:v>90.7</c:v>
                </c:pt>
                <c:pt idx="2">
                  <c:v>90.5</c:v>
                </c:pt>
                <c:pt idx="3">
                  <c:v>89.2</c:v>
                </c:pt>
                <c:pt idx="4">
                  <c:v>89.8</c:v>
                </c:pt>
                <c:pt idx="5">
                  <c:v>88</c:v>
                </c:pt>
                <c:pt idx="6">
                  <c:v>84.2</c:v>
                </c:pt>
                <c:pt idx="7">
                  <c:v>84</c:v>
                </c:pt>
                <c:pt idx="8">
                  <c:v>84.3</c:v>
                </c:pt>
                <c:pt idx="9">
                  <c:v>78.099999999999994</c:v>
                </c:pt>
                <c:pt idx="10">
                  <c:v>77.5</c:v>
                </c:pt>
                <c:pt idx="11">
                  <c:v>78.8</c:v>
                </c:pt>
                <c:pt idx="12">
                  <c:v>81.099999999999994</c:v>
                </c:pt>
                <c:pt idx="13">
                  <c:v>82.5</c:v>
                </c:pt>
              </c:numCache>
            </c:numRef>
          </c:val>
          <c:smooth val="0"/>
        </c:ser>
        <c:ser>
          <c:idx val="2"/>
          <c:order val="2"/>
          <c:tx>
            <c:strRef>
              <c:f>Blad1!$D$1</c:f>
              <c:strCache>
                <c:ptCount val="1"/>
                <c:pt idx="0">
                  <c:v>Riksdagsvalen</c:v>
                </c:pt>
              </c:strCache>
            </c:strRef>
          </c:tx>
          <c:spPr>
            <a:ln w="28575" cap="rnd">
              <a:solidFill>
                <a:schemeClr val="accent3"/>
              </a:solidFill>
              <a:round/>
            </a:ln>
            <a:effectLst/>
          </c:spPr>
          <c:marker>
            <c:symbol val="none"/>
          </c:marker>
          <c:cat>
            <c:numRef>
              <c:f>Blad1!$A$2:$A$15</c:f>
              <c:numCache>
                <c:formatCode>General</c:formatCode>
                <c:ptCount val="14"/>
                <c:pt idx="0">
                  <c:v>1970</c:v>
                </c:pt>
                <c:pt idx="1">
                  <c:v>1973</c:v>
                </c:pt>
                <c:pt idx="2">
                  <c:v>1976</c:v>
                </c:pt>
                <c:pt idx="3">
                  <c:v>1979</c:v>
                </c:pt>
                <c:pt idx="4">
                  <c:v>1982</c:v>
                </c:pt>
                <c:pt idx="5">
                  <c:v>1985</c:v>
                </c:pt>
                <c:pt idx="6">
                  <c:v>1988</c:v>
                </c:pt>
                <c:pt idx="7">
                  <c:v>1991</c:v>
                </c:pt>
                <c:pt idx="8">
                  <c:v>1994</c:v>
                </c:pt>
                <c:pt idx="9">
                  <c:v>1998</c:v>
                </c:pt>
                <c:pt idx="10">
                  <c:v>2002</c:v>
                </c:pt>
                <c:pt idx="11">
                  <c:v>2006</c:v>
                </c:pt>
                <c:pt idx="12">
                  <c:v>2010</c:v>
                </c:pt>
                <c:pt idx="13">
                  <c:v>2014</c:v>
                </c:pt>
              </c:numCache>
            </c:numRef>
          </c:cat>
          <c:val>
            <c:numRef>
              <c:f>Blad1!$D$2:$D$15</c:f>
              <c:numCache>
                <c:formatCode>General</c:formatCode>
                <c:ptCount val="14"/>
                <c:pt idx="0">
                  <c:v>88.3</c:v>
                </c:pt>
                <c:pt idx="1">
                  <c:v>90.8</c:v>
                </c:pt>
                <c:pt idx="2">
                  <c:v>91.8</c:v>
                </c:pt>
                <c:pt idx="3">
                  <c:v>90.7</c:v>
                </c:pt>
                <c:pt idx="4">
                  <c:v>91.4</c:v>
                </c:pt>
                <c:pt idx="5">
                  <c:v>89.9</c:v>
                </c:pt>
                <c:pt idx="6">
                  <c:v>86</c:v>
                </c:pt>
                <c:pt idx="7">
                  <c:v>86.7</c:v>
                </c:pt>
                <c:pt idx="8">
                  <c:v>86.8</c:v>
                </c:pt>
                <c:pt idx="9">
                  <c:v>81.400000000000006</c:v>
                </c:pt>
                <c:pt idx="10">
                  <c:v>80.099999999999994</c:v>
                </c:pt>
                <c:pt idx="11">
                  <c:v>82</c:v>
                </c:pt>
                <c:pt idx="12">
                  <c:v>84.6</c:v>
                </c:pt>
                <c:pt idx="13">
                  <c:v>85.8</c:v>
                </c:pt>
              </c:numCache>
            </c:numRef>
          </c:val>
          <c:smooth val="0"/>
        </c:ser>
        <c:dLbls>
          <c:showLegendKey val="0"/>
          <c:showVal val="0"/>
          <c:showCatName val="0"/>
          <c:showSerName val="0"/>
          <c:showPercent val="0"/>
          <c:showBubbleSize val="0"/>
        </c:dLbls>
        <c:marker val="1"/>
        <c:smooth val="0"/>
        <c:axId val="78843264"/>
        <c:axId val="82982016"/>
      </c:lineChart>
      <c:catAx>
        <c:axId val="7884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982016"/>
        <c:crosses val="autoZero"/>
        <c:auto val="1"/>
        <c:lblAlgn val="ctr"/>
        <c:lblOffset val="100"/>
        <c:noMultiLvlLbl val="0"/>
      </c:catAx>
      <c:valAx>
        <c:axId val="8298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843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01976"/>
            <a:ext cx="7772400" cy="1470025"/>
          </a:xfrm>
        </p:spPr>
        <p:txBody>
          <a:bodyPr>
            <a:normAutofit/>
          </a:bodyPr>
          <a:lstStyle>
            <a:lvl1pPr algn="ctr">
              <a:defRPr sz="3600">
                <a:solidFill>
                  <a:schemeClr val="accent2"/>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063218"/>
            <a:ext cx="6400800" cy="1752600"/>
          </a:xfrm>
        </p:spPr>
        <p:txBody>
          <a:bodyPr>
            <a:normAutofit/>
          </a:bodyPr>
          <a:lstStyle>
            <a:lvl1pPr marL="0" indent="0" algn="ctr">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2016-10-20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färgad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2016-10-20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2016-10-20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19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19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D1BE7876-5999-4803-9494-E373D9411281}" type="datetimeFigureOut">
              <a:rPr lang="sv-SE" smtClean="0"/>
              <a:pPr/>
              <a:t>2016-10-20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19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19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D1BE7876-5999-4803-9494-E373D9411281}" type="datetimeFigureOut">
              <a:rPr lang="sv-SE" smtClean="0"/>
              <a:pPr/>
              <a:t>2016-10-20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2016-10-20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
        <p:nvSpPr>
          <p:cNvPr id="9" name="Platshållare för diagram 8"/>
          <p:cNvSpPr>
            <a:spLocks noGrp="1"/>
          </p:cNvSpPr>
          <p:nvPr>
            <p:ph type="chart" sz="quarter" idx="13"/>
          </p:nvPr>
        </p:nvSpPr>
        <p:spPr>
          <a:xfrm>
            <a:off x="468313" y="1611314"/>
            <a:ext cx="8223403" cy="4060438"/>
          </a:xfrm>
        </p:spPr>
        <p:txBody>
          <a:bodyPr/>
          <a:lstStyle/>
          <a:p>
            <a:r>
              <a:rPr lang="sv-SE" smtClean="0"/>
              <a:t>Klicka på ikonen för att lägga till ett diagram</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1BE7876-5999-4803-9494-E373D9411281}" type="datetimeFigureOut">
              <a:rPr lang="sv-SE" smtClean="0"/>
              <a:pPr/>
              <a:t>2016-10-20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1BE7876-5999-4803-9494-E373D9411281}" type="datetimeFigureOut">
              <a:rPr lang="sv-SE" smtClean="0"/>
              <a:pPr/>
              <a:t>2016-10-20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1BE7876-5999-4803-9494-E373D9411281}" type="datetimeFigureOut">
              <a:rPr lang="sv-SE" smtClean="0"/>
              <a:pPr/>
              <a:t>2016-10-20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06082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143644"/>
            <a:ext cx="14001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E7876-5999-4803-9494-E373D9411281}" type="datetimeFigureOut">
              <a:rPr lang="sv-SE" smtClean="0"/>
              <a:pPr/>
              <a:t>2016-10-20</a:t>
            </a:fld>
            <a:endParaRPr lang="sv-SE"/>
          </a:p>
        </p:txBody>
      </p:sp>
      <p:sp>
        <p:nvSpPr>
          <p:cNvPr id="5" name="Platshållare för sidfot 4"/>
          <p:cNvSpPr>
            <a:spLocks noGrp="1"/>
          </p:cNvSpPr>
          <p:nvPr>
            <p:ph type="ftr" sz="quarter" idx="3"/>
          </p:nvPr>
        </p:nvSpPr>
        <p:spPr>
          <a:xfrm>
            <a:off x="2357422" y="6143644"/>
            <a:ext cx="21431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5000628" y="6143644"/>
            <a:ext cx="13573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A5D00-1160-406B-8205-4F55E63EE66F}" type="slidenum">
              <a:rPr lang="sv-SE" smtClean="0"/>
              <a:pPr/>
              <a:t>‹#›</a:t>
            </a:fld>
            <a:endParaRPr lang="sv-SE"/>
          </a:p>
        </p:txBody>
      </p:sp>
      <p:pic>
        <p:nvPicPr>
          <p:cNvPr id="7" name="Picture 6" descr="Blå En.png"/>
          <p:cNvPicPr>
            <a:picLocks noChangeAspect="1"/>
          </p:cNvPicPr>
          <p:nvPr userDrawn="1"/>
        </p:nvPicPr>
        <p:blipFill>
          <a:blip r:embed="rId12" cstate="print">
            <a:clrChange>
              <a:clrFrom>
                <a:srgbClr val="FFFFFF"/>
              </a:clrFrom>
              <a:clrTo>
                <a:srgbClr val="FFFFFF">
                  <a:alpha val="0"/>
                </a:srgbClr>
              </a:clrTo>
            </a:clrChange>
          </a:blip>
          <a:srcRect/>
          <a:stretch>
            <a:fillRect/>
          </a:stretch>
        </p:blipFill>
        <p:spPr>
          <a:xfrm>
            <a:off x="7000892" y="6008382"/>
            <a:ext cx="2143108" cy="84964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3100" b="1" kern="1200">
          <a:solidFill>
            <a:schemeClr val="accent2"/>
          </a:solidFill>
          <a:latin typeface="+mj-lt"/>
          <a:ea typeface="+mj-ea"/>
          <a:cs typeface="+mj-cs"/>
        </a:defRPr>
      </a:lvl1pPr>
    </p:titleStyle>
    <p:bodyStyle>
      <a:lvl1pPr marL="342900" indent="-342900" algn="l" defTabSz="914400" rtl="0" eaLnBrk="1" latinLnBrk="0" hangingPunct="1">
        <a:lnSpc>
          <a:spcPct val="120000"/>
        </a:lnSpc>
        <a:spcBef>
          <a:spcPct val="20000"/>
        </a:spcBef>
        <a:buFont typeface="Wingdings" pitchFamily="2" charset="2"/>
        <a:buChar char="§"/>
        <a:defRPr sz="1900" kern="1200">
          <a:solidFill>
            <a:schemeClr val="tx1"/>
          </a:solidFill>
          <a:latin typeface="+mn-lt"/>
          <a:ea typeface="+mn-ea"/>
          <a:cs typeface="+mn-cs"/>
        </a:defRPr>
      </a:lvl1pPr>
      <a:lvl2pPr marL="742950" indent="-285750" algn="l" defTabSz="914400" rtl="0" eaLnBrk="1" latinLnBrk="0" hangingPunct="1">
        <a:lnSpc>
          <a:spcPct val="120000"/>
        </a:lnSpc>
        <a:spcBef>
          <a:spcPct val="20000"/>
        </a:spcBef>
        <a:buFont typeface="Verdana"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buFont typeface="Verdana"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buFont typeface="Verdana"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mp"/><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uk.medborgarbudget.se/"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uk.medborgarbudget.s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Day one — PB Scotland - Internet Explorer"/>
          <p:cNvPicPr>
            <a:picLocks noChangeAspect="1"/>
          </p:cNvPicPr>
          <p:nvPr/>
        </p:nvPicPr>
        <p:blipFill rotWithShape="1">
          <a:blip r:embed="rId2">
            <a:extLst>
              <a:ext uri="{28A0092B-C50C-407E-A947-70E740481C1C}">
                <a14:useLocalDpi xmlns:a14="http://schemas.microsoft.com/office/drawing/2010/main" val="0"/>
              </a:ext>
            </a:extLst>
          </a:blip>
          <a:srcRect l="16138" t="69016" r="34250" b="20744"/>
          <a:stretch/>
        </p:blipFill>
        <p:spPr>
          <a:xfrm>
            <a:off x="251535" y="1916832"/>
            <a:ext cx="7776849" cy="8640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60648"/>
            <a:ext cx="5782482" cy="1333686"/>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44824"/>
            <a:ext cx="4174559" cy="3933056"/>
          </a:xfrm>
          <a:prstGeom prst="rect">
            <a:avLst/>
          </a:prstGeom>
        </p:spPr>
      </p:pic>
      <p:sp>
        <p:nvSpPr>
          <p:cNvPr id="5" name="textruta 4"/>
          <p:cNvSpPr txBox="1"/>
          <p:nvPr/>
        </p:nvSpPr>
        <p:spPr>
          <a:xfrm>
            <a:off x="6876256" y="332656"/>
            <a:ext cx="2267744" cy="584775"/>
          </a:xfrm>
          <a:prstGeom prst="rect">
            <a:avLst/>
          </a:prstGeom>
          <a:noFill/>
        </p:spPr>
        <p:txBody>
          <a:bodyPr wrap="square" rtlCol="0">
            <a:spAutoFit/>
          </a:bodyPr>
          <a:lstStyle/>
          <a:p>
            <a:r>
              <a:rPr lang="sv-SE" sz="1600" dirty="0" err="1" smtClean="0"/>
              <a:t>Inhabitants</a:t>
            </a:r>
            <a:r>
              <a:rPr lang="sv-SE" sz="1600" dirty="0" smtClean="0"/>
              <a:t> (</a:t>
            </a:r>
            <a:r>
              <a:rPr lang="sv-SE" sz="1600" dirty="0" err="1"/>
              <a:t>d</a:t>
            </a:r>
            <a:r>
              <a:rPr lang="sv-SE" sz="1600" dirty="0" err="1" smtClean="0"/>
              <a:t>istrict</a:t>
            </a:r>
            <a:r>
              <a:rPr lang="sv-SE" sz="1600" dirty="0" smtClean="0"/>
              <a:t>) 55 300</a:t>
            </a:r>
            <a:endParaRPr lang="sv-SE" sz="1600" dirty="0"/>
          </a:p>
        </p:txBody>
      </p:sp>
    </p:spTree>
    <p:extLst>
      <p:ext uri="{BB962C8B-B14F-4D97-AF65-F5344CB8AC3E}">
        <p14:creationId xmlns:p14="http://schemas.microsoft.com/office/powerpoint/2010/main" val="413609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4092168" cy="5445224"/>
          </a:xfrm>
          <a:prstGeom prst="rect">
            <a:avLst/>
          </a:prstGeo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196752"/>
            <a:ext cx="3918606" cy="3876622"/>
          </a:xfrm>
          <a:prstGeom prst="rect">
            <a:avLst/>
          </a:prstGeom>
        </p:spPr>
      </p:pic>
      <p:sp>
        <p:nvSpPr>
          <p:cNvPr id="4" name="textruta 3"/>
          <p:cNvSpPr txBox="1"/>
          <p:nvPr/>
        </p:nvSpPr>
        <p:spPr>
          <a:xfrm>
            <a:off x="5148064" y="332656"/>
            <a:ext cx="3244799" cy="338554"/>
          </a:xfrm>
          <a:prstGeom prst="rect">
            <a:avLst/>
          </a:prstGeom>
          <a:noFill/>
        </p:spPr>
        <p:txBody>
          <a:bodyPr wrap="none" rtlCol="0">
            <a:spAutoFit/>
          </a:bodyPr>
          <a:lstStyle/>
          <a:p>
            <a:r>
              <a:rPr lang="sv-SE" sz="1600" dirty="0" err="1" smtClean="0"/>
              <a:t>Inhabitants</a:t>
            </a:r>
            <a:r>
              <a:rPr lang="sv-SE" sz="1600" dirty="0" smtClean="0"/>
              <a:t> (</a:t>
            </a:r>
            <a:r>
              <a:rPr lang="sv-SE" sz="1600" dirty="0" err="1" smtClean="0"/>
              <a:t>district</a:t>
            </a:r>
            <a:r>
              <a:rPr lang="sv-SE" sz="1600" dirty="0" smtClean="0"/>
              <a:t>) 144 000</a:t>
            </a:r>
            <a:endParaRPr lang="sv-SE" sz="1600" dirty="0"/>
          </a:p>
        </p:txBody>
      </p:sp>
    </p:spTree>
    <p:extLst>
      <p:ext uri="{BB962C8B-B14F-4D97-AF65-F5344CB8AC3E}">
        <p14:creationId xmlns:p14="http://schemas.microsoft.com/office/powerpoint/2010/main" val="127421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25095" t="8657" r="25649" b="7672"/>
          <a:stretch/>
        </p:blipFill>
        <p:spPr>
          <a:xfrm>
            <a:off x="4283968" y="1628800"/>
            <a:ext cx="4222210" cy="4032448"/>
          </a:xfrm>
          <a:prstGeom prst="rect">
            <a:avLst/>
          </a:prstGeom>
        </p:spPr>
      </p:pic>
      <p:sp>
        <p:nvSpPr>
          <p:cNvPr id="3" name="textruta 2"/>
          <p:cNvSpPr txBox="1"/>
          <p:nvPr/>
        </p:nvSpPr>
        <p:spPr>
          <a:xfrm>
            <a:off x="323528" y="260648"/>
            <a:ext cx="7344816" cy="2062103"/>
          </a:xfrm>
          <a:prstGeom prst="rect">
            <a:avLst/>
          </a:prstGeom>
          <a:noFill/>
        </p:spPr>
        <p:txBody>
          <a:bodyPr wrap="square" rtlCol="0">
            <a:spAutoFit/>
          </a:bodyPr>
          <a:lstStyle/>
          <a:p>
            <a:r>
              <a:rPr lang="sv-SE" sz="3200" b="1" dirty="0" smtClean="0">
                <a:solidFill>
                  <a:srgbClr val="002060"/>
                </a:solidFill>
              </a:rPr>
              <a:t>Visual budget </a:t>
            </a:r>
            <a:r>
              <a:rPr lang="sv-SE" sz="3200" b="1" dirty="0" err="1" smtClean="0">
                <a:solidFill>
                  <a:srgbClr val="002060"/>
                </a:solidFill>
              </a:rPr>
              <a:t>started</a:t>
            </a:r>
            <a:r>
              <a:rPr lang="sv-SE" sz="3200" b="1" dirty="0" smtClean="0">
                <a:solidFill>
                  <a:srgbClr val="002060"/>
                </a:solidFill>
              </a:rPr>
              <a:t> as a </a:t>
            </a:r>
            <a:r>
              <a:rPr lang="sv-SE" sz="3200" b="1" dirty="0" err="1" smtClean="0">
                <a:solidFill>
                  <a:srgbClr val="002060"/>
                </a:solidFill>
              </a:rPr>
              <a:t>prototype</a:t>
            </a:r>
            <a:endParaRPr lang="sv-SE" sz="3200" b="1" dirty="0">
              <a:solidFill>
                <a:srgbClr val="002060"/>
              </a:solidFill>
            </a:endParaRPr>
          </a:p>
          <a:p>
            <a:endParaRPr lang="sv-SE" sz="3200" b="1" dirty="0" smtClean="0">
              <a:solidFill>
                <a:srgbClr val="002060"/>
              </a:solidFill>
            </a:endParaRPr>
          </a:p>
          <a:p>
            <a:r>
              <a:rPr lang="sv-SE" sz="3200" b="1" dirty="0" smtClean="0">
                <a:solidFill>
                  <a:srgbClr val="002060"/>
                </a:solidFill>
              </a:rPr>
              <a:t>Open source</a:t>
            </a:r>
            <a:endParaRPr lang="sv-SE" sz="3200" b="1" dirty="0">
              <a:solidFill>
                <a:srgbClr val="002060"/>
              </a:solidFill>
            </a:endParaRPr>
          </a:p>
        </p:txBody>
      </p:sp>
    </p:spTree>
    <p:extLst>
      <p:ext uri="{BB962C8B-B14F-4D97-AF65-F5344CB8AC3E}">
        <p14:creationId xmlns:p14="http://schemas.microsoft.com/office/powerpoint/2010/main" val="4644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17348" t="12594" r="17901" b="9642"/>
          <a:stretch/>
        </p:blipFill>
        <p:spPr>
          <a:xfrm>
            <a:off x="323528" y="980728"/>
            <a:ext cx="6840760" cy="4618975"/>
          </a:xfrm>
          <a:prstGeom prst="rect">
            <a:avLst/>
          </a:prstGeom>
        </p:spPr>
      </p:pic>
      <p:sp>
        <p:nvSpPr>
          <p:cNvPr id="3" name="textruta 2"/>
          <p:cNvSpPr txBox="1"/>
          <p:nvPr/>
        </p:nvSpPr>
        <p:spPr>
          <a:xfrm>
            <a:off x="251520" y="188640"/>
            <a:ext cx="7200800" cy="584775"/>
          </a:xfrm>
          <a:prstGeom prst="rect">
            <a:avLst/>
          </a:prstGeom>
          <a:noFill/>
        </p:spPr>
        <p:txBody>
          <a:bodyPr wrap="square" rtlCol="0">
            <a:spAutoFit/>
          </a:bodyPr>
          <a:lstStyle/>
          <a:p>
            <a:r>
              <a:rPr lang="sv-SE" sz="3200" b="1" dirty="0" smtClean="0">
                <a:solidFill>
                  <a:srgbClr val="002060"/>
                </a:solidFill>
              </a:rPr>
              <a:t>Another version</a:t>
            </a:r>
            <a:endParaRPr lang="sv-SE" sz="3200" b="1" dirty="0">
              <a:solidFill>
                <a:srgbClr val="002060"/>
              </a:solidFill>
            </a:endParaRPr>
          </a:p>
        </p:txBody>
      </p:sp>
    </p:spTree>
    <p:extLst>
      <p:ext uri="{BB962C8B-B14F-4D97-AF65-F5344CB8AC3E}">
        <p14:creationId xmlns:p14="http://schemas.microsoft.com/office/powerpoint/2010/main" val="2560469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32844" t="39172" r="20668" b="10626"/>
          <a:stretch/>
        </p:blipFill>
        <p:spPr>
          <a:xfrm>
            <a:off x="251520" y="908720"/>
            <a:ext cx="7709092" cy="4680520"/>
          </a:xfrm>
          <a:prstGeom prst="rect">
            <a:avLst/>
          </a:prstGeom>
        </p:spPr>
      </p:pic>
      <p:sp>
        <p:nvSpPr>
          <p:cNvPr id="3" name="textruta 2"/>
          <p:cNvSpPr txBox="1"/>
          <p:nvPr/>
        </p:nvSpPr>
        <p:spPr>
          <a:xfrm>
            <a:off x="251520" y="116632"/>
            <a:ext cx="7200800" cy="584775"/>
          </a:xfrm>
          <a:prstGeom prst="rect">
            <a:avLst/>
          </a:prstGeom>
          <a:noFill/>
        </p:spPr>
        <p:txBody>
          <a:bodyPr wrap="square" rtlCol="0">
            <a:spAutoFit/>
          </a:bodyPr>
          <a:lstStyle/>
          <a:p>
            <a:r>
              <a:rPr lang="sv-SE" sz="3200" b="1" dirty="0" err="1" smtClean="0">
                <a:solidFill>
                  <a:srgbClr val="002060"/>
                </a:solidFill>
              </a:rPr>
              <a:t>Starting</a:t>
            </a:r>
            <a:r>
              <a:rPr lang="sv-SE" sz="3200" b="1" dirty="0" smtClean="0">
                <a:solidFill>
                  <a:srgbClr val="002060"/>
                </a:solidFill>
              </a:rPr>
              <a:t> </a:t>
            </a:r>
            <a:r>
              <a:rPr lang="sv-SE" sz="3200" b="1" dirty="0" err="1" smtClean="0">
                <a:solidFill>
                  <a:srgbClr val="002060"/>
                </a:solidFill>
              </a:rPr>
              <a:t>points</a:t>
            </a:r>
            <a:r>
              <a:rPr lang="sv-SE" sz="3200" b="1" dirty="0" smtClean="0">
                <a:solidFill>
                  <a:srgbClr val="002060"/>
                </a:solidFill>
              </a:rPr>
              <a:t>!</a:t>
            </a:r>
            <a:endParaRPr lang="sv-SE" sz="3200" b="1" dirty="0">
              <a:solidFill>
                <a:srgbClr val="002060"/>
              </a:solidFill>
            </a:endParaRPr>
          </a:p>
        </p:txBody>
      </p:sp>
    </p:spTree>
    <p:extLst>
      <p:ext uri="{BB962C8B-B14F-4D97-AF65-F5344CB8AC3E}">
        <p14:creationId xmlns:p14="http://schemas.microsoft.com/office/powerpoint/2010/main" val="90192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32844" t="23423" r="21221" b="12594"/>
          <a:stretch/>
        </p:blipFill>
        <p:spPr>
          <a:xfrm>
            <a:off x="2915816" y="980728"/>
            <a:ext cx="5976664" cy="4680520"/>
          </a:xfrm>
          <a:prstGeom prst="rect">
            <a:avLst/>
          </a:prstGeom>
        </p:spPr>
      </p:pic>
      <p:sp>
        <p:nvSpPr>
          <p:cNvPr id="3" name="textruta 2"/>
          <p:cNvSpPr txBox="1"/>
          <p:nvPr/>
        </p:nvSpPr>
        <p:spPr>
          <a:xfrm>
            <a:off x="157105" y="1317969"/>
            <a:ext cx="2736304" cy="3416320"/>
          </a:xfrm>
          <a:prstGeom prst="rect">
            <a:avLst/>
          </a:prstGeom>
          <a:noFill/>
        </p:spPr>
        <p:txBody>
          <a:bodyPr wrap="square" rtlCol="0">
            <a:spAutoFit/>
          </a:bodyPr>
          <a:lstStyle/>
          <a:p>
            <a:r>
              <a:rPr lang="sv-SE" sz="2400" dirty="0" smtClean="0">
                <a:latin typeface="Tahoma" panose="020B0604030504040204" pitchFamily="34" charset="0"/>
                <a:ea typeface="Tahoma" panose="020B0604030504040204" pitchFamily="34" charset="0"/>
                <a:cs typeface="Tahoma" panose="020B0604030504040204" pitchFamily="34" charset="0"/>
              </a:rPr>
              <a:t>Learning process</a:t>
            </a:r>
          </a:p>
          <a:p>
            <a:endParaRPr lang="sv-SE" sz="2400" dirty="0">
              <a:latin typeface="Tahoma" panose="020B0604030504040204" pitchFamily="34" charset="0"/>
              <a:ea typeface="Tahoma" panose="020B0604030504040204" pitchFamily="34" charset="0"/>
              <a:cs typeface="Tahoma" panose="020B0604030504040204" pitchFamily="34" charset="0"/>
            </a:endParaRPr>
          </a:p>
          <a:p>
            <a:r>
              <a:rPr lang="sv-SE" sz="2400" dirty="0" smtClean="0">
                <a:latin typeface="Tahoma" panose="020B0604030504040204" pitchFamily="34" charset="0"/>
                <a:ea typeface="Tahoma" panose="020B0604030504040204" pitchFamily="34" charset="0"/>
                <a:cs typeface="Tahoma" panose="020B0604030504040204" pitchFamily="34" charset="0"/>
              </a:rPr>
              <a:t>Visual</a:t>
            </a:r>
          </a:p>
          <a:p>
            <a:endParaRPr lang="sv-SE" sz="2400" dirty="0">
              <a:latin typeface="Tahoma" panose="020B0604030504040204" pitchFamily="34" charset="0"/>
              <a:ea typeface="Tahoma" panose="020B0604030504040204" pitchFamily="34" charset="0"/>
              <a:cs typeface="Tahoma" panose="020B0604030504040204" pitchFamily="34" charset="0"/>
            </a:endParaRPr>
          </a:p>
          <a:p>
            <a:r>
              <a:rPr lang="sv-SE" sz="2400" dirty="0" err="1" smtClean="0">
                <a:latin typeface="Tahoma" panose="020B0604030504040204" pitchFamily="34" charset="0"/>
                <a:ea typeface="Tahoma" panose="020B0604030504040204" pitchFamily="34" charset="0"/>
                <a:cs typeface="Tahoma" panose="020B0604030504040204" pitchFamily="34" charset="0"/>
              </a:rPr>
              <a:t>Also</a:t>
            </a:r>
            <a:r>
              <a:rPr lang="sv-SE" sz="2400" dirty="0" smtClean="0">
                <a:latin typeface="Tahoma" panose="020B0604030504040204" pitchFamily="34" charset="0"/>
                <a:ea typeface="Tahoma" panose="020B0604030504040204" pitchFamily="34" charset="0"/>
                <a:cs typeface="Tahoma" panose="020B0604030504040204" pitchFamily="34" charset="0"/>
              </a:rPr>
              <a:t> analog</a:t>
            </a:r>
          </a:p>
          <a:p>
            <a:endParaRPr lang="sv-SE" sz="2400" dirty="0">
              <a:latin typeface="Tahoma" panose="020B0604030504040204" pitchFamily="34" charset="0"/>
              <a:ea typeface="Tahoma" panose="020B0604030504040204" pitchFamily="34" charset="0"/>
              <a:cs typeface="Tahoma" panose="020B0604030504040204" pitchFamily="34" charset="0"/>
            </a:endParaRPr>
          </a:p>
          <a:p>
            <a:endParaRPr lang="sv-SE" sz="2400" dirty="0" smtClean="0">
              <a:latin typeface="Tahoma" panose="020B0604030504040204" pitchFamily="34" charset="0"/>
              <a:ea typeface="Tahoma" panose="020B0604030504040204" pitchFamily="34" charset="0"/>
              <a:cs typeface="Tahoma" panose="020B0604030504040204" pitchFamily="34" charset="0"/>
            </a:endParaRPr>
          </a:p>
          <a:p>
            <a:endParaRPr lang="sv-SE" sz="2400" dirty="0">
              <a:latin typeface="Tahoma" panose="020B0604030504040204" pitchFamily="34" charset="0"/>
              <a:ea typeface="Tahoma" panose="020B0604030504040204" pitchFamily="34" charset="0"/>
              <a:cs typeface="Tahoma" panose="020B0604030504040204" pitchFamily="34" charset="0"/>
            </a:endParaRPr>
          </a:p>
          <a:p>
            <a:endParaRPr lang="sv-SE" sz="2400" dirty="0">
              <a:latin typeface="Tahoma" panose="020B0604030504040204" pitchFamily="34" charset="0"/>
              <a:ea typeface="Tahoma" panose="020B0604030504040204" pitchFamily="34" charset="0"/>
              <a:cs typeface="Tahoma" panose="020B0604030504040204" pitchFamily="34" charset="0"/>
            </a:endParaRPr>
          </a:p>
        </p:txBody>
      </p:sp>
      <p:sp>
        <p:nvSpPr>
          <p:cNvPr id="4" name="Ellips 3"/>
          <p:cNvSpPr/>
          <p:nvPr/>
        </p:nvSpPr>
        <p:spPr>
          <a:xfrm>
            <a:off x="5436096" y="764704"/>
            <a:ext cx="2520280" cy="64807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45335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32844" t="29329" r="17901" b="11610"/>
          <a:stretch/>
        </p:blipFill>
        <p:spPr>
          <a:xfrm>
            <a:off x="251520" y="1844824"/>
            <a:ext cx="6120680" cy="4126302"/>
          </a:xfrm>
          <a:prstGeom prst="rect">
            <a:avLst/>
          </a:prstGeom>
        </p:spPr>
      </p:pic>
      <p:sp>
        <p:nvSpPr>
          <p:cNvPr id="3" name="textruta 2"/>
          <p:cNvSpPr txBox="1"/>
          <p:nvPr/>
        </p:nvSpPr>
        <p:spPr>
          <a:xfrm>
            <a:off x="179512" y="3866"/>
            <a:ext cx="8424936" cy="1569660"/>
          </a:xfrm>
          <a:prstGeom prst="rect">
            <a:avLst/>
          </a:prstGeom>
          <a:noFill/>
        </p:spPr>
        <p:txBody>
          <a:bodyPr wrap="square" rtlCol="0">
            <a:spAutoFit/>
          </a:bodyPr>
          <a:lstStyle/>
          <a:p>
            <a:r>
              <a:rPr lang="sv-SE" sz="3200" b="1" dirty="0" err="1" smtClean="0">
                <a:solidFill>
                  <a:srgbClr val="002060"/>
                </a:solidFill>
                <a:latin typeface="+mj-lt"/>
                <a:ea typeface="Tahoma" panose="020B0604030504040204" pitchFamily="34" charset="0"/>
                <a:cs typeface="Tahoma" panose="020B0604030504040204" pitchFamily="34" charset="0"/>
              </a:rPr>
              <a:t>Now</a:t>
            </a:r>
            <a:r>
              <a:rPr lang="sv-SE" sz="3200" b="1" dirty="0" smtClean="0">
                <a:solidFill>
                  <a:srgbClr val="002060"/>
                </a:solidFill>
                <a:latin typeface="+mj-lt"/>
                <a:ea typeface="Tahoma" panose="020B0604030504040204" pitchFamily="34" charset="0"/>
                <a:cs typeface="Tahoma" panose="020B0604030504040204" pitchFamily="34" charset="0"/>
              </a:rPr>
              <a:t> </a:t>
            </a:r>
            <a:r>
              <a:rPr lang="sv-SE" sz="3200" b="1" dirty="0" err="1" smtClean="0">
                <a:solidFill>
                  <a:srgbClr val="002060"/>
                </a:solidFill>
                <a:latin typeface="+mj-lt"/>
                <a:ea typeface="Tahoma" panose="020B0604030504040204" pitchFamily="34" charset="0"/>
                <a:cs typeface="Tahoma" panose="020B0604030504040204" pitchFamily="34" charset="0"/>
              </a:rPr>
              <a:t>you</a:t>
            </a:r>
            <a:r>
              <a:rPr lang="sv-SE" sz="3200" b="1" dirty="0" smtClean="0">
                <a:solidFill>
                  <a:srgbClr val="002060"/>
                </a:solidFill>
                <a:latin typeface="+mj-lt"/>
                <a:ea typeface="Tahoma" panose="020B0604030504040204" pitchFamily="34" charset="0"/>
                <a:cs typeface="Tahoma" panose="020B0604030504040204" pitchFamily="34" charset="0"/>
              </a:rPr>
              <a:t> </a:t>
            </a:r>
            <a:r>
              <a:rPr lang="sv-SE" sz="3200" b="1" dirty="0" err="1" smtClean="0">
                <a:solidFill>
                  <a:srgbClr val="002060"/>
                </a:solidFill>
                <a:latin typeface="+mj-lt"/>
                <a:ea typeface="Tahoma" panose="020B0604030504040204" pitchFamily="34" charset="0"/>
                <a:cs typeface="Tahoma" panose="020B0604030504040204" pitchFamily="34" charset="0"/>
              </a:rPr>
              <a:t>can</a:t>
            </a:r>
            <a:r>
              <a:rPr lang="sv-SE" sz="3200" b="1" dirty="0" smtClean="0">
                <a:solidFill>
                  <a:srgbClr val="002060"/>
                </a:solidFill>
                <a:latin typeface="+mj-lt"/>
                <a:ea typeface="Tahoma" panose="020B0604030504040204" pitchFamily="34" charset="0"/>
                <a:cs typeface="Tahoma" panose="020B0604030504040204" pitchFamily="34" charset="0"/>
              </a:rPr>
              <a:t> </a:t>
            </a:r>
            <a:r>
              <a:rPr lang="sv-SE" sz="3200" b="1" dirty="0" err="1" smtClean="0">
                <a:solidFill>
                  <a:srgbClr val="002060"/>
                </a:solidFill>
                <a:latin typeface="+mj-lt"/>
                <a:ea typeface="Tahoma" panose="020B0604030504040204" pitchFamily="34" charset="0"/>
                <a:cs typeface="Tahoma" panose="020B0604030504040204" pitchFamily="34" charset="0"/>
              </a:rPr>
              <a:t>decide</a:t>
            </a:r>
            <a:r>
              <a:rPr lang="sv-SE" sz="3200" b="1" dirty="0" smtClean="0">
                <a:solidFill>
                  <a:srgbClr val="002060"/>
                </a:solidFill>
                <a:latin typeface="+mj-lt"/>
                <a:ea typeface="Tahoma" panose="020B0604030504040204" pitchFamily="34" charset="0"/>
                <a:cs typeface="Tahoma" panose="020B0604030504040204" pitchFamily="34" charset="0"/>
              </a:rPr>
              <a:t>!</a:t>
            </a:r>
          </a:p>
          <a:p>
            <a:endParaRPr lang="sv-SE" sz="3200" b="1" dirty="0" smtClean="0">
              <a:solidFill>
                <a:srgbClr val="002060"/>
              </a:solidFill>
              <a:latin typeface="+mj-lt"/>
              <a:ea typeface="Tahoma" panose="020B0604030504040204" pitchFamily="34" charset="0"/>
              <a:cs typeface="Tahoma" panose="020B0604030504040204" pitchFamily="34" charset="0"/>
            </a:endParaRPr>
          </a:p>
          <a:p>
            <a:r>
              <a:rPr lang="sv-SE" sz="3200" b="1" dirty="0">
                <a:solidFill>
                  <a:srgbClr val="002060"/>
                </a:solidFill>
                <a:latin typeface="+mj-lt"/>
                <a:ea typeface="Tahoma" panose="020B0604030504040204" pitchFamily="34" charset="0"/>
                <a:cs typeface="Tahoma" panose="020B0604030504040204" pitchFamily="34" charset="0"/>
              </a:rPr>
              <a:t>http://uk.medborgarbudget.se/</a:t>
            </a:r>
          </a:p>
        </p:txBody>
      </p:sp>
    </p:spTree>
    <p:extLst>
      <p:ext uri="{BB962C8B-B14F-4D97-AF65-F5344CB8AC3E}">
        <p14:creationId xmlns:p14="http://schemas.microsoft.com/office/powerpoint/2010/main" val="1543910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14580" t="13579" r="22882" b="50000"/>
          <a:stretch/>
        </p:blipFill>
        <p:spPr>
          <a:xfrm>
            <a:off x="467544" y="980728"/>
            <a:ext cx="8136905" cy="2664296"/>
          </a:xfrm>
          <a:prstGeom prst="rect">
            <a:avLst/>
          </a:prstGeom>
          <a:ln>
            <a:solidFill>
              <a:srgbClr val="002060"/>
            </a:solidFill>
          </a:ln>
        </p:spPr>
      </p:pic>
      <p:sp>
        <p:nvSpPr>
          <p:cNvPr id="3" name="Ellips 2"/>
          <p:cNvSpPr/>
          <p:nvPr/>
        </p:nvSpPr>
        <p:spPr>
          <a:xfrm>
            <a:off x="1043608" y="1700808"/>
            <a:ext cx="1152128" cy="93610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683568" y="5013176"/>
            <a:ext cx="7680308" cy="584775"/>
          </a:xfrm>
          <a:prstGeom prst="rect">
            <a:avLst/>
          </a:prstGeom>
        </p:spPr>
        <p:txBody>
          <a:bodyPr wrap="none">
            <a:spAutoFit/>
          </a:bodyPr>
          <a:lstStyle/>
          <a:p>
            <a:r>
              <a:rPr lang="sv-SE" sz="3200" b="1" dirty="0">
                <a:solidFill>
                  <a:srgbClr val="002060"/>
                </a:solidFill>
                <a:ea typeface="Tahoma" panose="020B0604030504040204" pitchFamily="34" charset="0"/>
                <a:cs typeface="Tahoma" panose="020B0604030504040204" pitchFamily="34" charset="0"/>
              </a:rPr>
              <a:t>http://uk.medborgarbudget.se/</a:t>
            </a:r>
          </a:p>
        </p:txBody>
      </p:sp>
    </p:spTree>
    <p:extLst>
      <p:ext uri="{BB962C8B-B14F-4D97-AF65-F5344CB8AC3E}">
        <p14:creationId xmlns:p14="http://schemas.microsoft.com/office/powerpoint/2010/main" val="3508830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13474" t="12594" r="19561" b="6689"/>
          <a:stretch/>
        </p:blipFill>
        <p:spPr>
          <a:xfrm>
            <a:off x="553990" y="145794"/>
            <a:ext cx="7776858" cy="5270267"/>
          </a:xfrm>
          <a:prstGeom prst="rect">
            <a:avLst/>
          </a:prstGeom>
        </p:spPr>
      </p:pic>
      <p:sp>
        <p:nvSpPr>
          <p:cNvPr id="3" name="Ellips 2"/>
          <p:cNvSpPr/>
          <p:nvPr/>
        </p:nvSpPr>
        <p:spPr>
          <a:xfrm>
            <a:off x="395536" y="2204864"/>
            <a:ext cx="2520280" cy="36004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0" y="6040840"/>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spTree>
    <p:extLst>
      <p:ext uri="{BB962C8B-B14F-4D97-AF65-F5344CB8AC3E}">
        <p14:creationId xmlns:p14="http://schemas.microsoft.com/office/powerpoint/2010/main" val="1070443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32844" t="39172" r="20668" b="10626"/>
          <a:stretch/>
        </p:blipFill>
        <p:spPr>
          <a:xfrm>
            <a:off x="611560" y="1196752"/>
            <a:ext cx="7709092" cy="4680520"/>
          </a:xfrm>
          <a:prstGeom prst="rect">
            <a:avLst/>
          </a:prstGeom>
        </p:spPr>
      </p:pic>
      <p:sp>
        <p:nvSpPr>
          <p:cNvPr id="3" name="textruta 2"/>
          <p:cNvSpPr txBox="1"/>
          <p:nvPr/>
        </p:nvSpPr>
        <p:spPr>
          <a:xfrm>
            <a:off x="179512" y="3866"/>
            <a:ext cx="8424936" cy="584775"/>
          </a:xfrm>
          <a:prstGeom prst="rect">
            <a:avLst/>
          </a:prstGeom>
          <a:noFill/>
        </p:spPr>
        <p:txBody>
          <a:bodyPr wrap="square" rtlCol="0">
            <a:spAutoFit/>
          </a:bodyPr>
          <a:lstStyle/>
          <a:p>
            <a:r>
              <a:rPr lang="sv-SE" sz="3200" b="1" dirty="0" err="1" smtClean="0">
                <a:solidFill>
                  <a:srgbClr val="002060"/>
                </a:solidFill>
                <a:latin typeface="+mj-lt"/>
                <a:ea typeface="Tahoma" panose="020B0604030504040204" pitchFamily="34" charset="0"/>
                <a:cs typeface="Tahoma" panose="020B0604030504040204" pitchFamily="34" charset="0"/>
              </a:rPr>
              <a:t>Choose</a:t>
            </a:r>
            <a:r>
              <a:rPr lang="sv-SE" sz="3200" b="1" dirty="0" smtClean="0">
                <a:solidFill>
                  <a:srgbClr val="002060"/>
                </a:solidFill>
                <a:latin typeface="+mj-lt"/>
                <a:ea typeface="Tahoma" panose="020B0604030504040204" pitchFamily="34" charset="0"/>
                <a:cs typeface="Tahoma" panose="020B0604030504040204" pitchFamily="34" charset="0"/>
              </a:rPr>
              <a:t> from </a:t>
            </a:r>
            <a:r>
              <a:rPr lang="sv-SE" sz="3200" b="1" dirty="0" err="1" smtClean="0">
                <a:solidFill>
                  <a:srgbClr val="002060"/>
                </a:solidFill>
                <a:latin typeface="+mj-lt"/>
                <a:ea typeface="Tahoma" panose="020B0604030504040204" pitchFamily="34" charset="0"/>
                <a:cs typeface="Tahoma" panose="020B0604030504040204" pitchFamily="34" charset="0"/>
              </a:rPr>
              <a:t>these</a:t>
            </a:r>
            <a:r>
              <a:rPr lang="sv-SE" sz="3200" b="1" dirty="0" smtClean="0">
                <a:solidFill>
                  <a:srgbClr val="002060"/>
                </a:solidFill>
                <a:latin typeface="+mj-lt"/>
                <a:ea typeface="Tahoma" panose="020B0604030504040204" pitchFamily="34" charset="0"/>
                <a:cs typeface="Tahoma" panose="020B0604030504040204" pitchFamily="34" charset="0"/>
              </a:rPr>
              <a:t> ikons</a:t>
            </a:r>
            <a:endParaRPr lang="sv-SE" sz="3200" b="1" dirty="0">
              <a:solidFill>
                <a:srgbClr val="002060"/>
              </a:solidFill>
              <a:latin typeface="+mj-lt"/>
              <a:ea typeface="Tahoma" panose="020B0604030504040204" pitchFamily="34" charset="0"/>
              <a:cs typeface="Tahoma" panose="020B0604030504040204" pitchFamily="34" charset="0"/>
            </a:endParaRPr>
          </a:p>
        </p:txBody>
      </p:sp>
      <p:sp>
        <p:nvSpPr>
          <p:cNvPr id="4" name="Rektangel 3"/>
          <p:cNvSpPr/>
          <p:nvPr/>
        </p:nvSpPr>
        <p:spPr>
          <a:xfrm>
            <a:off x="0" y="6074132"/>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spTree>
    <p:extLst>
      <p:ext uri="{BB962C8B-B14F-4D97-AF65-F5344CB8AC3E}">
        <p14:creationId xmlns:p14="http://schemas.microsoft.com/office/powerpoint/2010/main" val="856385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Day one — PB Scotland - Internet Explorer"/>
          <p:cNvPicPr>
            <a:picLocks noChangeAspect="1"/>
          </p:cNvPicPr>
          <p:nvPr/>
        </p:nvPicPr>
        <p:blipFill rotWithShape="1">
          <a:blip r:embed="rId2">
            <a:extLst>
              <a:ext uri="{28A0092B-C50C-407E-A947-70E740481C1C}">
                <a14:useLocalDpi xmlns:a14="http://schemas.microsoft.com/office/drawing/2010/main" val="0"/>
              </a:ext>
            </a:extLst>
          </a:blip>
          <a:srcRect l="16138" t="69016" r="34250" b="20744"/>
          <a:stretch/>
        </p:blipFill>
        <p:spPr>
          <a:xfrm>
            <a:off x="611560" y="476672"/>
            <a:ext cx="7776849" cy="864096"/>
          </a:xfrm>
          <a:prstGeom prst="rect">
            <a:avLst/>
          </a:prstGeom>
        </p:spPr>
      </p:pic>
      <p:sp>
        <p:nvSpPr>
          <p:cNvPr id="3" name="textruta 2"/>
          <p:cNvSpPr txBox="1"/>
          <p:nvPr/>
        </p:nvSpPr>
        <p:spPr>
          <a:xfrm>
            <a:off x="971600" y="4509120"/>
            <a:ext cx="1770036" cy="369332"/>
          </a:xfrm>
          <a:prstGeom prst="rect">
            <a:avLst/>
          </a:prstGeom>
          <a:noFill/>
        </p:spPr>
        <p:txBody>
          <a:bodyPr wrap="none" rtlCol="0">
            <a:spAutoFit/>
          </a:bodyPr>
          <a:lstStyle/>
          <a:p>
            <a:r>
              <a:rPr lang="sv-SE" dirty="0" smtClean="0"/>
              <a:t>Anders Nordh</a:t>
            </a:r>
            <a:endParaRPr lang="sv-SE" dirty="0"/>
          </a:p>
        </p:txBody>
      </p:sp>
      <p:sp>
        <p:nvSpPr>
          <p:cNvPr id="8" name="textruta 7"/>
          <p:cNvSpPr txBox="1"/>
          <p:nvPr/>
        </p:nvSpPr>
        <p:spPr>
          <a:xfrm>
            <a:off x="5466260" y="4509120"/>
            <a:ext cx="1965731" cy="369332"/>
          </a:xfrm>
          <a:prstGeom prst="rect">
            <a:avLst/>
          </a:prstGeom>
          <a:noFill/>
        </p:spPr>
        <p:txBody>
          <a:bodyPr wrap="none" rtlCol="0">
            <a:spAutoFit/>
          </a:bodyPr>
          <a:lstStyle/>
          <a:p>
            <a:r>
              <a:rPr lang="sv-SE" dirty="0" smtClean="0"/>
              <a:t>Malin Svanberg</a:t>
            </a:r>
            <a:endParaRPr lang="sv-SE" dirty="0"/>
          </a:p>
        </p:txBody>
      </p:sp>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24354" r="14282" b="23195"/>
          <a:stretch/>
        </p:blipFill>
        <p:spPr>
          <a:xfrm>
            <a:off x="827584" y="2276872"/>
            <a:ext cx="2326342" cy="1941152"/>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2227539"/>
            <a:ext cx="1985776" cy="1985776"/>
          </a:xfrm>
          <a:prstGeom prst="rect">
            <a:avLst/>
          </a:prstGeom>
        </p:spPr>
      </p:pic>
    </p:spTree>
    <p:extLst>
      <p:ext uri="{BB962C8B-B14F-4D97-AF65-F5344CB8AC3E}">
        <p14:creationId xmlns:p14="http://schemas.microsoft.com/office/powerpoint/2010/main" val="2969068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79512" y="3866"/>
            <a:ext cx="8424936" cy="584775"/>
          </a:xfrm>
          <a:prstGeom prst="rect">
            <a:avLst/>
          </a:prstGeom>
          <a:noFill/>
        </p:spPr>
        <p:txBody>
          <a:bodyPr wrap="square" rtlCol="0">
            <a:spAutoFit/>
          </a:bodyPr>
          <a:lstStyle/>
          <a:p>
            <a:r>
              <a:rPr lang="sv-SE" sz="3200" b="1" dirty="0" err="1" smtClean="0">
                <a:solidFill>
                  <a:srgbClr val="002060"/>
                </a:solidFill>
                <a:latin typeface="+mj-lt"/>
                <a:ea typeface="Tahoma" panose="020B0604030504040204" pitchFamily="34" charset="0"/>
                <a:cs typeface="Tahoma" panose="020B0604030504040204" pitchFamily="34" charset="0"/>
              </a:rPr>
              <a:t>Choose</a:t>
            </a:r>
            <a:r>
              <a:rPr lang="sv-SE" sz="3200" b="1" dirty="0" smtClean="0">
                <a:solidFill>
                  <a:srgbClr val="002060"/>
                </a:solidFill>
                <a:latin typeface="+mj-lt"/>
                <a:ea typeface="Tahoma" panose="020B0604030504040204" pitchFamily="34" charset="0"/>
                <a:cs typeface="Tahoma" panose="020B0604030504040204" pitchFamily="34" charset="0"/>
              </a:rPr>
              <a:t> from </a:t>
            </a:r>
            <a:r>
              <a:rPr lang="sv-SE" sz="3200" b="1" dirty="0" err="1" smtClean="0">
                <a:solidFill>
                  <a:srgbClr val="002060"/>
                </a:solidFill>
                <a:latin typeface="+mj-lt"/>
                <a:ea typeface="Tahoma" panose="020B0604030504040204" pitchFamily="34" charset="0"/>
                <a:cs typeface="Tahoma" panose="020B0604030504040204" pitchFamily="34" charset="0"/>
              </a:rPr>
              <a:t>these</a:t>
            </a:r>
            <a:r>
              <a:rPr lang="sv-SE" sz="3200" b="1" dirty="0" smtClean="0">
                <a:solidFill>
                  <a:srgbClr val="002060"/>
                </a:solidFill>
                <a:latin typeface="+mj-lt"/>
                <a:ea typeface="Tahoma" panose="020B0604030504040204" pitchFamily="34" charset="0"/>
                <a:cs typeface="Tahoma" panose="020B0604030504040204" pitchFamily="34" charset="0"/>
              </a:rPr>
              <a:t> ikons</a:t>
            </a:r>
            <a:endParaRPr lang="sv-SE" sz="3200" b="1" dirty="0">
              <a:solidFill>
                <a:srgbClr val="002060"/>
              </a:solidFill>
              <a:latin typeface="+mj-lt"/>
              <a:ea typeface="Tahoma" panose="020B0604030504040204" pitchFamily="34" charset="0"/>
              <a:cs typeface="Tahoma" panose="020B0604030504040204" pitchFamily="34" charset="0"/>
            </a:endParaRPr>
          </a:p>
        </p:txBody>
      </p:sp>
      <p:sp>
        <p:nvSpPr>
          <p:cNvPr id="4" name="Rektangel 3"/>
          <p:cNvSpPr/>
          <p:nvPr/>
        </p:nvSpPr>
        <p:spPr>
          <a:xfrm>
            <a:off x="0" y="6074132"/>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pic>
        <p:nvPicPr>
          <p:cNvPr id="5" name="Bildobjekt 4" descr="Visual budget - City Park - Internet Explorer"/>
          <p:cNvPicPr>
            <a:picLocks noChangeAspect="1"/>
          </p:cNvPicPr>
          <p:nvPr/>
        </p:nvPicPr>
        <p:blipFill rotWithShape="1">
          <a:blip r:embed="rId2">
            <a:extLst>
              <a:ext uri="{28A0092B-C50C-407E-A947-70E740481C1C}">
                <a14:useLocalDpi xmlns:a14="http://schemas.microsoft.com/office/drawing/2010/main" val="0"/>
              </a:ext>
            </a:extLst>
          </a:blip>
          <a:srcRect l="33462" t="41223" r="19288" b="9043"/>
          <a:stretch/>
        </p:blipFill>
        <p:spPr>
          <a:xfrm>
            <a:off x="539551" y="1196752"/>
            <a:ext cx="6989009" cy="3960440"/>
          </a:xfrm>
          <a:prstGeom prst="rect">
            <a:avLst/>
          </a:prstGeom>
        </p:spPr>
      </p:pic>
    </p:spTree>
    <p:extLst>
      <p:ext uri="{BB962C8B-B14F-4D97-AF65-F5344CB8AC3E}">
        <p14:creationId xmlns:p14="http://schemas.microsoft.com/office/powerpoint/2010/main" val="1327778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79512" y="3866"/>
            <a:ext cx="8424936" cy="584775"/>
          </a:xfrm>
          <a:prstGeom prst="rect">
            <a:avLst/>
          </a:prstGeom>
          <a:noFill/>
        </p:spPr>
        <p:txBody>
          <a:bodyPr wrap="square" rtlCol="0">
            <a:spAutoFit/>
          </a:bodyPr>
          <a:lstStyle/>
          <a:p>
            <a:r>
              <a:rPr lang="sv-SE" sz="3200" b="1" dirty="0" err="1" smtClean="0">
                <a:solidFill>
                  <a:srgbClr val="002060"/>
                </a:solidFill>
                <a:latin typeface="+mj-lt"/>
                <a:ea typeface="Tahoma" panose="020B0604030504040204" pitchFamily="34" charset="0"/>
                <a:cs typeface="Tahoma" panose="020B0604030504040204" pitchFamily="34" charset="0"/>
              </a:rPr>
              <a:t>Choose</a:t>
            </a:r>
            <a:r>
              <a:rPr lang="sv-SE" sz="3200" b="1" dirty="0" smtClean="0">
                <a:solidFill>
                  <a:srgbClr val="002060"/>
                </a:solidFill>
                <a:latin typeface="+mj-lt"/>
                <a:ea typeface="Tahoma" panose="020B0604030504040204" pitchFamily="34" charset="0"/>
                <a:cs typeface="Tahoma" panose="020B0604030504040204" pitchFamily="34" charset="0"/>
              </a:rPr>
              <a:t> from </a:t>
            </a:r>
            <a:r>
              <a:rPr lang="sv-SE" sz="3200" b="1" dirty="0" err="1" smtClean="0">
                <a:solidFill>
                  <a:srgbClr val="002060"/>
                </a:solidFill>
                <a:latin typeface="+mj-lt"/>
                <a:ea typeface="Tahoma" panose="020B0604030504040204" pitchFamily="34" charset="0"/>
                <a:cs typeface="Tahoma" panose="020B0604030504040204" pitchFamily="34" charset="0"/>
              </a:rPr>
              <a:t>these</a:t>
            </a:r>
            <a:r>
              <a:rPr lang="sv-SE" sz="3200" b="1" dirty="0" smtClean="0">
                <a:solidFill>
                  <a:srgbClr val="002060"/>
                </a:solidFill>
                <a:latin typeface="+mj-lt"/>
                <a:ea typeface="Tahoma" panose="020B0604030504040204" pitchFamily="34" charset="0"/>
                <a:cs typeface="Tahoma" panose="020B0604030504040204" pitchFamily="34" charset="0"/>
              </a:rPr>
              <a:t> ikons</a:t>
            </a:r>
            <a:endParaRPr lang="sv-SE" sz="3200" b="1" dirty="0">
              <a:solidFill>
                <a:srgbClr val="002060"/>
              </a:solidFill>
              <a:latin typeface="+mj-lt"/>
              <a:ea typeface="Tahoma" panose="020B0604030504040204" pitchFamily="34" charset="0"/>
              <a:cs typeface="Tahoma" panose="020B0604030504040204" pitchFamily="34" charset="0"/>
            </a:endParaRPr>
          </a:p>
        </p:txBody>
      </p:sp>
      <p:sp>
        <p:nvSpPr>
          <p:cNvPr id="4" name="Rektangel 3"/>
          <p:cNvSpPr/>
          <p:nvPr/>
        </p:nvSpPr>
        <p:spPr>
          <a:xfrm>
            <a:off x="0" y="6074132"/>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pic>
        <p:nvPicPr>
          <p:cNvPr id="2" name="Bildobjekt 1" descr="Visual budget - City Park - Internet Explorer"/>
          <p:cNvPicPr>
            <a:picLocks noChangeAspect="1"/>
          </p:cNvPicPr>
          <p:nvPr/>
        </p:nvPicPr>
        <p:blipFill rotWithShape="1">
          <a:blip r:embed="rId2">
            <a:extLst>
              <a:ext uri="{28A0092B-C50C-407E-A947-70E740481C1C}">
                <a14:useLocalDpi xmlns:a14="http://schemas.microsoft.com/office/drawing/2010/main" val="0"/>
              </a:ext>
            </a:extLst>
          </a:blip>
          <a:srcRect l="32675" t="41223" r="19288" b="4654"/>
          <a:stretch/>
        </p:blipFill>
        <p:spPr>
          <a:xfrm>
            <a:off x="395535" y="1124744"/>
            <a:ext cx="6885519" cy="4176464"/>
          </a:xfrm>
          <a:prstGeom prst="rect">
            <a:avLst/>
          </a:prstGeom>
        </p:spPr>
      </p:pic>
    </p:spTree>
    <p:extLst>
      <p:ext uri="{BB962C8B-B14F-4D97-AF65-F5344CB8AC3E}">
        <p14:creationId xmlns:p14="http://schemas.microsoft.com/office/powerpoint/2010/main" val="3449070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79512" y="3866"/>
            <a:ext cx="8424936" cy="584775"/>
          </a:xfrm>
          <a:prstGeom prst="rect">
            <a:avLst/>
          </a:prstGeom>
          <a:noFill/>
        </p:spPr>
        <p:txBody>
          <a:bodyPr wrap="square" rtlCol="0">
            <a:spAutoFit/>
          </a:bodyPr>
          <a:lstStyle/>
          <a:p>
            <a:r>
              <a:rPr lang="sv-SE" sz="3200" b="1" dirty="0" err="1" smtClean="0">
                <a:solidFill>
                  <a:srgbClr val="002060"/>
                </a:solidFill>
                <a:latin typeface="+mj-lt"/>
                <a:ea typeface="Tahoma" panose="020B0604030504040204" pitchFamily="34" charset="0"/>
                <a:cs typeface="Tahoma" panose="020B0604030504040204" pitchFamily="34" charset="0"/>
              </a:rPr>
              <a:t>Choose</a:t>
            </a:r>
            <a:r>
              <a:rPr lang="sv-SE" sz="3200" b="1" dirty="0" smtClean="0">
                <a:solidFill>
                  <a:srgbClr val="002060"/>
                </a:solidFill>
                <a:latin typeface="+mj-lt"/>
                <a:ea typeface="Tahoma" panose="020B0604030504040204" pitchFamily="34" charset="0"/>
                <a:cs typeface="Tahoma" panose="020B0604030504040204" pitchFamily="34" charset="0"/>
              </a:rPr>
              <a:t> from </a:t>
            </a:r>
            <a:r>
              <a:rPr lang="sv-SE" sz="3200" b="1" dirty="0" err="1" smtClean="0">
                <a:solidFill>
                  <a:srgbClr val="002060"/>
                </a:solidFill>
                <a:latin typeface="+mj-lt"/>
                <a:ea typeface="Tahoma" panose="020B0604030504040204" pitchFamily="34" charset="0"/>
                <a:cs typeface="Tahoma" panose="020B0604030504040204" pitchFamily="34" charset="0"/>
              </a:rPr>
              <a:t>these</a:t>
            </a:r>
            <a:r>
              <a:rPr lang="sv-SE" sz="3200" b="1" dirty="0" smtClean="0">
                <a:solidFill>
                  <a:srgbClr val="002060"/>
                </a:solidFill>
                <a:latin typeface="+mj-lt"/>
                <a:ea typeface="Tahoma" panose="020B0604030504040204" pitchFamily="34" charset="0"/>
                <a:cs typeface="Tahoma" panose="020B0604030504040204" pitchFamily="34" charset="0"/>
              </a:rPr>
              <a:t> ikons</a:t>
            </a:r>
            <a:endParaRPr lang="sv-SE" sz="3200" b="1" dirty="0">
              <a:solidFill>
                <a:srgbClr val="002060"/>
              </a:solidFill>
              <a:latin typeface="+mj-lt"/>
              <a:ea typeface="Tahoma" panose="020B0604030504040204" pitchFamily="34" charset="0"/>
              <a:cs typeface="Tahoma" panose="020B0604030504040204" pitchFamily="34" charset="0"/>
            </a:endParaRPr>
          </a:p>
        </p:txBody>
      </p:sp>
      <p:sp>
        <p:nvSpPr>
          <p:cNvPr id="4" name="Rektangel 3"/>
          <p:cNvSpPr/>
          <p:nvPr/>
        </p:nvSpPr>
        <p:spPr>
          <a:xfrm>
            <a:off x="0" y="6074132"/>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pic>
        <p:nvPicPr>
          <p:cNvPr id="5" name="Bildobjekt 4" descr="Visual budget - City Park - Internet Explorer"/>
          <p:cNvPicPr>
            <a:picLocks noChangeAspect="1"/>
          </p:cNvPicPr>
          <p:nvPr/>
        </p:nvPicPr>
        <p:blipFill rotWithShape="1">
          <a:blip r:embed="rId2">
            <a:extLst>
              <a:ext uri="{28A0092B-C50C-407E-A947-70E740481C1C}">
                <a14:useLocalDpi xmlns:a14="http://schemas.microsoft.com/office/drawing/2010/main" val="0"/>
              </a:ext>
            </a:extLst>
          </a:blip>
          <a:srcRect l="33463" t="41223" r="20075" b="9043"/>
          <a:stretch/>
        </p:blipFill>
        <p:spPr>
          <a:xfrm>
            <a:off x="395535" y="1124744"/>
            <a:ext cx="7622255" cy="4392488"/>
          </a:xfrm>
          <a:prstGeom prst="rect">
            <a:avLst/>
          </a:prstGeom>
        </p:spPr>
      </p:pic>
    </p:spTree>
    <p:extLst>
      <p:ext uri="{BB962C8B-B14F-4D97-AF65-F5344CB8AC3E}">
        <p14:creationId xmlns:p14="http://schemas.microsoft.com/office/powerpoint/2010/main" val="617002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79512" y="3866"/>
            <a:ext cx="8424936" cy="1077218"/>
          </a:xfrm>
          <a:prstGeom prst="rect">
            <a:avLst/>
          </a:prstGeom>
          <a:noFill/>
        </p:spPr>
        <p:txBody>
          <a:bodyPr wrap="square" rtlCol="0">
            <a:spAutoFit/>
          </a:bodyPr>
          <a:lstStyle/>
          <a:p>
            <a:r>
              <a:rPr lang="en-US" sz="3200" b="1" dirty="0" smtClean="0">
                <a:solidFill>
                  <a:srgbClr val="002060"/>
                </a:solidFill>
                <a:latin typeface="+mj-lt"/>
                <a:ea typeface="Tahoma" panose="020B0604030504040204" pitchFamily="34" charset="0"/>
                <a:cs typeface="Tahoma" panose="020B0604030504040204" pitchFamily="34" charset="0"/>
              </a:rPr>
              <a:t>Place </a:t>
            </a:r>
            <a:r>
              <a:rPr lang="en-US" sz="3200" b="1" dirty="0">
                <a:solidFill>
                  <a:srgbClr val="002060"/>
                </a:solidFill>
                <a:latin typeface="+mj-lt"/>
                <a:ea typeface="Tahoma" panose="020B0604030504040204" pitchFamily="34" charset="0"/>
                <a:cs typeface="Tahoma" panose="020B0604030504040204" pitchFamily="34" charset="0"/>
              </a:rPr>
              <a:t>them where you want them but do not exceed the budget</a:t>
            </a:r>
            <a:endParaRPr lang="sv-SE" sz="3200" b="1" dirty="0">
              <a:solidFill>
                <a:srgbClr val="002060"/>
              </a:solidFill>
              <a:latin typeface="+mj-lt"/>
              <a:ea typeface="Tahoma" panose="020B0604030504040204" pitchFamily="34" charset="0"/>
              <a:cs typeface="Tahoma" panose="020B0604030504040204" pitchFamily="34" charset="0"/>
            </a:endParaRPr>
          </a:p>
        </p:txBody>
      </p:sp>
      <p:pic>
        <p:nvPicPr>
          <p:cNvPr id="3" name="Bildobjekt 2"/>
          <p:cNvPicPr>
            <a:picLocks noChangeAspect="1"/>
          </p:cNvPicPr>
          <p:nvPr/>
        </p:nvPicPr>
        <p:blipFill rotWithShape="1">
          <a:blip r:embed="rId2"/>
          <a:srcRect l="32844" t="23423" r="21221" b="12594"/>
          <a:stretch/>
        </p:blipFill>
        <p:spPr>
          <a:xfrm>
            <a:off x="1331640" y="1628800"/>
            <a:ext cx="5241074" cy="4104456"/>
          </a:xfrm>
          <a:prstGeom prst="rect">
            <a:avLst/>
          </a:prstGeom>
        </p:spPr>
      </p:pic>
      <p:sp>
        <p:nvSpPr>
          <p:cNvPr id="4" name="Rektangel 3"/>
          <p:cNvSpPr/>
          <p:nvPr/>
        </p:nvSpPr>
        <p:spPr>
          <a:xfrm>
            <a:off x="0" y="6040840"/>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sp>
        <p:nvSpPr>
          <p:cNvPr id="5" name="Ellips 4"/>
          <p:cNvSpPr/>
          <p:nvPr/>
        </p:nvSpPr>
        <p:spPr>
          <a:xfrm>
            <a:off x="3563888" y="1547267"/>
            <a:ext cx="2016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0718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32290" t="9642" r="14027" b="5704"/>
          <a:stretch/>
        </p:blipFill>
        <p:spPr>
          <a:xfrm>
            <a:off x="1691680" y="332656"/>
            <a:ext cx="6048672" cy="5362739"/>
          </a:xfrm>
          <a:prstGeom prst="rect">
            <a:avLst/>
          </a:prstGeom>
        </p:spPr>
      </p:pic>
      <p:sp>
        <p:nvSpPr>
          <p:cNvPr id="3" name="Höger 2"/>
          <p:cNvSpPr/>
          <p:nvPr/>
        </p:nvSpPr>
        <p:spPr>
          <a:xfrm>
            <a:off x="179512" y="2348880"/>
            <a:ext cx="1512168" cy="280831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p:nvSpPr>
        <p:spPr>
          <a:xfrm>
            <a:off x="6660232" y="5263347"/>
            <a:ext cx="1080120" cy="43204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0" y="6040840"/>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spTree>
    <p:extLst>
      <p:ext uri="{BB962C8B-B14F-4D97-AF65-F5344CB8AC3E}">
        <p14:creationId xmlns:p14="http://schemas.microsoft.com/office/powerpoint/2010/main" val="414381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5">
            <a:hlinkClick r:id="rId2"/>
          </p:cNvPr>
          <p:cNvSpPr/>
          <p:nvPr/>
        </p:nvSpPr>
        <p:spPr>
          <a:xfrm>
            <a:off x="539552" y="3645024"/>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spTree>
    <p:extLst>
      <p:ext uri="{BB962C8B-B14F-4D97-AF65-F5344CB8AC3E}">
        <p14:creationId xmlns:p14="http://schemas.microsoft.com/office/powerpoint/2010/main" val="2470027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1124744"/>
            <a:ext cx="2962240" cy="3707907"/>
          </a:xfrm>
          <a:prstGeom prst="rect">
            <a:avLst/>
          </a:prstGeom>
        </p:spPr>
      </p:pic>
      <p:sp>
        <p:nvSpPr>
          <p:cNvPr id="3" name="textruta 2"/>
          <p:cNvSpPr txBox="1"/>
          <p:nvPr/>
        </p:nvSpPr>
        <p:spPr>
          <a:xfrm>
            <a:off x="179512" y="21754"/>
            <a:ext cx="8424936" cy="584775"/>
          </a:xfrm>
          <a:prstGeom prst="rect">
            <a:avLst/>
          </a:prstGeom>
          <a:noFill/>
        </p:spPr>
        <p:txBody>
          <a:bodyPr wrap="square" rtlCol="0">
            <a:spAutoFit/>
          </a:bodyPr>
          <a:lstStyle/>
          <a:p>
            <a:r>
              <a:rPr lang="en-US" sz="3200" b="1" dirty="0" smtClean="0">
                <a:solidFill>
                  <a:srgbClr val="002060"/>
                </a:solidFill>
                <a:latin typeface="+mj-lt"/>
                <a:ea typeface="Tahoma" panose="020B0604030504040204" pitchFamily="34" charset="0"/>
                <a:cs typeface="Tahoma" panose="020B0604030504040204" pitchFamily="34" charset="0"/>
              </a:rPr>
              <a:t>Next step is the voting process</a:t>
            </a:r>
            <a:endParaRPr lang="sv-SE" sz="3200" b="1" dirty="0">
              <a:solidFill>
                <a:srgbClr val="002060"/>
              </a:solidFill>
              <a:latin typeface="+mj-lt"/>
              <a:ea typeface="Tahoma" panose="020B0604030504040204" pitchFamily="34" charset="0"/>
              <a:cs typeface="Tahoma" panose="020B0604030504040204" pitchFamily="34" charset="0"/>
            </a:endParaRPr>
          </a:p>
        </p:txBody>
      </p:sp>
      <p:sp>
        <p:nvSpPr>
          <p:cNvPr id="4" name="textruta 3"/>
          <p:cNvSpPr txBox="1"/>
          <p:nvPr/>
        </p:nvSpPr>
        <p:spPr>
          <a:xfrm rot="20597119">
            <a:off x="683568" y="2060848"/>
            <a:ext cx="4536504" cy="2062103"/>
          </a:xfrm>
          <a:prstGeom prst="rect">
            <a:avLst/>
          </a:prstGeom>
          <a:noFill/>
        </p:spPr>
        <p:txBody>
          <a:bodyPr wrap="square" rtlCol="0">
            <a:spAutoFit/>
          </a:bodyPr>
          <a:lstStyle/>
          <a:p>
            <a:r>
              <a:rPr lang="sv-SE" sz="32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As a </a:t>
            </a:r>
            <a:r>
              <a:rPr lang="sv-SE" sz="32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true</a:t>
            </a:r>
            <a:r>
              <a:rPr lang="sv-SE" sz="32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Swedish chef </a:t>
            </a:r>
            <a:r>
              <a:rPr lang="sv-SE" sz="32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we</a:t>
            </a:r>
            <a:r>
              <a:rPr lang="sv-SE" sz="32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sv-SE" sz="32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already</a:t>
            </a:r>
            <a:r>
              <a:rPr lang="sv-SE"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sv-SE" sz="32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have</a:t>
            </a:r>
            <a:r>
              <a:rPr lang="sv-SE" sz="32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sv-SE" sz="32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prepared</a:t>
            </a:r>
            <a:r>
              <a:rPr lang="sv-SE" sz="32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sv-SE" sz="32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three</a:t>
            </a:r>
            <a:r>
              <a:rPr lang="sv-SE" sz="32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sv-SE" sz="32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proposals</a:t>
            </a:r>
            <a:r>
              <a:rPr lang="sv-SE" sz="32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to </a:t>
            </a:r>
            <a:r>
              <a:rPr lang="sv-SE" sz="32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vote</a:t>
            </a:r>
            <a:r>
              <a:rPr lang="sv-SE" sz="32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on!</a:t>
            </a:r>
          </a:p>
        </p:txBody>
      </p:sp>
    </p:spTree>
    <p:extLst>
      <p:ext uri="{BB962C8B-B14F-4D97-AF65-F5344CB8AC3E}">
        <p14:creationId xmlns:p14="http://schemas.microsoft.com/office/powerpoint/2010/main" val="2639539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96570" y="0"/>
            <a:ext cx="8424936" cy="584775"/>
          </a:xfrm>
          <a:prstGeom prst="rect">
            <a:avLst/>
          </a:prstGeom>
          <a:noFill/>
        </p:spPr>
        <p:txBody>
          <a:bodyPr wrap="square" rtlCol="0">
            <a:spAutoFit/>
          </a:bodyPr>
          <a:lstStyle/>
          <a:p>
            <a:r>
              <a:rPr lang="en-US" sz="3200" b="1" dirty="0" smtClean="0">
                <a:solidFill>
                  <a:srgbClr val="002060"/>
                </a:solidFill>
                <a:latin typeface="+mj-lt"/>
                <a:ea typeface="Tahoma" panose="020B0604030504040204" pitchFamily="34" charset="0"/>
                <a:cs typeface="Tahoma" panose="020B0604030504040204" pitchFamily="34" charset="0"/>
              </a:rPr>
              <a:t>Time to vote</a:t>
            </a:r>
            <a:endParaRPr lang="sv-SE" sz="3200" b="1" dirty="0">
              <a:solidFill>
                <a:srgbClr val="002060"/>
              </a:solidFill>
              <a:latin typeface="+mj-lt"/>
              <a:ea typeface="Tahoma" panose="020B0604030504040204" pitchFamily="34" charset="0"/>
              <a:cs typeface="Tahoma" panose="020B0604030504040204" pitchFamily="34" charset="0"/>
            </a:endParaRPr>
          </a:p>
        </p:txBody>
      </p:sp>
      <p:pic>
        <p:nvPicPr>
          <p:cNvPr id="4" name="Bildobjekt 3"/>
          <p:cNvPicPr>
            <a:picLocks noChangeAspect="1"/>
          </p:cNvPicPr>
          <p:nvPr/>
        </p:nvPicPr>
        <p:blipFill rotWithShape="1">
          <a:blip r:embed="rId2"/>
          <a:srcRect l="14580" t="24406" r="16241" b="5704"/>
          <a:stretch/>
        </p:blipFill>
        <p:spPr>
          <a:xfrm>
            <a:off x="177516" y="930538"/>
            <a:ext cx="7452829" cy="4233206"/>
          </a:xfrm>
          <a:prstGeom prst="rect">
            <a:avLst/>
          </a:prstGeom>
        </p:spPr>
      </p:pic>
      <p:sp>
        <p:nvSpPr>
          <p:cNvPr id="7" name="Ellips 6"/>
          <p:cNvSpPr/>
          <p:nvPr/>
        </p:nvSpPr>
        <p:spPr>
          <a:xfrm>
            <a:off x="172380" y="2404763"/>
            <a:ext cx="1800200" cy="33166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6878398" y="2215277"/>
            <a:ext cx="792088" cy="49836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6040840"/>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spTree>
    <p:extLst>
      <p:ext uri="{BB962C8B-B14F-4D97-AF65-F5344CB8AC3E}">
        <p14:creationId xmlns:p14="http://schemas.microsoft.com/office/powerpoint/2010/main" val="3323281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15133" t="18500" r="15687" b="10625"/>
          <a:stretch/>
        </p:blipFill>
        <p:spPr>
          <a:xfrm>
            <a:off x="33718" y="875563"/>
            <a:ext cx="9001001" cy="5184576"/>
          </a:xfrm>
          <a:prstGeom prst="rect">
            <a:avLst/>
          </a:prstGeom>
        </p:spPr>
      </p:pic>
      <p:sp>
        <p:nvSpPr>
          <p:cNvPr id="3" name="Ellips 2"/>
          <p:cNvSpPr/>
          <p:nvPr/>
        </p:nvSpPr>
        <p:spPr>
          <a:xfrm>
            <a:off x="7956376" y="5561777"/>
            <a:ext cx="936104" cy="49836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Höger 3"/>
          <p:cNvSpPr/>
          <p:nvPr/>
        </p:nvSpPr>
        <p:spPr>
          <a:xfrm>
            <a:off x="827584" y="2564904"/>
            <a:ext cx="1512168" cy="23042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179512" y="0"/>
            <a:ext cx="8424936" cy="584775"/>
          </a:xfrm>
          <a:prstGeom prst="rect">
            <a:avLst/>
          </a:prstGeom>
          <a:noFill/>
        </p:spPr>
        <p:txBody>
          <a:bodyPr wrap="square" rtlCol="0">
            <a:spAutoFit/>
          </a:bodyPr>
          <a:lstStyle/>
          <a:p>
            <a:r>
              <a:rPr lang="en-US" sz="3200" b="1" dirty="0" smtClean="0">
                <a:solidFill>
                  <a:srgbClr val="002060"/>
                </a:solidFill>
                <a:latin typeface="+mj-lt"/>
                <a:ea typeface="Tahoma" panose="020B0604030504040204" pitchFamily="34" charset="0"/>
                <a:cs typeface="Tahoma" panose="020B0604030504040204" pitchFamily="34" charset="0"/>
              </a:rPr>
              <a:t>Vote!</a:t>
            </a:r>
            <a:endParaRPr lang="sv-SE" sz="3200" b="1" dirty="0">
              <a:solidFill>
                <a:srgbClr val="002060"/>
              </a:solidFill>
              <a:latin typeface="+mj-lt"/>
              <a:ea typeface="Tahoma" panose="020B0604030504040204" pitchFamily="34" charset="0"/>
              <a:cs typeface="Tahoma" panose="020B0604030504040204" pitchFamily="34" charset="0"/>
            </a:endParaRPr>
          </a:p>
        </p:txBody>
      </p:sp>
      <p:sp>
        <p:nvSpPr>
          <p:cNvPr id="7" name="Rektangel 6"/>
          <p:cNvSpPr/>
          <p:nvPr/>
        </p:nvSpPr>
        <p:spPr>
          <a:xfrm>
            <a:off x="0" y="6040840"/>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spTree>
    <p:extLst>
      <p:ext uri="{BB962C8B-B14F-4D97-AF65-F5344CB8AC3E}">
        <p14:creationId xmlns:p14="http://schemas.microsoft.com/office/powerpoint/2010/main" val="1619455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5">
            <a:hlinkClick r:id="rId2"/>
          </p:cNvPr>
          <p:cNvSpPr/>
          <p:nvPr/>
        </p:nvSpPr>
        <p:spPr>
          <a:xfrm>
            <a:off x="539552" y="3645024"/>
            <a:ext cx="6744154" cy="523220"/>
          </a:xfrm>
          <a:prstGeom prst="rect">
            <a:avLst/>
          </a:prstGeom>
        </p:spPr>
        <p:txBody>
          <a:bodyPr wrap="none">
            <a:spAutoFit/>
          </a:bodyPr>
          <a:lstStyle/>
          <a:p>
            <a:r>
              <a:rPr lang="sv-SE" sz="2800" b="1" dirty="0">
                <a:solidFill>
                  <a:srgbClr val="002060"/>
                </a:solidFill>
                <a:ea typeface="Tahoma" panose="020B0604030504040204" pitchFamily="34" charset="0"/>
                <a:cs typeface="Tahoma" panose="020B0604030504040204" pitchFamily="34" charset="0"/>
              </a:rPr>
              <a:t>http://uk.medborgarbudget.se/</a:t>
            </a:r>
          </a:p>
        </p:txBody>
      </p:sp>
    </p:spTree>
    <p:extLst>
      <p:ext uri="{BB962C8B-B14F-4D97-AF65-F5344CB8AC3E}">
        <p14:creationId xmlns:p14="http://schemas.microsoft.com/office/powerpoint/2010/main" val="1140094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11"/>
          <p:cNvSpPr>
            <a:spLocks noChangeArrowheads="1"/>
          </p:cNvSpPr>
          <p:nvPr/>
        </p:nvSpPr>
        <p:spPr bwMode="auto">
          <a:xfrm>
            <a:off x="323850" y="260350"/>
            <a:ext cx="5929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Verdana" panose="020B0604030504040204" pitchFamily="34" charset="0"/>
              <a:buChar char="-"/>
              <a:defRPr sz="2100">
                <a:solidFill>
                  <a:schemeClr val="tx1"/>
                </a:solidFill>
                <a:latin typeface="Georgia" panose="02040502050405020303" pitchFamily="18" charset="0"/>
              </a:defRPr>
            </a:lvl1pPr>
            <a:lvl2pPr marL="742950" indent="-285750" eaLnBrk="0" hangingPunct="0">
              <a:spcBef>
                <a:spcPct val="20000"/>
              </a:spcBef>
              <a:buFont typeface="Verdana" panose="020B0604030504040204" pitchFamily="34" charset="0"/>
              <a:buChar char="-"/>
              <a:defRPr sz="2000">
                <a:solidFill>
                  <a:schemeClr val="tx1"/>
                </a:solidFill>
                <a:latin typeface="Georgia" panose="02040502050405020303" pitchFamily="18" charset="0"/>
              </a:defRPr>
            </a:lvl2pPr>
            <a:lvl3pPr marL="1143000" indent="-228600" eaLnBrk="0" hangingPunct="0">
              <a:spcBef>
                <a:spcPct val="20000"/>
              </a:spcBef>
              <a:buFont typeface="Verdana" panose="020B0604030504040204" pitchFamily="34" charset="0"/>
              <a:buChar char="-"/>
              <a:defRPr>
                <a:solidFill>
                  <a:schemeClr val="tx1"/>
                </a:solidFill>
                <a:latin typeface="Georgia" panose="02040502050405020303" pitchFamily="18" charset="0"/>
              </a:defRPr>
            </a:lvl3pPr>
            <a:lvl4pPr marL="16002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4pPr>
            <a:lvl5pPr marL="20574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9pPr>
          </a:lstStyle>
          <a:p>
            <a:pPr eaLnBrk="1" hangingPunct="1">
              <a:lnSpc>
                <a:spcPts val="3000"/>
              </a:lnSpc>
              <a:spcBef>
                <a:spcPct val="0"/>
              </a:spcBef>
              <a:buFontTx/>
              <a:buNone/>
            </a:pPr>
            <a:r>
              <a:rPr lang="en-US" altLang="sv-SE" sz="2400" b="1">
                <a:solidFill>
                  <a:srgbClr val="11568C"/>
                </a:solidFill>
                <a:latin typeface="Verdana" panose="020B0604030504040204" pitchFamily="34" charset="0"/>
              </a:rPr>
              <a:t>The Swedish Association of Local Authorities and Regions (SALAR)</a:t>
            </a:r>
            <a:endParaRPr lang="fr-BE" altLang="sv-SE" sz="2400">
              <a:solidFill>
                <a:srgbClr val="11568C"/>
              </a:solidFill>
              <a:latin typeface="Times New Roman" panose="02020603050405020304" pitchFamily="18" charset="0"/>
            </a:endParaRPr>
          </a:p>
        </p:txBody>
      </p:sp>
      <p:sp>
        <p:nvSpPr>
          <p:cNvPr id="4" name="Rectangle 413"/>
          <p:cNvSpPr txBox="1">
            <a:spLocks noChangeArrowheads="1"/>
          </p:cNvSpPr>
          <p:nvPr/>
        </p:nvSpPr>
        <p:spPr bwMode="auto">
          <a:xfrm>
            <a:off x="395288" y="1196975"/>
            <a:ext cx="48244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Verdana" panose="020B0604030504040204" pitchFamily="34" charset="0"/>
              <a:buChar char="-"/>
              <a:defRPr sz="2100">
                <a:solidFill>
                  <a:schemeClr val="tx1"/>
                </a:solidFill>
                <a:latin typeface="Georgia" panose="02040502050405020303" pitchFamily="18" charset="0"/>
              </a:defRPr>
            </a:lvl1pPr>
            <a:lvl2pPr marL="742950" indent="-285750" eaLnBrk="0" hangingPunct="0">
              <a:spcBef>
                <a:spcPct val="20000"/>
              </a:spcBef>
              <a:buFont typeface="Verdana" panose="020B0604030504040204" pitchFamily="34" charset="0"/>
              <a:buChar char="-"/>
              <a:defRPr sz="2000">
                <a:solidFill>
                  <a:schemeClr val="tx1"/>
                </a:solidFill>
                <a:latin typeface="Georgia" panose="02040502050405020303" pitchFamily="18" charset="0"/>
              </a:defRPr>
            </a:lvl2pPr>
            <a:lvl3pPr marL="1143000" indent="-228600" eaLnBrk="0" hangingPunct="0">
              <a:spcBef>
                <a:spcPct val="20000"/>
              </a:spcBef>
              <a:buFont typeface="Verdana" panose="020B0604030504040204" pitchFamily="34" charset="0"/>
              <a:buChar char="-"/>
              <a:defRPr>
                <a:solidFill>
                  <a:schemeClr val="tx1"/>
                </a:solidFill>
                <a:latin typeface="Georgia" panose="02040502050405020303" pitchFamily="18" charset="0"/>
              </a:defRPr>
            </a:lvl3pPr>
            <a:lvl4pPr marL="16002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4pPr>
            <a:lvl5pPr marL="20574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9pPr>
          </a:lstStyle>
          <a:p>
            <a:pPr eaLnBrk="1" hangingPunct="1"/>
            <a:r>
              <a:rPr lang="en-US" altLang="sv-SE" sz="2400">
                <a:latin typeface="Tahoma" panose="020B0604030504040204" pitchFamily="34" charset="0"/>
                <a:cs typeface="Arial" panose="020B0604020202020204" pitchFamily="34" charset="0"/>
              </a:rPr>
              <a:t>SALAR represents Sweden’s 290 municipalities and 20 county councils/regions.</a:t>
            </a:r>
          </a:p>
          <a:p>
            <a:pPr eaLnBrk="1" hangingPunct="1"/>
            <a:r>
              <a:rPr lang="sv-SE" altLang="sv-SE" sz="2400">
                <a:latin typeface="Tahoma" panose="020B0604030504040204" pitchFamily="34" charset="0"/>
                <a:cs typeface="Arial" panose="020B0604020202020204" pitchFamily="34" charset="0"/>
              </a:rPr>
              <a:t>It acts as an employer’s organisation, and it defends and promotes the interests of its members, for example by working to strengthen local selfgovernment and the development of regional and local democracy.</a:t>
            </a:r>
          </a:p>
        </p:txBody>
      </p:sp>
      <p:grpSp>
        <p:nvGrpSpPr>
          <p:cNvPr id="6" name="Group 4"/>
          <p:cNvGrpSpPr>
            <a:grpSpLocks/>
          </p:cNvGrpSpPr>
          <p:nvPr/>
        </p:nvGrpSpPr>
        <p:grpSpPr bwMode="auto">
          <a:xfrm>
            <a:off x="5435600" y="1235075"/>
            <a:ext cx="1782763" cy="4487863"/>
            <a:chOff x="2154" y="709"/>
            <a:chExt cx="1275" cy="3211"/>
          </a:xfrm>
          <a:solidFill>
            <a:schemeClr val="accent1">
              <a:lumMod val="25000"/>
              <a:lumOff val="75000"/>
            </a:schemeClr>
          </a:solidFill>
        </p:grpSpPr>
        <p:grpSp>
          <p:nvGrpSpPr>
            <p:cNvPr id="7" name="Group 5"/>
            <p:cNvGrpSpPr>
              <a:grpSpLocks/>
            </p:cNvGrpSpPr>
            <p:nvPr/>
          </p:nvGrpSpPr>
          <p:grpSpPr bwMode="auto">
            <a:xfrm>
              <a:off x="2250" y="709"/>
              <a:ext cx="1179" cy="3038"/>
              <a:chOff x="1349" y="480"/>
              <a:chExt cx="1764" cy="4549"/>
            </a:xfrm>
            <a:grpFill/>
          </p:grpSpPr>
          <p:sp>
            <p:nvSpPr>
              <p:cNvPr id="121" name="Freeform 6"/>
              <p:cNvSpPr>
                <a:spLocks/>
              </p:cNvSpPr>
              <p:nvPr/>
            </p:nvSpPr>
            <p:spPr bwMode="auto">
              <a:xfrm>
                <a:off x="2605" y="1377"/>
                <a:ext cx="232" cy="271"/>
              </a:xfrm>
              <a:custGeom>
                <a:avLst/>
                <a:gdLst>
                  <a:gd name="T0" fmla="*/ 204 w 465"/>
                  <a:gd name="T1" fmla="*/ 218 h 544"/>
                  <a:gd name="T2" fmla="*/ 209 w 465"/>
                  <a:gd name="T3" fmla="*/ 229 h 544"/>
                  <a:gd name="T4" fmla="*/ 196 w 465"/>
                  <a:gd name="T5" fmla="*/ 251 h 544"/>
                  <a:gd name="T6" fmla="*/ 177 w 465"/>
                  <a:gd name="T7" fmla="*/ 261 h 544"/>
                  <a:gd name="T8" fmla="*/ 156 w 465"/>
                  <a:gd name="T9" fmla="*/ 247 h 544"/>
                  <a:gd name="T10" fmla="*/ 140 w 465"/>
                  <a:gd name="T11" fmla="*/ 271 h 544"/>
                  <a:gd name="T12" fmla="*/ 99 w 465"/>
                  <a:gd name="T13" fmla="*/ 228 h 544"/>
                  <a:gd name="T14" fmla="*/ 71 w 465"/>
                  <a:gd name="T15" fmla="*/ 209 h 544"/>
                  <a:gd name="T16" fmla="*/ 0 w 465"/>
                  <a:gd name="T17" fmla="*/ 163 h 544"/>
                  <a:gd name="T18" fmla="*/ 44 w 465"/>
                  <a:gd name="T19" fmla="*/ 43 h 544"/>
                  <a:gd name="T20" fmla="*/ 79 w 465"/>
                  <a:gd name="T21" fmla="*/ 29 h 544"/>
                  <a:gd name="T22" fmla="*/ 114 w 465"/>
                  <a:gd name="T23" fmla="*/ 56 h 544"/>
                  <a:gd name="T24" fmla="*/ 124 w 465"/>
                  <a:gd name="T25" fmla="*/ 54 h 544"/>
                  <a:gd name="T26" fmla="*/ 159 w 465"/>
                  <a:gd name="T27" fmla="*/ 18 h 544"/>
                  <a:gd name="T28" fmla="*/ 197 w 465"/>
                  <a:gd name="T29" fmla="*/ 0 h 544"/>
                  <a:gd name="T30" fmla="*/ 222 w 465"/>
                  <a:gd name="T31" fmla="*/ 41 h 544"/>
                  <a:gd name="T32" fmla="*/ 215 w 465"/>
                  <a:gd name="T33" fmla="*/ 45 h 544"/>
                  <a:gd name="T34" fmla="*/ 222 w 465"/>
                  <a:gd name="T35" fmla="*/ 116 h 544"/>
                  <a:gd name="T36" fmla="*/ 205 w 465"/>
                  <a:gd name="T37" fmla="*/ 117 h 544"/>
                  <a:gd name="T38" fmla="*/ 200 w 465"/>
                  <a:gd name="T39" fmla="*/ 161 h 544"/>
                  <a:gd name="T40" fmla="*/ 213 w 465"/>
                  <a:gd name="T41" fmla="*/ 163 h 544"/>
                  <a:gd name="T42" fmla="*/ 232 w 465"/>
                  <a:gd name="T43" fmla="*/ 194 h 544"/>
                  <a:gd name="T44" fmla="*/ 204 w 465"/>
                  <a:gd name="T45" fmla="*/ 218 h 5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5"/>
                  <a:gd name="T70" fmla="*/ 0 h 544"/>
                  <a:gd name="T71" fmla="*/ 465 w 465"/>
                  <a:gd name="T72" fmla="*/ 544 h 5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5" h="544">
                    <a:moveTo>
                      <a:pt x="408" y="437"/>
                    </a:moveTo>
                    <a:lnTo>
                      <a:pt x="419" y="460"/>
                    </a:lnTo>
                    <a:lnTo>
                      <a:pt x="393" y="504"/>
                    </a:lnTo>
                    <a:lnTo>
                      <a:pt x="354" y="524"/>
                    </a:lnTo>
                    <a:lnTo>
                      <a:pt x="312" y="496"/>
                    </a:lnTo>
                    <a:lnTo>
                      <a:pt x="281" y="544"/>
                    </a:lnTo>
                    <a:lnTo>
                      <a:pt x="199" y="458"/>
                    </a:lnTo>
                    <a:lnTo>
                      <a:pt x="143" y="419"/>
                    </a:lnTo>
                    <a:lnTo>
                      <a:pt x="0" y="328"/>
                    </a:lnTo>
                    <a:lnTo>
                      <a:pt x="88" y="87"/>
                    </a:lnTo>
                    <a:lnTo>
                      <a:pt x="159" y="58"/>
                    </a:lnTo>
                    <a:lnTo>
                      <a:pt x="228" y="113"/>
                    </a:lnTo>
                    <a:lnTo>
                      <a:pt x="249" y="108"/>
                    </a:lnTo>
                    <a:lnTo>
                      <a:pt x="318" y="37"/>
                    </a:lnTo>
                    <a:lnTo>
                      <a:pt x="395" y="0"/>
                    </a:lnTo>
                    <a:lnTo>
                      <a:pt x="444" y="83"/>
                    </a:lnTo>
                    <a:lnTo>
                      <a:pt x="430" y="91"/>
                    </a:lnTo>
                    <a:lnTo>
                      <a:pt x="444" y="232"/>
                    </a:lnTo>
                    <a:lnTo>
                      <a:pt x="411" y="235"/>
                    </a:lnTo>
                    <a:lnTo>
                      <a:pt x="400" y="323"/>
                    </a:lnTo>
                    <a:lnTo>
                      <a:pt x="427" y="327"/>
                    </a:lnTo>
                    <a:lnTo>
                      <a:pt x="465" y="390"/>
                    </a:lnTo>
                    <a:lnTo>
                      <a:pt x="408" y="4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2" name="Freeform 7"/>
              <p:cNvSpPr>
                <a:spLocks/>
              </p:cNvSpPr>
              <p:nvPr/>
            </p:nvSpPr>
            <p:spPr bwMode="auto">
              <a:xfrm>
                <a:off x="2995" y="1437"/>
                <a:ext cx="118" cy="132"/>
              </a:xfrm>
              <a:custGeom>
                <a:avLst/>
                <a:gdLst>
                  <a:gd name="T0" fmla="*/ 37 w 237"/>
                  <a:gd name="T1" fmla="*/ 18 h 264"/>
                  <a:gd name="T2" fmla="*/ 45 w 237"/>
                  <a:gd name="T3" fmla="*/ 24 h 264"/>
                  <a:gd name="T4" fmla="*/ 53 w 237"/>
                  <a:gd name="T5" fmla="*/ 17 h 264"/>
                  <a:gd name="T6" fmla="*/ 52 w 237"/>
                  <a:gd name="T7" fmla="*/ 6 h 264"/>
                  <a:gd name="T8" fmla="*/ 65 w 237"/>
                  <a:gd name="T9" fmla="*/ 0 h 264"/>
                  <a:gd name="T10" fmla="*/ 75 w 237"/>
                  <a:gd name="T11" fmla="*/ 1 h 264"/>
                  <a:gd name="T12" fmla="*/ 75 w 237"/>
                  <a:gd name="T13" fmla="*/ 11 h 264"/>
                  <a:gd name="T14" fmla="*/ 79 w 237"/>
                  <a:gd name="T15" fmla="*/ 17 h 264"/>
                  <a:gd name="T16" fmla="*/ 79 w 237"/>
                  <a:gd name="T17" fmla="*/ 26 h 264"/>
                  <a:gd name="T18" fmla="*/ 92 w 237"/>
                  <a:gd name="T19" fmla="*/ 46 h 264"/>
                  <a:gd name="T20" fmla="*/ 97 w 237"/>
                  <a:gd name="T21" fmla="*/ 68 h 264"/>
                  <a:gd name="T22" fmla="*/ 118 w 237"/>
                  <a:gd name="T23" fmla="*/ 120 h 264"/>
                  <a:gd name="T24" fmla="*/ 77 w 237"/>
                  <a:gd name="T25" fmla="*/ 129 h 264"/>
                  <a:gd name="T26" fmla="*/ 65 w 237"/>
                  <a:gd name="T27" fmla="*/ 119 h 264"/>
                  <a:gd name="T28" fmla="*/ 55 w 237"/>
                  <a:gd name="T29" fmla="*/ 118 h 264"/>
                  <a:gd name="T30" fmla="*/ 53 w 237"/>
                  <a:gd name="T31" fmla="*/ 128 h 264"/>
                  <a:gd name="T32" fmla="*/ 44 w 237"/>
                  <a:gd name="T33" fmla="*/ 132 h 264"/>
                  <a:gd name="T34" fmla="*/ 41 w 237"/>
                  <a:gd name="T35" fmla="*/ 105 h 264"/>
                  <a:gd name="T36" fmla="*/ 0 w 237"/>
                  <a:gd name="T37" fmla="*/ 49 h 264"/>
                  <a:gd name="T38" fmla="*/ 37 w 237"/>
                  <a:gd name="T39" fmla="*/ 18 h 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7"/>
                  <a:gd name="T61" fmla="*/ 0 h 264"/>
                  <a:gd name="T62" fmla="*/ 237 w 237"/>
                  <a:gd name="T63" fmla="*/ 264 h 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7" h="264">
                    <a:moveTo>
                      <a:pt x="75" y="36"/>
                    </a:moveTo>
                    <a:lnTo>
                      <a:pt x="90" y="49"/>
                    </a:lnTo>
                    <a:lnTo>
                      <a:pt x="107" y="34"/>
                    </a:lnTo>
                    <a:lnTo>
                      <a:pt x="104" y="13"/>
                    </a:lnTo>
                    <a:lnTo>
                      <a:pt x="130" y="0"/>
                    </a:lnTo>
                    <a:lnTo>
                      <a:pt x="150" y="1"/>
                    </a:lnTo>
                    <a:lnTo>
                      <a:pt x="150" y="23"/>
                    </a:lnTo>
                    <a:lnTo>
                      <a:pt x="159" y="34"/>
                    </a:lnTo>
                    <a:lnTo>
                      <a:pt x="159" y="52"/>
                    </a:lnTo>
                    <a:lnTo>
                      <a:pt x="184" y="93"/>
                    </a:lnTo>
                    <a:lnTo>
                      <a:pt x="195" y="136"/>
                    </a:lnTo>
                    <a:lnTo>
                      <a:pt x="237" y="240"/>
                    </a:lnTo>
                    <a:lnTo>
                      <a:pt x="155" y="257"/>
                    </a:lnTo>
                    <a:lnTo>
                      <a:pt x="130" y="238"/>
                    </a:lnTo>
                    <a:lnTo>
                      <a:pt x="111" y="237"/>
                    </a:lnTo>
                    <a:lnTo>
                      <a:pt x="107" y="256"/>
                    </a:lnTo>
                    <a:lnTo>
                      <a:pt x="89" y="264"/>
                    </a:lnTo>
                    <a:lnTo>
                      <a:pt x="83" y="210"/>
                    </a:lnTo>
                    <a:lnTo>
                      <a:pt x="0" y="99"/>
                    </a:lnTo>
                    <a:lnTo>
                      <a:pt x="75" y="3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3" name="Freeform 8"/>
              <p:cNvSpPr>
                <a:spLocks/>
              </p:cNvSpPr>
              <p:nvPr/>
            </p:nvSpPr>
            <p:spPr bwMode="auto">
              <a:xfrm>
                <a:off x="2259" y="480"/>
                <a:ext cx="646" cy="570"/>
              </a:xfrm>
              <a:custGeom>
                <a:avLst/>
                <a:gdLst>
                  <a:gd name="T0" fmla="*/ 73 w 1292"/>
                  <a:gd name="T1" fmla="*/ 210 h 1139"/>
                  <a:gd name="T2" fmla="*/ 233 w 1292"/>
                  <a:gd name="T3" fmla="*/ 245 h 1139"/>
                  <a:gd name="T4" fmla="*/ 233 w 1292"/>
                  <a:gd name="T5" fmla="*/ 178 h 1139"/>
                  <a:gd name="T6" fmla="*/ 264 w 1292"/>
                  <a:gd name="T7" fmla="*/ 134 h 1139"/>
                  <a:gd name="T8" fmla="*/ 269 w 1292"/>
                  <a:gd name="T9" fmla="*/ 50 h 1139"/>
                  <a:gd name="T10" fmla="*/ 298 w 1292"/>
                  <a:gd name="T11" fmla="*/ 0 h 1139"/>
                  <a:gd name="T12" fmla="*/ 333 w 1292"/>
                  <a:gd name="T13" fmla="*/ 18 h 1139"/>
                  <a:gd name="T14" fmla="*/ 338 w 1292"/>
                  <a:gd name="T15" fmla="*/ 28 h 1139"/>
                  <a:gd name="T16" fmla="*/ 342 w 1292"/>
                  <a:gd name="T17" fmla="*/ 48 h 1139"/>
                  <a:gd name="T18" fmla="*/ 380 w 1292"/>
                  <a:gd name="T19" fmla="*/ 73 h 1139"/>
                  <a:gd name="T20" fmla="*/ 395 w 1292"/>
                  <a:gd name="T21" fmla="*/ 85 h 1139"/>
                  <a:gd name="T22" fmla="*/ 405 w 1292"/>
                  <a:gd name="T23" fmla="*/ 112 h 1139"/>
                  <a:gd name="T24" fmla="*/ 429 w 1292"/>
                  <a:gd name="T25" fmla="*/ 121 h 1139"/>
                  <a:gd name="T26" fmla="*/ 442 w 1292"/>
                  <a:gd name="T27" fmla="*/ 143 h 1139"/>
                  <a:gd name="T28" fmla="*/ 479 w 1292"/>
                  <a:gd name="T29" fmla="*/ 155 h 1139"/>
                  <a:gd name="T30" fmla="*/ 483 w 1292"/>
                  <a:gd name="T31" fmla="*/ 175 h 1139"/>
                  <a:gd name="T32" fmla="*/ 508 w 1292"/>
                  <a:gd name="T33" fmla="*/ 178 h 1139"/>
                  <a:gd name="T34" fmla="*/ 523 w 1292"/>
                  <a:gd name="T35" fmla="*/ 186 h 1139"/>
                  <a:gd name="T36" fmla="*/ 553 w 1292"/>
                  <a:gd name="T37" fmla="*/ 191 h 1139"/>
                  <a:gd name="T38" fmla="*/ 562 w 1292"/>
                  <a:gd name="T39" fmla="*/ 194 h 1139"/>
                  <a:gd name="T40" fmla="*/ 578 w 1292"/>
                  <a:gd name="T41" fmla="*/ 197 h 1139"/>
                  <a:gd name="T42" fmla="*/ 585 w 1292"/>
                  <a:gd name="T43" fmla="*/ 211 h 1139"/>
                  <a:gd name="T44" fmla="*/ 602 w 1292"/>
                  <a:gd name="T45" fmla="*/ 218 h 1139"/>
                  <a:gd name="T46" fmla="*/ 618 w 1292"/>
                  <a:gd name="T47" fmla="*/ 237 h 1139"/>
                  <a:gd name="T48" fmla="*/ 630 w 1292"/>
                  <a:gd name="T49" fmla="*/ 259 h 1139"/>
                  <a:gd name="T50" fmla="*/ 635 w 1292"/>
                  <a:gd name="T51" fmla="*/ 282 h 1139"/>
                  <a:gd name="T52" fmla="*/ 600 w 1292"/>
                  <a:gd name="T53" fmla="*/ 395 h 1139"/>
                  <a:gd name="T54" fmla="*/ 537 w 1292"/>
                  <a:gd name="T55" fmla="*/ 501 h 1139"/>
                  <a:gd name="T56" fmla="*/ 501 w 1292"/>
                  <a:gd name="T57" fmla="*/ 562 h 1139"/>
                  <a:gd name="T58" fmla="*/ 489 w 1292"/>
                  <a:gd name="T59" fmla="*/ 539 h 1139"/>
                  <a:gd name="T60" fmla="*/ 433 w 1292"/>
                  <a:gd name="T61" fmla="*/ 532 h 1139"/>
                  <a:gd name="T62" fmla="*/ 400 w 1292"/>
                  <a:gd name="T63" fmla="*/ 535 h 1139"/>
                  <a:gd name="T64" fmla="*/ 307 w 1292"/>
                  <a:gd name="T65" fmla="*/ 466 h 1139"/>
                  <a:gd name="T66" fmla="*/ 297 w 1292"/>
                  <a:gd name="T67" fmla="*/ 459 h 1139"/>
                  <a:gd name="T68" fmla="*/ 277 w 1292"/>
                  <a:gd name="T69" fmla="*/ 455 h 1139"/>
                  <a:gd name="T70" fmla="*/ 234 w 1292"/>
                  <a:gd name="T71" fmla="*/ 442 h 1139"/>
                  <a:gd name="T72" fmla="*/ 193 w 1292"/>
                  <a:gd name="T73" fmla="*/ 433 h 1139"/>
                  <a:gd name="T74" fmla="*/ 135 w 1292"/>
                  <a:gd name="T75" fmla="*/ 428 h 1139"/>
                  <a:gd name="T76" fmla="*/ 51 w 1292"/>
                  <a:gd name="T77" fmla="*/ 433 h 1139"/>
                  <a:gd name="T78" fmla="*/ 0 w 1292"/>
                  <a:gd name="T79" fmla="*/ 392 h 1139"/>
                  <a:gd name="T80" fmla="*/ 12 w 1292"/>
                  <a:gd name="T81" fmla="*/ 251 h 1139"/>
                  <a:gd name="T82" fmla="*/ 47 w 1292"/>
                  <a:gd name="T83" fmla="*/ 187 h 11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2"/>
                  <a:gd name="T127" fmla="*/ 0 h 1139"/>
                  <a:gd name="T128" fmla="*/ 1292 w 1292"/>
                  <a:gd name="T129" fmla="*/ 1139 h 11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2" h="1139">
                    <a:moveTo>
                      <a:pt x="95" y="374"/>
                    </a:moveTo>
                    <a:lnTo>
                      <a:pt x="145" y="420"/>
                    </a:lnTo>
                    <a:lnTo>
                      <a:pt x="236" y="405"/>
                    </a:lnTo>
                    <a:lnTo>
                      <a:pt x="466" y="490"/>
                    </a:lnTo>
                    <a:lnTo>
                      <a:pt x="540" y="391"/>
                    </a:lnTo>
                    <a:lnTo>
                      <a:pt x="467" y="355"/>
                    </a:lnTo>
                    <a:lnTo>
                      <a:pt x="496" y="324"/>
                    </a:lnTo>
                    <a:lnTo>
                      <a:pt x="528" y="268"/>
                    </a:lnTo>
                    <a:lnTo>
                      <a:pt x="548" y="177"/>
                    </a:lnTo>
                    <a:lnTo>
                      <a:pt x="538" y="100"/>
                    </a:lnTo>
                    <a:lnTo>
                      <a:pt x="484" y="22"/>
                    </a:lnTo>
                    <a:lnTo>
                      <a:pt x="595" y="0"/>
                    </a:lnTo>
                    <a:lnTo>
                      <a:pt x="644" y="9"/>
                    </a:lnTo>
                    <a:lnTo>
                      <a:pt x="666" y="36"/>
                    </a:lnTo>
                    <a:lnTo>
                      <a:pt x="680" y="42"/>
                    </a:lnTo>
                    <a:lnTo>
                      <a:pt x="676" y="55"/>
                    </a:lnTo>
                    <a:lnTo>
                      <a:pt x="664" y="72"/>
                    </a:lnTo>
                    <a:lnTo>
                      <a:pt x="684" y="96"/>
                    </a:lnTo>
                    <a:lnTo>
                      <a:pt x="703" y="92"/>
                    </a:lnTo>
                    <a:lnTo>
                      <a:pt x="760" y="145"/>
                    </a:lnTo>
                    <a:lnTo>
                      <a:pt x="778" y="179"/>
                    </a:lnTo>
                    <a:lnTo>
                      <a:pt x="791" y="170"/>
                    </a:lnTo>
                    <a:lnTo>
                      <a:pt x="805" y="179"/>
                    </a:lnTo>
                    <a:lnTo>
                      <a:pt x="811" y="223"/>
                    </a:lnTo>
                    <a:lnTo>
                      <a:pt x="832" y="233"/>
                    </a:lnTo>
                    <a:lnTo>
                      <a:pt x="859" y="241"/>
                    </a:lnTo>
                    <a:lnTo>
                      <a:pt x="886" y="264"/>
                    </a:lnTo>
                    <a:lnTo>
                      <a:pt x="884" y="286"/>
                    </a:lnTo>
                    <a:lnTo>
                      <a:pt x="917" y="285"/>
                    </a:lnTo>
                    <a:lnTo>
                      <a:pt x="959" y="310"/>
                    </a:lnTo>
                    <a:lnTo>
                      <a:pt x="960" y="332"/>
                    </a:lnTo>
                    <a:lnTo>
                      <a:pt x="966" y="350"/>
                    </a:lnTo>
                    <a:lnTo>
                      <a:pt x="990" y="358"/>
                    </a:lnTo>
                    <a:lnTo>
                      <a:pt x="1016" y="356"/>
                    </a:lnTo>
                    <a:lnTo>
                      <a:pt x="1036" y="351"/>
                    </a:lnTo>
                    <a:lnTo>
                      <a:pt x="1046" y="372"/>
                    </a:lnTo>
                    <a:lnTo>
                      <a:pt x="1057" y="359"/>
                    </a:lnTo>
                    <a:lnTo>
                      <a:pt x="1105" y="382"/>
                    </a:lnTo>
                    <a:lnTo>
                      <a:pt x="1112" y="374"/>
                    </a:lnTo>
                    <a:lnTo>
                      <a:pt x="1123" y="388"/>
                    </a:lnTo>
                    <a:lnTo>
                      <a:pt x="1150" y="405"/>
                    </a:lnTo>
                    <a:lnTo>
                      <a:pt x="1156" y="393"/>
                    </a:lnTo>
                    <a:lnTo>
                      <a:pt x="1169" y="402"/>
                    </a:lnTo>
                    <a:lnTo>
                      <a:pt x="1169" y="422"/>
                    </a:lnTo>
                    <a:lnTo>
                      <a:pt x="1196" y="434"/>
                    </a:lnTo>
                    <a:lnTo>
                      <a:pt x="1204" y="436"/>
                    </a:lnTo>
                    <a:lnTo>
                      <a:pt x="1231" y="449"/>
                    </a:lnTo>
                    <a:lnTo>
                      <a:pt x="1235" y="474"/>
                    </a:lnTo>
                    <a:lnTo>
                      <a:pt x="1256" y="492"/>
                    </a:lnTo>
                    <a:lnTo>
                      <a:pt x="1259" y="517"/>
                    </a:lnTo>
                    <a:lnTo>
                      <a:pt x="1258" y="545"/>
                    </a:lnTo>
                    <a:lnTo>
                      <a:pt x="1270" y="564"/>
                    </a:lnTo>
                    <a:lnTo>
                      <a:pt x="1292" y="550"/>
                    </a:lnTo>
                    <a:lnTo>
                      <a:pt x="1200" y="790"/>
                    </a:lnTo>
                    <a:lnTo>
                      <a:pt x="1121" y="865"/>
                    </a:lnTo>
                    <a:lnTo>
                      <a:pt x="1073" y="1001"/>
                    </a:lnTo>
                    <a:lnTo>
                      <a:pt x="1030" y="1139"/>
                    </a:lnTo>
                    <a:lnTo>
                      <a:pt x="1003" y="1123"/>
                    </a:lnTo>
                    <a:lnTo>
                      <a:pt x="1012" y="1104"/>
                    </a:lnTo>
                    <a:lnTo>
                      <a:pt x="978" y="1078"/>
                    </a:lnTo>
                    <a:lnTo>
                      <a:pt x="883" y="1070"/>
                    </a:lnTo>
                    <a:lnTo>
                      <a:pt x="866" y="1063"/>
                    </a:lnTo>
                    <a:lnTo>
                      <a:pt x="840" y="1073"/>
                    </a:lnTo>
                    <a:lnTo>
                      <a:pt x="800" y="1069"/>
                    </a:lnTo>
                    <a:lnTo>
                      <a:pt x="715" y="988"/>
                    </a:lnTo>
                    <a:lnTo>
                      <a:pt x="613" y="932"/>
                    </a:lnTo>
                    <a:lnTo>
                      <a:pt x="608" y="919"/>
                    </a:lnTo>
                    <a:lnTo>
                      <a:pt x="593" y="918"/>
                    </a:lnTo>
                    <a:lnTo>
                      <a:pt x="580" y="924"/>
                    </a:lnTo>
                    <a:lnTo>
                      <a:pt x="553" y="910"/>
                    </a:lnTo>
                    <a:lnTo>
                      <a:pt x="521" y="913"/>
                    </a:lnTo>
                    <a:lnTo>
                      <a:pt x="468" y="884"/>
                    </a:lnTo>
                    <a:lnTo>
                      <a:pt x="415" y="870"/>
                    </a:lnTo>
                    <a:lnTo>
                      <a:pt x="386" y="865"/>
                    </a:lnTo>
                    <a:lnTo>
                      <a:pt x="349" y="847"/>
                    </a:lnTo>
                    <a:lnTo>
                      <a:pt x="270" y="856"/>
                    </a:lnTo>
                    <a:lnTo>
                      <a:pt x="236" y="864"/>
                    </a:lnTo>
                    <a:lnTo>
                      <a:pt x="103" y="866"/>
                    </a:lnTo>
                    <a:lnTo>
                      <a:pt x="17" y="814"/>
                    </a:lnTo>
                    <a:lnTo>
                      <a:pt x="0" y="784"/>
                    </a:lnTo>
                    <a:lnTo>
                      <a:pt x="49" y="649"/>
                    </a:lnTo>
                    <a:lnTo>
                      <a:pt x="25" y="501"/>
                    </a:lnTo>
                    <a:lnTo>
                      <a:pt x="28" y="409"/>
                    </a:lnTo>
                    <a:lnTo>
                      <a:pt x="95" y="37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4" name="Freeform 9"/>
              <p:cNvSpPr>
                <a:spLocks/>
              </p:cNvSpPr>
              <p:nvPr/>
            </p:nvSpPr>
            <p:spPr bwMode="auto">
              <a:xfrm>
                <a:off x="2114" y="2083"/>
                <a:ext cx="306" cy="216"/>
              </a:xfrm>
              <a:custGeom>
                <a:avLst/>
                <a:gdLst>
                  <a:gd name="T0" fmla="*/ 217 w 612"/>
                  <a:gd name="T1" fmla="*/ 54 h 433"/>
                  <a:gd name="T2" fmla="*/ 306 w 612"/>
                  <a:gd name="T3" fmla="*/ 148 h 433"/>
                  <a:gd name="T4" fmla="*/ 251 w 612"/>
                  <a:gd name="T5" fmla="*/ 173 h 433"/>
                  <a:gd name="T6" fmla="*/ 156 w 612"/>
                  <a:gd name="T7" fmla="*/ 216 h 433"/>
                  <a:gd name="T8" fmla="*/ 91 w 612"/>
                  <a:gd name="T9" fmla="*/ 205 h 433"/>
                  <a:gd name="T10" fmla="*/ 31 w 612"/>
                  <a:gd name="T11" fmla="*/ 193 h 433"/>
                  <a:gd name="T12" fmla="*/ 46 w 612"/>
                  <a:gd name="T13" fmla="*/ 176 h 433"/>
                  <a:gd name="T14" fmla="*/ 31 w 612"/>
                  <a:gd name="T15" fmla="*/ 162 h 433"/>
                  <a:gd name="T16" fmla="*/ 0 w 612"/>
                  <a:gd name="T17" fmla="*/ 83 h 433"/>
                  <a:gd name="T18" fmla="*/ 0 w 612"/>
                  <a:gd name="T19" fmla="*/ 62 h 433"/>
                  <a:gd name="T20" fmla="*/ 12 w 612"/>
                  <a:gd name="T21" fmla="*/ 55 h 433"/>
                  <a:gd name="T22" fmla="*/ 38 w 612"/>
                  <a:gd name="T23" fmla="*/ 54 h 433"/>
                  <a:gd name="T24" fmla="*/ 40 w 612"/>
                  <a:gd name="T25" fmla="*/ 39 h 433"/>
                  <a:gd name="T26" fmla="*/ 141 w 612"/>
                  <a:gd name="T27" fmla="*/ 7 h 433"/>
                  <a:gd name="T28" fmla="*/ 151 w 612"/>
                  <a:gd name="T29" fmla="*/ 0 h 433"/>
                  <a:gd name="T30" fmla="*/ 195 w 612"/>
                  <a:gd name="T31" fmla="*/ 41 h 433"/>
                  <a:gd name="T32" fmla="*/ 217 w 612"/>
                  <a:gd name="T33" fmla="*/ 36 h 433"/>
                  <a:gd name="T34" fmla="*/ 227 w 612"/>
                  <a:gd name="T35" fmla="*/ 46 h 433"/>
                  <a:gd name="T36" fmla="*/ 217 w 612"/>
                  <a:gd name="T37" fmla="*/ 54 h 4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2"/>
                  <a:gd name="T58" fmla="*/ 0 h 433"/>
                  <a:gd name="T59" fmla="*/ 612 w 612"/>
                  <a:gd name="T60" fmla="*/ 433 h 4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2" h="433">
                    <a:moveTo>
                      <a:pt x="435" y="108"/>
                    </a:moveTo>
                    <a:lnTo>
                      <a:pt x="612" y="296"/>
                    </a:lnTo>
                    <a:lnTo>
                      <a:pt x="503" y="346"/>
                    </a:lnTo>
                    <a:lnTo>
                      <a:pt x="312" y="433"/>
                    </a:lnTo>
                    <a:lnTo>
                      <a:pt x="182" y="411"/>
                    </a:lnTo>
                    <a:lnTo>
                      <a:pt x="62" y="387"/>
                    </a:lnTo>
                    <a:lnTo>
                      <a:pt x="93" y="353"/>
                    </a:lnTo>
                    <a:lnTo>
                      <a:pt x="63" y="325"/>
                    </a:lnTo>
                    <a:lnTo>
                      <a:pt x="0" y="166"/>
                    </a:lnTo>
                    <a:lnTo>
                      <a:pt x="0" y="125"/>
                    </a:lnTo>
                    <a:lnTo>
                      <a:pt x="24" y="111"/>
                    </a:lnTo>
                    <a:lnTo>
                      <a:pt x="77" y="108"/>
                    </a:lnTo>
                    <a:lnTo>
                      <a:pt x="81" y="79"/>
                    </a:lnTo>
                    <a:lnTo>
                      <a:pt x="282" y="15"/>
                    </a:lnTo>
                    <a:lnTo>
                      <a:pt x="301" y="0"/>
                    </a:lnTo>
                    <a:lnTo>
                      <a:pt x="390" y="83"/>
                    </a:lnTo>
                    <a:lnTo>
                      <a:pt x="435" y="73"/>
                    </a:lnTo>
                    <a:lnTo>
                      <a:pt x="455" y="93"/>
                    </a:lnTo>
                    <a:lnTo>
                      <a:pt x="435" y="1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5" name="Freeform 10"/>
              <p:cNvSpPr>
                <a:spLocks/>
              </p:cNvSpPr>
              <p:nvPr/>
            </p:nvSpPr>
            <p:spPr bwMode="auto">
              <a:xfrm>
                <a:off x="2233" y="1826"/>
                <a:ext cx="248" cy="405"/>
              </a:xfrm>
              <a:custGeom>
                <a:avLst/>
                <a:gdLst>
                  <a:gd name="T0" fmla="*/ 87 w 497"/>
                  <a:gd name="T1" fmla="*/ 0 h 809"/>
                  <a:gd name="T2" fmla="*/ 107 w 497"/>
                  <a:gd name="T3" fmla="*/ 12 h 809"/>
                  <a:gd name="T4" fmla="*/ 171 w 497"/>
                  <a:gd name="T5" fmla="*/ 89 h 809"/>
                  <a:gd name="T6" fmla="*/ 248 w 497"/>
                  <a:gd name="T7" fmla="*/ 153 h 809"/>
                  <a:gd name="T8" fmla="*/ 209 w 497"/>
                  <a:gd name="T9" fmla="*/ 276 h 809"/>
                  <a:gd name="T10" fmla="*/ 223 w 497"/>
                  <a:gd name="T11" fmla="*/ 349 h 809"/>
                  <a:gd name="T12" fmla="*/ 234 w 497"/>
                  <a:gd name="T13" fmla="*/ 345 h 809"/>
                  <a:gd name="T14" fmla="*/ 240 w 497"/>
                  <a:gd name="T15" fmla="*/ 359 h 809"/>
                  <a:gd name="T16" fmla="*/ 235 w 497"/>
                  <a:gd name="T17" fmla="*/ 363 h 809"/>
                  <a:gd name="T18" fmla="*/ 242 w 497"/>
                  <a:gd name="T19" fmla="*/ 378 h 809"/>
                  <a:gd name="T20" fmla="*/ 188 w 497"/>
                  <a:gd name="T21" fmla="*/ 405 h 809"/>
                  <a:gd name="T22" fmla="*/ 99 w 497"/>
                  <a:gd name="T23" fmla="*/ 311 h 809"/>
                  <a:gd name="T24" fmla="*/ 109 w 497"/>
                  <a:gd name="T25" fmla="*/ 303 h 809"/>
                  <a:gd name="T26" fmla="*/ 99 w 497"/>
                  <a:gd name="T27" fmla="*/ 293 h 809"/>
                  <a:gd name="T28" fmla="*/ 77 w 497"/>
                  <a:gd name="T29" fmla="*/ 298 h 809"/>
                  <a:gd name="T30" fmla="*/ 32 w 497"/>
                  <a:gd name="T31" fmla="*/ 257 h 809"/>
                  <a:gd name="T32" fmla="*/ 0 w 497"/>
                  <a:gd name="T33" fmla="*/ 187 h 809"/>
                  <a:gd name="T34" fmla="*/ 7 w 497"/>
                  <a:gd name="T35" fmla="*/ 181 h 809"/>
                  <a:gd name="T36" fmla="*/ 15 w 497"/>
                  <a:gd name="T37" fmla="*/ 173 h 809"/>
                  <a:gd name="T38" fmla="*/ 56 w 497"/>
                  <a:gd name="T39" fmla="*/ 113 h 809"/>
                  <a:gd name="T40" fmla="*/ 56 w 497"/>
                  <a:gd name="T41" fmla="*/ 84 h 809"/>
                  <a:gd name="T42" fmla="*/ 62 w 497"/>
                  <a:gd name="T43" fmla="*/ 67 h 809"/>
                  <a:gd name="T44" fmla="*/ 87 w 497"/>
                  <a:gd name="T45" fmla="*/ 0 h 8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7"/>
                  <a:gd name="T70" fmla="*/ 0 h 809"/>
                  <a:gd name="T71" fmla="*/ 497 w 497"/>
                  <a:gd name="T72" fmla="*/ 809 h 8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7" h="809">
                    <a:moveTo>
                      <a:pt x="175" y="0"/>
                    </a:moveTo>
                    <a:lnTo>
                      <a:pt x="214" y="24"/>
                    </a:lnTo>
                    <a:lnTo>
                      <a:pt x="343" y="177"/>
                    </a:lnTo>
                    <a:lnTo>
                      <a:pt x="497" y="306"/>
                    </a:lnTo>
                    <a:lnTo>
                      <a:pt x="418" y="552"/>
                    </a:lnTo>
                    <a:lnTo>
                      <a:pt x="447" y="698"/>
                    </a:lnTo>
                    <a:lnTo>
                      <a:pt x="468" y="689"/>
                    </a:lnTo>
                    <a:lnTo>
                      <a:pt x="480" y="718"/>
                    </a:lnTo>
                    <a:lnTo>
                      <a:pt x="471" y="725"/>
                    </a:lnTo>
                    <a:lnTo>
                      <a:pt x="484" y="755"/>
                    </a:lnTo>
                    <a:lnTo>
                      <a:pt x="376" y="809"/>
                    </a:lnTo>
                    <a:lnTo>
                      <a:pt x="199" y="621"/>
                    </a:lnTo>
                    <a:lnTo>
                      <a:pt x="219" y="606"/>
                    </a:lnTo>
                    <a:lnTo>
                      <a:pt x="199" y="586"/>
                    </a:lnTo>
                    <a:lnTo>
                      <a:pt x="154" y="596"/>
                    </a:lnTo>
                    <a:lnTo>
                      <a:pt x="65" y="513"/>
                    </a:lnTo>
                    <a:lnTo>
                      <a:pt x="0" y="373"/>
                    </a:lnTo>
                    <a:lnTo>
                      <a:pt x="15" y="361"/>
                    </a:lnTo>
                    <a:lnTo>
                      <a:pt x="30" y="345"/>
                    </a:lnTo>
                    <a:lnTo>
                      <a:pt x="113" y="225"/>
                    </a:lnTo>
                    <a:lnTo>
                      <a:pt x="112" y="168"/>
                    </a:lnTo>
                    <a:lnTo>
                      <a:pt x="124" y="134"/>
                    </a:lnTo>
                    <a:lnTo>
                      <a:pt x="175"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6" name="Freeform 11"/>
              <p:cNvSpPr>
                <a:spLocks/>
              </p:cNvSpPr>
              <p:nvPr/>
            </p:nvSpPr>
            <p:spPr bwMode="auto">
              <a:xfrm>
                <a:off x="2317" y="1495"/>
                <a:ext cx="276" cy="355"/>
              </a:xfrm>
              <a:custGeom>
                <a:avLst/>
                <a:gdLst>
                  <a:gd name="T0" fmla="*/ 73 w 551"/>
                  <a:gd name="T1" fmla="*/ 255 h 710"/>
                  <a:gd name="T2" fmla="*/ 80 w 551"/>
                  <a:gd name="T3" fmla="*/ 258 h 710"/>
                  <a:gd name="T4" fmla="*/ 83 w 551"/>
                  <a:gd name="T5" fmla="*/ 266 h 710"/>
                  <a:gd name="T6" fmla="*/ 90 w 551"/>
                  <a:gd name="T7" fmla="*/ 271 h 710"/>
                  <a:gd name="T8" fmla="*/ 95 w 551"/>
                  <a:gd name="T9" fmla="*/ 278 h 710"/>
                  <a:gd name="T10" fmla="*/ 108 w 551"/>
                  <a:gd name="T11" fmla="*/ 286 h 710"/>
                  <a:gd name="T12" fmla="*/ 121 w 551"/>
                  <a:gd name="T13" fmla="*/ 291 h 710"/>
                  <a:gd name="T14" fmla="*/ 122 w 551"/>
                  <a:gd name="T15" fmla="*/ 300 h 710"/>
                  <a:gd name="T16" fmla="*/ 128 w 551"/>
                  <a:gd name="T17" fmla="*/ 298 h 710"/>
                  <a:gd name="T18" fmla="*/ 156 w 551"/>
                  <a:gd name="T19" fmla="*/ 319 h 710"/>
                  <a:gd name="T20" fmla="*/ 152 w 551"/>
                  <a:gd name="T21" fmla="*/ 327 h 710"/>
                  <a:gd name="T22" fmla="*/ 153 w 551"/>
                  <a:gd name="T23" fmla="*/ 334 h 710"/>
                  <a:gd name="T24" fmla="*/ 164 w 551"/>
                  <a:gd name="T25" fmla="*/ 343 h 710"/>
                  <a:gd name="T26" fmla="*/ 176 w 551"/>
                  <a:gd name="T27" fmla="*/ 355 h 710"/>
                  <a:gd name="T28" fmla="*/ 200 w 551"/>
                  <a:gd name="T29" fmla="*/ 339 h 710"/>
                  <a:gd name="T30" fmla="*/ 207 w 551"/>
                  <a:gd name="T31" fmla="*/ 330 h 710"/>
                  <a:gd name="T32" fmla="*/ 235 w 551"/>
                  <a:gd name="T33" fmla="*/ 266 h 710"/>
                  <a:gd name="T34" fmla="*/ 201 w 551"/>
                  <a:gd name="T35" fmla="*/ 244 h 710"/>
                  <a:gd name="T36" fmla="*/ 207 w 551"/>
                  <a:gd name="T37" fmla="*/ 218 h 710"/>
                  <a:gd name="T38" fmla="*/ 215 w 551"/>
                  <a:gd name="T39" fmla="*/ 212 h 710"/>
                  <a:gd name="T40" fmla="*/ 255 w 551"/>
                  <a:gd name="T41" fmla="*/ 220 h 710"/>
                  <a:gd name="T42" fmla="*/ 276 w 551"/>
                  <a:gd name="T43" fmla="*/ 198 h 710"/>
                  <a:gd name="T44" fmla="*/ 275 w 551"/>
                  <a:gd name="T45" fmla="*/ 188 h 710"/>
                  <a:gd name="T46" fmla="*/ 257 w 551"/>
                  <a:gd name="T47" fmla="*/ 106 h 710"/>
                  <a:gd name="T48" fmla="*/ 269 w 551"/>
                  <a:gd name="T49" fmla="*/ 79 h 710"/>
                  <a:gd name="T50" fmla="*/ 247 w 551"/>
                  <a:gd name="T51" fmla="*/ 73 h 710"/>
                  <a:gd name="T52" fmla="*/ 245 w 551"/>
                  <a:gd name="T53" fmla="*/ 63 h 710"/>
                  <a:gd name="T54" fmla="*/ 234 w 551"/>
                  <a:gd name="T55" fmla="*/ 56 h 710"/>
                  <a:gd name="T56" fmla="*/ 228 w 551"/>
                  <a:gd name="T57" fmla="*/ 47 h 710"/>
                  <a:gd name="T58" fmla="*/ 216 w 551"/>
                  <a:gd name="T59" fmla="*/ 49 h 710"/>
                  <a:gd name="T60" fmla="*/ 197 w 551"/>
                  <a:gd name="T61" fmla="*/ 41 h 710"/>
                  <a:gd name="T62" fmla="*/ 174 w 551"/>
                  <a:gd name="T63" fmla="*/ 42 h 710"/>
                  <a:gd name="T64" fmla="*/ 153 w 551"/>
                  <a:gd name="T65" fmla="*/ 37 h 710"/>
                  <a:gd name="T66" fmla="*/ 150 w 551"/>
                  <a:gd name="T67" fmla="*/ 26 h 710"/>
                  <a:gd name="T68" fmla="*/ 138 w 551"/>
                  <a:gd name="T69" fmla="*/ 22 h 710"/>
                  <a:gd name="T70" fmla="*/ 130 w 551"/>
                  <a:gd name="T71" fmla="*/ 25 h 710"/>
                  <a:gd name="T72" fmla="*/ 119 w 551"/>
                  <a:gd name="T73" fmla="*/ 21 h 710"/>
                  <a:gd name="T74" fmla="*/ 108 w 551"/>
                  <a:gd name="T75" fmla="*/ 0 h 710"/>
                  <a:gd name="T76" fmla="*/ 84 w 551"/>
                  <a:gd name="T77" fmla="*/ 57 h 710"/>
                  <a:gd name="T78" fmla="*/ 55 w 551"/>
                  <a:gd name="T79" fmla="*/ 49 h 710"/>
                  <a:gd name="T80" fmla="*/ 39 w 551"/>
                  <a:gd name="T81" fmla="*/ 68 h 710"/>
                  <a:gd name="T82" fmla="*/ 33 w 551"/>
                  <a:gd name="T83" fmla="*/ 90 h 710"/>
                  <a:gd name="T84" fmla="*/ 47 w 551"/>
                  <a:gd name="T85" fmla="*/ 124 h 710"/>
                  <a:gd name="T86" fmla="*/ 30 w 551"/>
                  <a:gd name="T87" fmla="*/ 171 h 710"/>
                  <a:gd name="T88" fmla="*/ 44 w 551"/>
                  <a:gd name="T89" fmla="*/ 183 h 710"/>
                  <a:gd name="T90" fmla="*/ 43 w 551"/>
                  <a:gd name="T91" fmla="*/ 191 h 710"/>
                  <a:gd name="T92" fmla="*/ 12 w 551"/>
                  <a:gd name="T93" fmla="*/ 181 h 710"/>
                  <a:gd name="T94" fmla="*/ 16 w 551"/>
                  <a:gd name="T95" fmla="*/ 206 h 710"/>
                  <a:gd name="T96" fmla="*/ 0 w 551"/>
                  <a:gd name="T97" fmla="*/ 209 h 710"/>
                  <a:gd name="T98" fmla="*/ 8 w 551"/>
                  <a:gd name="T99" fmla="*/ 224 h 710"/>
                  <a:gd name="T100" fmla="*/ 17 w 551"/>
                  <a:gd name="T101" fmla="*/ 232 h 710"/>
                  <a:gd name="T102" fmla="*/ 35 w 551"/>
                  <a:gd name="T103" fmla="*/ 236 h 710"/>
                  <a:gd name="T104" fmla="*/ 47 w 551"/>
                  <a:gd name="T105" fmla="*/ 243 h 710"/>
                  <a:gd name="T106" fmla="*/ 57 w 551"/>
                  <a:gd name="T107" fmla="*/ 254 h 710"/>
                  <a:gd name="T108" fmla="*/ 73 w 551"/>
                  <a:gd name="T109" fmla="*/ 255 h 7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1"/>
                  <a:gd name="T166" fmla="*/ 0 h 710"/>
                  <a:gd name="T167" fmla="*/ 551 w 551"/>
                  <a:gd name="T168" fmla="*/ 710 h 7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1" h="710">
                    <a:moveTo>
                      <a:pt x="146" y="510"/>
                    </a:moveTo>
                    <a:lnTo>
                      <a:pt x="160" y="515"/>
                    </a:lnTo>
                    <a:lnTo>
                      <a:pt x="165" y="532"/>
                    </a:lnTo>
                    <a:lnTo>
                      <a:pt x="180" y="541"/>
                    </a:lnTo>
                    <a:lnTo>
                      <a:pt x="189" y="556"/>
                    </a:lnTo>
                    <a:lnTo>
                      <a:pt x="215" y="572"/>
                    </a:lnTo>
                    <a:lnTo>
                      <a:pt x="242" y="582"/>
                    </a:lnTo>
                    <a:lnTo>
                      <a:pt x="244" y="599"/>
                    </a:lnTo>
                    <a:lnTo>
                      <a:pt x="256" y="596"/>
                    </a:lnTo>
                    <a:lnTo>
                      <a:pt x="311" y="637"/>
                    </a:lnTo>
                    <a:lnTo>
                      <a:pt x="303" y="653"/>
                    </a:lnTo>
                    <a:lnTo>
                      <a:pt x="305" y="668"/>
                    </a:lnTo>
                    <a:lnTo>
                      <a:pt x="328" y="685"/>
                    </a:lnTo>
                    <a:lnTo>
                      <a:pt x="351" y="710"/>
                    </a:lnTo>
                    <a:lnTo>
                      <a:pt x="400" y="678"/>
                    </a:lnTo>
                    <a:lnTo>
                      <a:pt x="414" y="660"/>
                    </a:lnTo>
                    <a:lnTo>
                      <a:pt x="470" y="531"/>
                    </a:lnTo>
                    <a:lnTo>
                      <a:pt x="401" y="489"/>
                    </a:lnTo>
                    <a:lnTo>
                      <a:pt x="413" y="436"/>
                    </a:lnTo>
                    <a:lnTo>
                      <a:pt x="430" y="424"/>
                    </a:lnTo>
                    <a:lnTo>
                      <a:pt x="509" y="440"/>
                    </a:lnTo>
                    <a:lnTo>
                      <a:pt x="551" y="396"/>
                    </a:lnTo>
                    <a:lnTo>
                      <a:pt x="549" y="377"/>
                    </a:lnTo>
                    <a:lnTo>
                      <a:pt x="514" y="213"/>
                    </a:lnTo>
                    <a:lnTo>
                      <a:pt x="537" y="158"/>
                    </a:lnTo>
                    <a:lnTo>
                      <a:pt x="494" y="146"/>
                    </a:lnTo>
                    <a:lnTo>
                      <a:pt x="489" y="126"/>
                    </a:lnTo>
                    <a:lnTo>
                      <a:pt x="467" y="113"/>
                    </a:lnTo>
                    <a:lnTo>
                      <a:pt x="456" y="95"/>
                    </a:lnTo>
                    <a:lnTo>
                      <a:pt x="431" y="98"/>
                    </a:lnTo>
                    <a:lnTo>
                      <a:pt x="394" y="81"/>
                    </a:lnTo>
                    <a:lnTo>
                      <a:pt x="347" y="84"/>
                    </a:lnTo>
                    <a:lnTo>
                      <a:pt x="305" y="73"/>
                    </a:lnTo>
                    <a:lnTo>
                      <a:pt x="300" y="53"/>
                    </a:lnTo>
                    <a:lnTo>
                      <a:pt x="275" y="45"/>
                    </a:lnTo>
                    <a:lnTo>
                      <a:pt x="260" y="50"/>
                    </a:lnTo>
                    <a:lnTo>
                      <a:pt x="238" y="41"/>
                    </a:lnTo>
                    <a:lnTo>
                      <a:pt x="216" y="0"/>
                    </a:lnTo>
                    <a:lnTo>
                      <a:pt x="168" y="114"/>
                    </a:lnTo>
                    <a:lnTo>
                      <a:pt x="110" y="99"/>
                    </a:lnTo>
                    <a:lnTo>
                      <a:pt x="78" y="135"/>
                    </a:lnTo>
                    <a:lnTo>
                      <a:pt x="65" y="180"/>
                    </a:lnTo>
                    <a:lnTo>
                      <a:pt x="94" y="248"/>
                    </a:lnTo>
                    <a:lnTo>
                      <a:pt x="59" y="342"/>
                    </a:lnTo>
                    <a:lnTo>
                      <a:pt x="88" y="366"/>
                    </a:lnTo>
                    <a:lnTo>
                      <a:pt x="86" y="383"/>
                    </a:lnTo>
                    <a:lnTo>
                      <a:pt x="23" y="363"/>
                    </a:lnTo>
                    <a:lnTo>
                      <a:pt x="32" y="413"/>
                    </a:lnTo>
                    <a:lnTo>
                      <a:pt x="0" y="418"/>
                    </a:lnTo>
                    <a:lnTo>
                      <a:pt x="16" y="449"/>
                    </a:lnTo>
                    <a:lnTo>
                      <a:pt x="33" y="464"/>
                    </a:lnTo>
                    <a:lnTo>
                      <a:pt x="70" y="473"/>
                    </a:lnTo>
                    <a:lnTo>
                      <a:pt x="94" y="487"/>
                    </a:lnTo>
                    <a:lnTo>
                      <a:pt x="113" y="509"/>
                    </a:lnTo>
                    <a:lnTo>
                      <a:pt x="146" y="5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7" name="Freeform 12"/>
              <p:cNvSpPr>
                <a:spLocks/>
              </p:cNvSpPr>
              <p:nvPr/>
            </p:nvSpPr>
            <p:spPr bwMode="auto">
              <a:xfrm>
                <a:off x="2574" y="1541"/>
                <a:ext cx="171" cy="164"/>
              </a:xfrm>
              <a:custGeom>
                <a:avLst/>
                <a:gdLst>
                  <a:gd name="T0" fmla="*/ 0 w 342"/>
                  <a:gd name="T1" fmla="*/ 61 h 330"/>
                  <a:gd name="T2" fmla="*/ 18 w 342"/>
                  <a:gd name="T3" fmla="*/ 142 h 330"/>
                  <a:gd name="T4" fmla="*/ 39 w 342"/>
                  <a:gd name="T5" fmla="*/ 141 h 330"/>
                  <a:gd name="T6" fmla="*/ 59 w 342"/>
                  <a:gd name="T7" fmla="*/ 131 h 330"/>
                  <a:gd name="T8" fmla="*/ 75 w 342"/>
                  <a:gd name="T9" fmla="*/ 144 h 330"/>
                  <a:gd name="T10" fmla="*/ 87 w 342"/>
                  <a:gd name="T11" fmla="*/ 142 h 330"/>
                  <a:gd name="T12" fmla="*/ 120 w 342"/>
                  <a:gd name="T13" fmla="*/ 164 h 330"/>
                  <a:gd name="T14" fmla="*/ 141 w 342"/>
                  <a:gd name="T15" fmla="*/ 153 h 330"/>
                  <a:gd name="T16" fmla="*/ 144 w 342"/>
                  <a:gd name="T17" fmla="*/ 145 h 330"/>
                  <a:gd name="T18" fmla="*/ 152 w 342"/>
                  <a:gd name="T19" fmla="*/ 146 h 330"/>
                  <a:gd name="T20" fmla="*/ 145 w 342"/>
                  <a:gd name="T21" fmla="*/ 129 h 330"/>
                  <a:gd name="T22" fmla="*/ 171 w 342"/>
                  <a:gd name="T23" fmla="*/ 107 h 330"/>
                  <a:gd name="T24" fmla="*/ 130 w 342"/>
                  <a:gd name="T25" fmla="*/ 65 h 330"/>
                  <a:gd name="T26" fmla="*/ 102 w 342"/>
                  <a:gd name="T27" fmla="*/ 45 h 330"/>
                  <a:gd name="T28" fmla="*/ 30 w 342"/>
                  <a:gd name="T29" fmla="*/ 0 h 330"/>
                  <a:gd name="T30" fmla="*/ 11 w 342"/>
                  <a:gd name="T31" fmla="*/ 33 h 330"/>
                  <a:gd name="T32" fmla="*/ 0 w 342"/>
                  <a:gd name="T33" fmla="*/ 61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330"/>
                  <a:gd name="T53" fmla="*/ 342 w 342"/>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330">
                    <a:moveTo>
                      <a:pt x="0" y="122"/>
                    </a:moveTo>
                    <a:lnTo>
                      <a:pt x="35" y="286"/>
                    </a:lnTo>
                    <a:lnTo>
                      <a:pt x="78" y="283"/>
                    </a:lnTo>
                    <a:lnTo>
                      <a:pt x="118" y="263"/>
                    </a:lnTo>
                    <a:lnTo>
                      <a:pt x="150" y="289"/>
                    </a:lnTo>
                    <a:lnTo>
                      <a:pt x="174" y="286"/>
                    </a:lnTo>
                    <a:lnTo>
                      <a:pt x="241" y="330"/>
                    </a:lnTo>
                    <a:lnTo>
                      <a:pt x="281" y="307"/>
                    </a:lnTo>
                    <a:lnTo>
                      <a:pt x="287" y="291"/>
                    </a:lnTo>
                    <a:lnTo>
                      <a:pt x="304" y="294"/>
                    </a:lnTo>
                    <a:lnTo>
                      <a:pt x="290" y="260"/>
                    </a:lnTo>
                    <a:lnTo>
                      <a:pt x="342" y="216"/>
                    </a:lnTo>
                    <a:lnTo>
                      <a:pt x="260" y="130"/>
                    </a:lnTo>
                    <a:lnTo>
                      <a:pt x="204" y="91"/>
                    </a:lnTo>
                    <a:lnTo>
                      <a:pt x="61" y="0"/>
                    </a:lnTo>
                    <a:lnTo>
                      <a:pt x="23" y="67"/>
                    </a:lnTo>
                    <a:lnTo>
                      <a:pt x="0" y="1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8" name="Freeform 13"/>
              <p:cNvSpPr>
                <a:spLocks/>
              </p:cNvSpPr>
              <p:nvPr/>
            </p:nvSpPr>
            <p:spPr bwMode="auto">
              <a:xfrm>
                <a:off x="2518" y="1648"/>
                <a:ext cx="309" cy="203"/>
              </a:xfrm>
              <a:custGeom>
                <a:avLst/>
                <a:gdLst>
                  <a:gd name="T0" fmla="*/ 74 w 618"/>
                  <a:gd name="T1" fmla="*/ 35 h 406"/>
                  <a:gd name="T2" fmla="*/ 95 w 618"/>
                  <a:gd name="T3" fmla="*/ 34 h 406"/>
                  <a:gd name="T4" fmla="*/ 115 w 618"/>
                  <a:gd name="T5" fmla="*/ 24 h 406"/>
                  <a:gd name="T6" fmla="*/ 132 w 618"/>
                  <a:gd name="T7" fmla="*/ 37 h 406"/>
                  <a:gd name="T8" fmla="*/ 144 w 618"/>
                  <a:gd name="T9" fmla="*/ 35 h 406"/>
                  <a:gd name="T10" fmla="*/ 177 w 618"/>
                  <a:gd name="T11" fmla="*/ 57 h 406"/>
                  <a:gd name="T12" fmla="*/ 197 w 618"/>
                  <a:gd name="T13" fmla="*/ 46 h 406"/>
                  <a:gd name="T14" fmla="*/ 200 w 618"/>
                  <a:gd name="T15" fmla="*/ 38 h 406"/>
                  <a:gd name="T16" fmla="*/ 208 w 618"/>
                  <a:gd name="T17" fmla="*/ 39 h 406"/>
                  <a:gd name="T18" fmla="*/ 201 w 618"/>
                  <a:gd name="T19" fmla="*/ 22 h 406"/>
                  <a:gd name="T20" fmla="*/ 227 w 618"/>
                  <a:gd name="T21" fmla="*/ 0 h 406"/>
                  <a:gd name="T22" fmla="*/ 231 w 618"/>
                  <a:gd name="T23" fmla="*/ 12 h 406"/>
                  <a:gd name="T24" fmla="*/ 249 w 618"/>
                  <a:gd name="T25" fmla="*/ 26 h 406"/>
                  <a:gd name="T26" fmla="*/ 270 w 618"/>
                  <a:gd name="T27" fmla="*/ 51 h 406"/>
                  <a:gd name="T28" fmla="*/ 289 w 618"/>
                  <a:gd name="T29" fmla="*/ 65 h 406"/>
                  <a:gd name="T30" fmla="*/ 309 w 618"/>
                  <a:gd name="T31" fmla="*/ 79 h 406"/>
                  <a:gd name="T32" fmla="*/ 294 w 618"/>
                  <a:gd name="T33" fmla="*/ 87 h 406"/>
                  <a:gd name="T34" fmla="*/ 272 w 618"/>
                  <a:gd name="T35" fmla="*/ 85 h 406"/>
                  <a:gd name="T36" fmla="*/ 252 w 618"/>
                  <a:gd name="T37" fmla="*/ 94 h 406"/>
                  <a:gd name="T38" fmla="*/ 246 w 618"/>
                  <a:gd name="T39" fmla="*/ 103 h 406"/>
                  <a:gd name="T40" fmla="*/ 278 w 618"/>
                  <a:gd name="T41" fmla="*/ 125 h 406"/>
                  <a:gd name="T42" fmla="*/ 276 w 618"/>
                  <a:gd name="T43" fmla="*/ 136 h 406"/>
                  <a:gd name="T44" fmla="*/ 265 w 618"/>
                  <a:gd name="T45" fmla="*/ 146 h 406"/>
                  <a:gd name="T46" fmla="*/ 272 w 618"/>
                  <a:gd name="T47" fmla="*/ 179 h 406"/>
                  <a:gd name="T48" fmla="*/ 264 w 618"/>
                  <a:gd name="T49" fmla="*/ 203 h 406"/>
                  <a:gd name="T50" fmla="*/ 236 w 618"/>
                  <a:gd name="T51" fmla="*/ 188 h 406"/>
                  <a:gd name="T52" fmla="*/ 232 w 618"/>
                  <a:gd name="T53" fmla="*/ 175 h 406"/>
                  <a:gd name="T54" fmla="*/ 157 w 618"/>
                  <a:gd name="T55" fmla="*/ 166 h 406"/>
                  <a:gd name="T56" fmla="*/ 35 w 618"/>
                  <a:gd name="T57" fmla="*/ 112 h 406"/>
                  <a:gd name="T58" fmla="*/ 0 w 618"/>
                  <a:gd name="T59" fmla="*/ 91 h 406"/>
                  <a:gd name="T60" fmla="*/ 6 w 618"/>
                  <a:gd name="T61" fmla="*/ 65 h 406"/>
                  <a:gd name="T62" fmla="*/ 14 w 618"/>
                  <a:gd name="T63" fmla="*/ 58 h 406"/>
                  <a:gd name="T64" fmla="*/ 54 w 618"/>
                  <a:gd name="T65" fmla="*/ 67 h 406"/>
                  <a:gd name="T66" fmla="*/ 75 w 618"/>
                  <a:gd name="T67" fmla="*/ 45 h 406"/>
                  <a:gd name="T68" fmla="*/ 74 w 618"/>
                  <a:gd name="T69" fmla="*/ 35 h 4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8"/>
                  <a:gd name="T106" fmla="*/ 0 h 406"/>
                  <a:gd name="T107" fmla="*/ 618 w 618"/>
                  <a:gd name="T108" fmla="*/ 406 h 4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8" h="406">
                    <a:moveTo>
                      <a:pt x="148" y="70"/>
                    </a:moveTo>
                    <a:lnTo>
                      <a:pt x="191" y="67"/>
                    </a:lnTo>
                    <a:lnTo>
                      <a:pt x="231" y="47"/>
                    </a:lnTo>
                    <a:lnTo>
                      <a:pt x="263" y="73"/>
                    </a:lnTo>
                    <a:lnTo>
                      <a:pt x="287" y="70"/>
                    </a:lnTo>
                    <a:lnTo>
                      <a:pt x="354" y="114"/>
                    </a:lnTo>
                    <a:lnTo>
                      <a:pt x="394" y="91"/>
                    </a:lnTo>
                    <a:lnTo>
                      <a:pt x="400" y="75"/>
                    </a:lnTo>
                    <a:lnTo>
                      <a:pt x="417" y="78"/>
                    </a:lnTo>
                    <a:lnTo>
                      <a:pt x="403" y="44"/>
                    </a:lnTo>
                    <a:lnTo>
                      <a:pt x="455" y="0"/>
                    </a:lnTo>
                    <a:lnTo>
                      <a:pt x="462" y="24"/>
                    </a:lnTo>
                    <a:lnTo>
                      <a:pt x="499" y="53"/>
                    </a:lnTo>
                    <a:lnTo>
                      <a:pt x="539" y="102"/>
                    </a:lnTo>
                    <a:lnTo>
                      <a:pt x="577" y="129"/>
                    </a:lnTo>
                    <a:lnTo>
                      <a:pt x="618" y="157"/>
                    </a:lnTo>
                    <a:lnTo>
                      <a:pt x="588" y="173"/>
                    </a:lnTo>
                    <a:lnTo>
                      <a:pt x="544" y="169"/>
                    </a:lnTo>
                    <a:lnTo>
                      <a:pt x="504" y="187"/>
                    </a:lnTo>
                    <a:lnTo>
                      <a:pt x="492" y="207"/>
                    </a:lnTo>
                    <a:lnTo>
                      <a:pt x="556" y="251"/>
                    </a:lnTo>
                    <a:lnTo>
                      <a:pt x="552" y="271"/>
                    </a:lnTo>
                    <a:lnTo>
                      <a:pt x="529" y="291"/>
                    </a:lnTo>
                    <a:lnTo>
                      <a:pt x="544" y="357"/>
                    </a:lnTo>
                    <a:lnTo>
                      <a:pt x="527" y="406"/>
                    </a:lnTo>
                    <a:lnTo>
                      <a:pt x="472" y="375"/>
                    </a:lnTo>
                    <a:lnTo>
                      <a:pt x="465" y="349"/>
                    </a:lnTo>
                    <a:lnTo>
                      <a:pt x="315" y="332"/>
                    </a:lnTo>
                    <a:lnTo>
                      <a:pt x="69" y="224"/>
                    </a:lnTo>
                    <a:lnTo>
                      <a:pt x="0" y="182"/>
                    </a:lnTo>
                    <a:lnTo>
                      <a:pt x="12" y="129"/>
                    </a:lnTo>
                    <a:lnTo>
                      <a:pt x="29" y="117"/>
                    </a:lnTo>
                    <a:lnTo>
                      <a:pt x="108" y="133"/>
                    </a:lnTo>
                    <a:lnTo>
                      <a:pt x="150" y="89"/>
                    </a:lnTo>
                    <a:lnTo>
                      <a:pt x="148" y="7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9" name="Freeform 14"/>
              <p:cNvSpPr>
                <a:spLocks/>
              </p:cNvSpPr>
              <p:nvPr/>
            </p:nvSpPr>
            <p:spPr bwMode="auto">
              <a:xfrm>
                <a:off x="2762" y="755"/>
                <a:ext cx="270" cy="523"/>
              </a:xfrm>
              <a:custGeom>
                <a:avLst/>
                <a:gdLst>
                  <a:gd name="T0" fmla="*/ 233 w 539"/>
                  <a:gd name="T1" fmla="*/ 273 h 1046"/>
                  <a:gd name="T2" fmla="*/ 239 w 539"/>
                  <a:gd name="T3" fmla="*/ 275 h 1046"/>
                  <a:gd name="T4" fmla="*/ 235 w 539"/>
                  <a:gd name="T5" fmla="*/ 294 h 1046"/>
                  <a:gd name="T6" fmla="*/ 219 w 539"/>
                  <a:gd name="T7" fmla="*/ 300 h 1046"/>
                  <a:gd name="T8" fmla="*/ 217 w 539"/>
                  <a:gd name="T9" fmla="*/ 316 h 1046"/>
                  <a:gd name="T10" fmla="*/ 222 w 539"/>
                  <a:gd name="T11" fmla="*/ 325 h 1046"/>
                  <a:gd name="T12" fmla="*/ 219 w 539"/>
                  <a:gd name="T13" fmla="*/ 336 h 1046"/>
                  <a:gd name="T14" fmla="*/ 235 w 539"/>
                  <a:gd name="T15" fmla="*/ 359 h 1046"/>
                  <a:gd name="T16" fmla="*/ 237 w 539"/>
                  <a:gd name="T17" fmla="*/ 376 h 1046"/>
                  <a:gd name="T18" fmla="*/ 250 w 539"/>
                  <a:gd name="T19" fmla="*/ 392 h 1046"/>
                  <a:gd name="T20" fmla="*/ 258 w 539"/>
                  <a:gd name="T21" fmla="*/ 393 h 1046"/>
                  <a:gd name="T22" fmla="*/ 260 w 539"/>
                  <a:gd name="T23" fmla="*/ 403 h 1046"/>
                  <a:gd name="T24" fmla="*/ 268 w 539"/>
                  <a:gd name="T25" fmla="*/ 408 h 1046"/>
                  <a:gd name="T26" fmla="*/ 270 w 539"/>
                  <a:gd name="T27" fmla="*/ 422 h 1046"/>
                  <a:gd name="T28" fmla="*/ 187 w 539"/>
                  <a:gd name="T29" fmla="*/ 410 h 1046"/>
                  <a:gd name="T30" fmla="*/ 217 w 539"/>
                  <a:gd name="T31" fmla="*/ 505 h 1046"/>
                  <a:gd name="T32" fmla="*/ 172 w 539"/>
                  <a:gd name="T33" fmla="*/ 520 h 1046"/>
                  <a:gd name="T34" fmla="*/ 163 w 539"/>
                  <a:gd name="T35" fmla="*/ 523 h 1046"/>
                  <a:gd name="T36" fmla="*/ 48 w 539"/>
                  <a:gd name="T37" fmla="*/ 472 h 1046"/>
                  <a:gd name="T38" fmla="*/ 52 w 539"/>
                  <a:gd name="T39" fmla="*/ 443 h 1046"/>
                  <a:gd name="T40" fmla="*/ 0 w 539"/>
                  <a:gd name="T41" fmla="*/ 327 h 1046"/>
                  <a:gd name="T42" fmla="*/ 12 w 539"/>
                  <a:gd name="T43" fmla="*/ 294 h 1046"/>
                  <a:gd name="T44" fmla="*/ 33 w 539"/>
                  <a:gd name="T45" fmla="*/ 225 h 1046"/>
                  <a:gd name="T46" fmla="*/ 57 w 539"/>
                  <a:gd name="T47" fmla="*/ 157 h 1046"/>
                  <a:gd name="T48" fmla="*/ 97 w 539"/>
                  <a:gd name="T49" fmla="*/ 120 h 1046"/>
                  <a:gd name="T50" fmla="*/ 143 w 539"/>
                  <a:gd name="T51" fmla="*/ 0 h 1046"/>
                  <a:gd name="T52" fmla="*/ 151 w 539"/>
                  <a:gd name="T53" fmla="*/ 9 h 1046"/>
                  <a:gd name="T54" fmla="*/ 161 w 539"/>
                  <a:gd name="T55" fmla="*/ 36 h 1046"/>
                  <a:gd name="T56" fmla="*/ 170 w 539"/>
                  <a:gd name="T57" fmla="*/ 36 h 1046"/>
                  <a:gd name="T58" fmla="*/ 172 w 539"/>
                  <a:gd name="T59" fmla="*/ 45 h 1046"/>
                  <a:gd name="T60" fmla="*/ 180 w 539"/>
                  <a:gd name="T61" fmla="*/ 45 h 1046"/>
                  <a:gd name="T62" fmla="*/ 184 w 539"/>
                  <a:gd name="T63" fmla="*/ 58 h 1046"/>
                  <a:gd name="T64" fmla="*/ 195 w 539"/>
                  <a:gd name="T65" fmla="*/ 59 h 1046"/>
                  <a:gd name="T66" fmla="*/ 198 w 539"/>
                  <a:gd name="T67" fmla="*/ 79 h 1046"/>
                  <a:gd name="T68" fmla="*/ 184 w 539"/>
                  <a:gd name="T69" fmla="*/ 87 h 1046"/>
                  <a:gd name="T70" fmla="*/ 181 w 539"/>
                  <a:gd name="T71" fmla="*/ 111 h 1046"/>
                  <a:gd name="T72" fmla="*/ 185 w 539"/>
                  <a:gd name="T73" fmla="*/ 124 h 1046"/>
                  <a:gd name="T74" fmla="*/ 186 w 539"/>
                  <a:gd name="T75" fmla="*/ 160 h 1046"/>
                  <a:gd name="T76" fmla="*/ 198 w 539"/>
                  <a:gd name="T77" fmla="*/ 179 h 1046"/>
                  <a:gd name="T78" fmla="*/ 195 w 539"/>
                  <a:gd name="T79" fmla="*/ 202 h 1046"/>
                  <a:gd name="T80" fmla="*/ 189 w 539"/>
                  <a:gd name="T81" fmla="*/ 202 h 1046"/>
                  <a:gd name="T82" fmla="*/ 194 w 539"/>
                  <a:gd name="T83" fmla="*/ 211 h 1046"/>
                  <a:gd name="T84" fmla="*/ 186 w 539"/>
                  <a:gd name="T85" fmla="*/ 229 h 1046"/>
                  <a:gd name="T86" fmla="*/ 199 w 539"/>
                  <a:gd name="T87" fmla="*/ 240 h 1046"/>
                  <a:gd name="T88" fmla="*/ 202 w 539"/>
                  <a:gd name="T89" fmla="*/ 234 h 1046"/>
                  <a:gd name="T90" fmla="*/ 222 w 539"/>
                  <a:gd name="T91" fmla="*/ 242 h 1046"/>
                  <a:gd name="T92" fmla="*/ 226 w 539"/>
                  <a:gd name="T93" fmla="*/ 236 h 1046"/>
                  <a:gd name="T94" fmla="*/ 235 w 539"/>
                  <a:gd name="T95" fmla="*/ 246 h 1046"/>
                  <a:gd name="T96" fmla="*/ 232 w 539"/>
                  <a:gd name="T97" fmla="*/ 258 h 1046"/>
                  <a:gd name="T98" fmla="*/ 233 w 539"/>
                  <a:gd name="T99" fmla="*/ 273 h 10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9"/>
                  <a:gd name="T151" fmla="*/ 0 h 1046"/>
                  <a:gd name="T152" fmla="*/ 539 w 539"/>
                  <a:gd name="T153" fmla="*/ 1046 h 10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9" h="1046">
                    <a:moveTo>
                      <a:pt x="465" y="546"/>
                    </a:moveTo>
                    <a:lnTo>
                      <a:pt x="477" y="550"/>
                    </a:lnTo>
                    <a:lnTo>
                      <a:pt x="469" y="588"/>
                    </a:lnTo>
                    <a:lnTo>
                      <a:pt x="438" y="601"/>
                    </a:lnTo>
                    <a:lnTo>
                      <a:pt x="433" y="632"/>
                    </a:lnTo>
                    <a:lnTo>
                      <a:pt x="443" y="650"/>
                    </a:lnTo>
                    <a:lnTo>
                      <a:pt x="437" y="673"/>
                    </a:lnTo>
                    <a:lnTo>
                      <a:pt x="469" y="718"/>
                    </a:lnTo>
                    <a:lnTo>
                      <a:pt x="474" y="753"/>
                    </a:lnTo>
                    <a:lnTo>
                      <a:pt x="500" y="784"/>
                    </a:lnTo>
                    <a:lnTo>
                      <a:pt x="515" y="787"/>
                    </a:lnTo>
                    <a:lnTo>
                      <a:pt x="519" y="807"/>
                    </a:lnTo>
                    <a:lnTo>
                      <a:pt x="535" y="816"/>
                    </a:lnTo>
                    <a:lnTo>
                      <a:pt x="539" y="844"/>
                    </a:lnTo>
                    <a:lnTo>
                      <a:pt x="374" y="821"/>
                    </a:lnTo>
                    <a:lnTo>
                      <a:pt x="433" y="1010"/>
                    </a:lnTo>
                    <a:lnTo>
                      <a:pt x="343" y="1039"/>
                    </a:lnTo>
                    <a:lnTo>
                      <a:pt x="326" y="1046"/>
                    </a:lnTo>
                    <a:lnTo>
                      <a:pt x="96" y="944"/>
                    </a:lnTo>
                    <a:lnTo>
                      <a:pt x="104" y="887"/>
                    </a:lnTo>
                    <a:lnTo>
                      <a:pt x="0" y="654"/>
                    </a:lnTo>
                    <a:lnTo>
                      <a:pt x="23" y="589"/>
                    </a:lnTo>
                    <a:lnTo>
                      <a:pt x="66" y="451"/>
                    </a:lnTo>
                    <a:lnTo>
                      <a:pt x="114" y="315"/>
                    </a:lnTo>
                    <a:lnTo>
                      <a:pt x="193" y="240"/>
                    </a:lnTo>
                    <a:lnTo>
                      <a:pt x="285" y="0"/>
                    </a:lnTo>
                    <a:lnTo>
                      <a:pt x="302" y="19"/>
                    </a:lnTo>
                    <a:lnTo>
                      <a:pt x="321" y="72"/>
                    </a:lnTo>
                    <a:lnTo>
                      <a:pt x="339" y="72"/>
                    </a:lnTo>
                    <a:lnTo>
                      <a:pt x="344" y="90"/>
                    </a:lnTo>
                    <a:lnTo>
                      <a:pt x="360" y="91"/>
                    </a:lnTo>
                    <a:lnTo>
                      <a:pt x="368" y="116"/>
                    </a:lnTo>
                    <a:lnTo>
                      <a:pt x="389" y="119"/>
                    </a:lnTo>
                    <a:lnTo>
                      <a:pt x="396" y="159"/>
                    </a:lnTo>
                    <a:lnTo>
                      <a:pt x="368" y="174"/>
                    </a:lnTo>
                    <a:lnTo>
                      <a:pt x="362" y="222"/>
                    </a:lnTo>
                    <a:lnTo>
                      <a:pt x="369" y="249"/>
                    </a:lnTo>
                    <a:lnTo>
                      <a:pt x="372" y="320"/>
                    </a:lnTo>
                    <a:lnTo>
                      <a:pt x="395" y="359"/>
                    </a:lnTo>
                    <a:lnTo>
                      <a:pt x="390" y="404"/>
                    </a:lnTo>
                    <a:lnTo>
                      <a:pt x="378" y="404"/>
                    </a:lnTo>
                    <a:lnTo>
                      <a:pt x="387" y="423"/>
                    </a:lnTo>
                    <a:lnTo>
                      <a:pt x="371" y="459"/>
                    </a:lnTo>
                    <a:lnTo>
                      <a:pt x="397" y="480"/>
                    </a:lnTo>
                    <a:lnTo>
                      <a:pt x="404" y="469"/>
                    </a:lnTo>
                    <a:lnTo>
                      <a:pt x="443" y="484"/>
                    </a:lnTo>
                    <a:lnTo>
                      <a:pt x="451" y="473"/>
                    </a:lnTo>
                    <a:lnTo>
                      <a:pt x="469" y="492"/>
                    </a:lnTo>
                    <a:lnTo>
                      <a:pt x="463" y="516"/>
                    </a:lnTo>
                    <a:lnTo>
                      <a:pt x="465" y="5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0" name="Freeform 15"/>
              <p:cNvSpPr>
                <a:spLocks/>
              </p:cNvSpPr>
              <p:nvPr/>
            </p:nvSpPr>
            <p:spPr bwMode="auto">
              <a:xfrm>
                <a:off x="2035" y="898"/>
                <a:ext cx="684" cy="676"/>
              </a:xfrm>
              <a:custGeom>
                <a:avLst/>
                <a:gdLst>
                  <a:gd name="T0" fmla="*/ 426 w 1367"/>
                  <a:gd name="T1" fmla="*/ 251 h 1351"/>
                  <a:gd name="T2" fmla="*/ 464 w 1367"/>
                  <a:gd name="T3" fmla="*/ 279 h 1351"/>
                  <a:gd name="T4" fmla="*/ 477 w 1367"/>
                  <a:gd name="T5" fmla="*/ 311 h 1351"/>
                  <a:gd name="T6" fmla="*/ 543 w 1367"/>
                  <a:gd name="T7" fmla="*/ 358 h 1351"/>
                  <a:gd name="T8" fmla="*/ 585 w 1367"/>
                  <a:gd name="T9" fmla="*/ 382 h 1351"/>
                  <a:gd name="T10" fmla="*/ 635 w 1367"/>
                  <a:gd name="T11" fmla="*/ 421 h 1351"/>
                  <a:gd name="T12" fmla="*/ 684 w 1367"/>
                  <a:gd name="T13" fmla="*/ 535 h 1351"/>
                  <a:gd name="T14" fmla="*/ 649 w 1367"/>
                  <a:gd name="T15" fmla="*/ 507 h 1351"/>
                  <a:gd name="T16" fmla="*/ 614 w 1367"/>
                  <a:gd name="T17" fmla="*/ 522 h 1351"/>
                  <a:gd name="T18" fmla="*/ 570 w 1367"/>
                  <a:gd name="T19" fmla="*/ 642 h 1351"/>
                  <a:gd name="T20" fmla="*/ 551 w 1367"/>
                  <a:gd name="T21" fmla="*/ 676 h 1351"/>
                  <a:gd name="T22" fmla="*/ 529 w 1367"/>
                  <a:gd name="T23" fmla="*/ 670 h 1351"/>
                  <a:gd name="T24" fmla="*/ 527 w 1367"/>
                  <a:gd name="T25" fmla="*/ 660 h 1351"/>
                  <a:gd name="T26" fmla="*/ 516 w 1367"/>
                  <a:gd name="T27" fmla="*/ 653 h 1351"/>
                  <a:gd name="T28" fmla="*/ 510 w 1367"/>
                  <a:gd name="T29" fmla="*/ 644 h 1351"/>
                  <a:gd name="T30" fmla="*/ 498 w 1367"/>
                  <a:gd name="T31" fmla="*/ 646 h 1351"/>
                  <a:gd name="T32" fmla="*/ 479 w 1367"/>
                  <a:gd name="T33" fmla="*/ 637 h 1351"/>
                  <a:gd name="T34" fmla="*/ 456 w 1367"/>
                  <a:gd name="T35" fmla="*/ 639 h 1351"/>
                  <a:gd name="T36" fmla="*/ 435 w 1367"/>
                  <a:gd name="T37" fmla="*/ 633 h 1351"/>
                  <a:gd name="T38" fmla="*/ 432 w 1367"/>
                  <a:gd name="T39" fmla="*/ 623 h 1351"/>
                  <a:gd name="T40" fmla="*/ 420 w 1367"/>
                  <a:gd name="T41" fmla="*/ 619 h 1351"/>
                  <a:gd name="T42" fmla="*/ 412 w 1367"/>
                  <a:gd name="T43" fmla="*/ 622 h 1351"/>
                  <a:gd name="T44" fmla="*/ 401 w 1367"/>
                  <a:gd name="T45" fmla="*/ 617 h 1351"/>
                  <a:gd name="T46" fmla="*/ 390 w 1367"/>
                  <a:gd name="T47" fmla="*/ 597 h 1351"/>
                  <a:gd name="T48" fmla="*/ 351 w 1367"/>
                  <a:gd name="T49" fmla="*/ 553 h 1351"/>
                  <a:gd name="T50" fmla="*/ 354 w 1367"/>
                  <a:gd name="T51" fmla="*/ 529 h 1351"/>
                  <a:gd name="T52" fmla="*/ 340 w 1367"/>
                  <a:gd name="T53" fmla="*/ 480 h 1351"/>
                  <a:gd name="T54" fmla="*/ 266 w 1367"/>
                  <a:gd name="T55" fmla="*/ 433 h 1351"/>
                  <a:gd name="T56" fmla="*/ 206 w 1367"/>
                  <a:gd name="T57" fmla="*/ 412 h 1351"/>
                  <a:gd name="T58" fmla="*/ 136 w 1367"/>
                  <a:gd name="T59" fmla="*/ 332 h 1351"/>
                  <a:gd name="T60" fmla="*/ 84 w 1367"/>
                  <a:gd name="T61" fmla="*/ 298 h 1351"/>
                  <a:gd name="T62" fmla="*/ 40 w 1367"/>
                  <a:gd name="T63" fmla="*/ 261 h 1351"/>
                  <a:gd name="T64" fmla="*/ 36 w 1367"/>
                  <a:gd name="T65" fmla="*/ 239 h 1351"/>
                  <a:gd name="T66" fmla="*/ 0 w 1367"/>
                  <a:gd name="T67" fmla="*/ 173 h 1351"/>
                  <a:gd name="T68" fmla="*/ 11 w 1367"/>
                  <a:gd name="T69" fmla="*/ 143 h 1351"/>
                  <a:gd name="T70" fmla="*/ 38 w 1367"/>
                  <a:gd name="T71" fmla="*/ 137 h 1351"/>
                  <a:gd name="T72" fmla="*/ 52 w 1367"/>
                  <a:gd name="T73" fmla="*/ 109 h 1351"/>
                  <a:gd name="T74" fmla="*/ 73 w 1367"/>
                  <a:gd name="T75" fmla="*/ 8 h 1351"/>
                  <a:gd name="T76" fmla="*/ 80 w 1367"/>
                  <a:gd name="T77" fmla="*/ 0 h 1351"/>
                  <a:gd name="T78" fmla="*/ 99 w 1367"/>
                  <a:gd name="T79" fmla="*/ 10 h 1351"/>
                  <a:gd name="T80" fmla="*/ 113 w 1367"/>
                  <a:gd name="T81" fmla="*/ 20 h 1351"/>
                  <a:gd name="T82" fmla="*/ 117 w 1367"/>
                  <a:gd name="T83" fmla="*/ 39 h 1351"/>
                  <a:gd name="T84" fmla="*/ 141 w 1367"/>
                  <a:gd name="T85" fmla="*/ 41 h 1351"/>
                  <a:gd name="T86" fmla="*/ 156 w 1367"/>
                  <a:gd name="T87" fmla="*/ 64 h 1351"/>
                  <a:gd name="T88" fmla="*/ 168 w 1367"/>
                  <a:gd name="T89" fmla="*/ 66 h 1351"/>
                  <a:gd name="T90" fmla="*/ 169 w 1367"/>
                  <a:gd name="T91" fmla="*/ 80 h 1351"/>
                  <a:gd name="T92" fmla="*/ 186 w 1367"/>
                  <a:gd name="T93" fmla="*/ 80 h 1351"/>
                  <a:gd name="T94" fmla="*/ 205 w 1367"/>
                  <a:gd name="T95" fmla="*/ 87 h 1351"/>
                  <a:gd name="T96" fmla="*/ 224 w 1367"/>
                  <a:gd name="T97" fmla="*/ 107 h 1351"/>
                  <a:gd name="T98" fmla="*/ 242 w 1367"/>
                  <a:gd name="T99" fmla="*/ 110 h 1351"/>
                  <a:gd name="T100" fmla="*/ 260 w 1367"/>
                  <a:gd name="T101" fmla="*/ 127 h 1351"/>
                  <a:gd name="T102" fmla="*/ 279 w 1367"/>
                  <a:gd name="T103" fmla="*/ 144 h 1351"/>
                  <a:gd name="T104" fmla="*/ 300 w 1367"/>
                  <a:gd name="T105" fmla="*/ 169 h 1351"/>
                  <a:gd name="T106" fmla="*/ 326 w 1367"/>
                  <a:gd name="T107" fmla="*/ 166 h 1351"/>
                  <a:gd name="T108" fmla="*/ 348 w 1367"/>
                  <a:gd name="T109" fmla="*/ 182 h 1351"/>
                  <a:gd name="T110" fmla="*/ 356 w 1367"/>
                  <a:gd name="T111" fmla="*/ 202 h 1351"/>
                  <a:gd name="T112" fmla="*/ 369 w 1367"/>
                  <a:gd name="T113" fmla="*/ 205 h 1351"/>
                  <a:gd name="T114" fmla="*/ 383 w 1367"/>
                  <a:gd name="T115" fmla="*/ 218 h 1351"/>
                  <a:gd name="T116" fmla="*/ 405 w 1367"/>
                  <a:gd name="T117" fmla="*/ 250 h 1351"/>
                  <a:gd name="T118" fmla="*/ 426 w 1367"/>
                  <a:gd name="T119" fmla="*/ 251 h 1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7"/>
                  <a:gd name="T181" fmla="*/ 0 h 1351"/>
                  <a:gd name="T182" fmla="*/ 1367 w 1367"/>
                  <a:gd name="T183" fmla="*/ 1351 h 13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7" h="1351">
                    <a:moveTo>
                      <a:pt x="851" y="501"/>
                    </a:moveTo>
                    <a:lnTo>
                      <a:pt x="928" y="557"/>
                    </a:lnTo>
                    <a:lnTo>
                      <a:pt x="953" y="622"/>
                    </a:lnTo>
                    <a:lnTo>
                      <a:pt x="1086" y="716"/>
                    </a:lnTo>
                    <a:lnTo>
                      <a:pt x="1170" y="764"/>
                    </a:lnTo>
                    <a:lnTo>
                      <a:pt x="1269" y="841"/>
                    </a:lnTo>
                    <a:lnTo>
                      <a:pt x="1367" y="1069"/>
                    </a:lnTo>
                    <a:lnTo>
                      <a:pt x="1298" y="1014"/>
                    </a:lnTo>
                    <a:lnTo>
                      <a:pt x="1227" y="1043"/>
                    </a:lnTo>
                    <a:lnTo>
                      <a:pt x="1139" y="1284"/>
                    </a:lnTo>
                    <a:lnTo>
                      <a:pt x="1101" y="1351"/>
                    </a:lnTo>
                    <a:lnTo>
                      <a:pt x="1058" y="1339"/>
                    </a:lnTo>
                    <a:lnTo>
                      <a:pt x="1053" y="1319"/>
                    </a:lnTo>
                    <a:lnTo>
                      <a:pt x="1031" y="1306"/>
                    </a:lnTo>
                    <a:lnTo>
                      <a:pt x="1020" y="1288"/>
                    </a:lnTo>
                    <a:lnTo>
                      <a:pt x="995" y="1291"/>
                    </a:lnTo>
                    <a:lnTo>
                      <a:pt x="958" y="1274"/>
                    </a:lnTo>
                    <a:lnTo>
                      <a:pt x="911" y="1277"/>
                    </a:lnTo>
                    <a:lnTo>
                      <a:pt x="869" y="1266"/>
                    </a:lnTo>
                    <a:lnTo>
                      <a:pt x="864" y="1246"/>
                    </a:lnTo>
                    <a:lnTo>
                      <a:pt x="839" y="1238"/>
                    </a:lnTo>
                    <a:lnTo>
                      <a:pt x="824" y="1243"/>
                    </a:lnTo>
                    <a:lnTo>
                      <a:pt x="802" y="1234"/>
                    </a:lnTo>
                    <a:lnTo>
                      <a:pt x="780" y="1193"/>
                    </a:lnTo>
                    <a:lnTo>
                      <a:pt x="702" y="1105"/>
                    </a:lnTo>
                    <a:lnTo>
                      <a:pt x="707" y="1057"/>
                    </a:lnTo>
                    <a:lnTo>
                      <a:pt x="680" y="960"/>
                    </a:lnTo>
                    <a:lnTo>
                      <a:pt x="532" y="866"/>
                    </a:lnTo>
                    <a:lnTo>
                      <a:pt x="411" y="823"/>
                    </a:lnTo>
                    <a:lnTo>
                      <a:pt x="272" y="663"/>
                    </a:lnTo>
                    <a:lnTo>
                      <a:pt x="168" y="595"/>
                    </a:lnTo>
                    <a:lnTo>
                      <a:pt x="80" y="522"/>
                    </a:lnTo>
                    <a:lnTo>
                      <a:pt x="71" y="477"/>
                    </a:lnTo>
                    <a:lnTo>
                      <a:pt x="0" y="346"/>
                    </a:lnTo>
                    <a:lnTo>
                      <a:pt x="21" y="286"/>
                    </a:lnTo>
                    <a:lnTo>
                      <a:pt x="76" y="274"/>
                    </a:lnTo>
                    <a:lnTo>
                      <a:pt x="104" y="217"/>
                    </a:lnTo>
                    <a:lnTo>
                      <a:pt x="146" y="15"/>
                    </a:lnTo>
                    <a:lnTo>
                      <a:pt x="160" y="0"/>
                    </a:lnTo>
                    <a:lnTo>
                      <a:pt x="197" y="20"/>
                    </a:lnTo>
                    <a:lnTo>
                      <a:pt x="225" y="40"/>
                    </a:lnTo>
                    <a:lnTo>
                      <a:pt x="234" y="77"/>
                    </a:lnTo>
                    <a:lnTo>
                      <a:pt x="281" y="81"/>
                    </a:lnTo>
                    <a:lnTo>
                      <a:pt x="312" y="128"/>
                    </a:lnTo>
                    <a:lnTo>
                      <a:pt x="336" y="132"/>
                    </a:lnTo>
                    <a:lnTo>
                      <a:pt x="338" y="159"/>
                    </a:lnTo>
                    <a:lnTo>
                      <a:pt x="372" y="159"/>
                    </a:lnTo>
                    <a:lnTo>
                      <a:pt x="410" y="174"/>
                    </a:lnTo>
                    <a:lnTo>
                      <a:pt x="447" y="214"/>
                    </a:lnTo>
                    <a:lnTo>
                      <a:pt x="483" y="219"/>
                    </a:lnTo>
                    <a:lnTo>
                      <a:pt x="520" y="254"/>
                    </a:lnTo>
                    <a:lnTo>
                      <a:pt x="558" y="288"/>
                    </a:lnTo>
                    <a:lnTo>
                      <a:pt x="599" y="337"/>
                    </a:lnTo>
                    <a:lnTo>
                      <a:pt x="651" y="332"/>
                    </a:lnTo>
                    <a:lnTo>
                      <a:pt x="696" y="364"/>
                    </a:lnTo>
                    <a:lnTo>
                      <a:pt x="711" y="404"/>
                    </a:lnTo>
                    <a:lnTo>
                      <a:pt x="737" y="409"/>
                    </a:lnTo>
                    <a:lnTo>
                      <a:pt x="765" y="436"/>
                    </a:lnTo>
                    <a:lnTo>
                      <a:pt x="809" y="499"/>
                    </a:lnTo>
                    <a:lnTo>
                      <a:pt x="851" y="50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1" name="Freeform 16"/>
              <p:cNvSpPr>
                <a:spLocks/>
              </p:cNvSpPr>
              <p:nvPr/>
            </p:nvSpPr>
            <p:spPr bwMode="auto">
              <a:xfrm>
                <a:off x="2797" y="1227"/>
                <a:ext cx="179" cy="247"/>
              </a:xfrm>
              <a:custGeom>
                <a:avLst/>
                <a:gdLst>
                  <a:gd name="T0" fmla="*/ 129 w 358"/>
                  <a:gd name="T1" fmla="*/ 51 h 494"/>
                  <a:gd name="T2" fmla="*/ 137 w 358"/>
                  <a:gd name="T3" fmla="*/ 48 h 494"/>
                  <a:gd name="T4" fmla="*/ 155 w 358"/>
                  <a:gd name="T5" fmla="*/ 127 h 494"/>
                  <a:gd name="T6" fmla="*/ 153 w 358"/>
                  <a:gd name="T7" fmla="*/ 140 h 494"/>
                  <a:gd name="T8" fmla="*/ 162 w 358"/>
                  <a:gd name="T9" fmla="*/ 145 h 494"/>
                  <a:gd name="T10" fmla="*/ 167 w 358"/>
                  <a:gd name="T11" fmla="*/ 154 h 494"/>
                  <a:gd name="T12" fmla="*/ 162 w 358"/>
                  <a:gd name="T13" fmla="*/ 166 h 494"/>
                  <a:gd name="T14" fmla="*/ 171 w 358"/>
                  <a:gd name="T15" fmla="*/ 177 h 494"/>
                  <a:gd name="T16" fmla="*/ 179 w 358"/>
                  <a:gd name="T17" fmla="*/ 198 h 494"/>
                  <a:gd name="T18" fmla="*/ 179 w 358"/>
                  <a:gd name="T19" fmla="*/ 225 h 494"/>
                  <a:gd name="T20" fmla="*/ 148 w 358"/>
                  <a:gd name="T21" fmla="*/ 227 h 494"/>
                  <a:gd name="T22" fmla="*/ 143 w 358"/>
                  <a:gd name="T23" fmla="*/ 236 h 494"/>
                  <a:gd name="T24" fmla="*/ 135 w 358"/>
                  <a:gd name="T25" fmla="*/ 234 h 494"/>
                  <a:gd name="T26" fmla="*/ 136 w 358"/>
                  <a:gd name="T27" fmla="*/ 227 h 494"/>
                  <a:gd name="T28" fmla="*/ 123 w 358"/>
                  <a:gd name="T29" fmla="*/ 228 h 494"/>
                  <a:gd name="T30" fmla="*/ 85 w 358"/>
                  <a:gd name="T31" fmla="*/ 211 h 494"/>
                  <a:gd name="T32" fmla="*/ 63 w 358"/>
                  <a:gd name="T33" fmla="*/ 247 h 494"/>
                  <a:gd name="T34" fmla="*/ 29 w 358"/>
                  <a:gd name="T35" fmla="*/ 191 h 494"/>
                  <a:gd name="T36" fmla="*/ 5 w 358"/>
                  <a:gd name="T37" fmla="*/ 150 h 494"/>
                  <a:gd name="T38" fmla="*/ 22 w 358"/>
                  <a:gd name="T39" fmla="*/ 136 h 494"/>
                  <a:gd name="T40" fmla="*/ 19 w 358"/>
                  <a:gd name="T41" fmla="*/ 85 h 494"/>
                  <a:gd name="T42" fmla="*/ 0 w 358"/>
                  <a:gd name="T43" fmla="*/ 61 h 494"/>
                  <a:gd name="T44" fmla="*/ 13 w 358"/>
                  <a:gd name="T45" fmla="*/ 0 h 494"/>
                  <a:gd name="T46" fmla="*/ 129 w 358"/>
                  <a:gd name="T47" fmla="*/ 51 h 4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8"/>
                  <a:gd name="T73" fmla="*/ 0 h 494"/>
                  <a:gd name="T74" fmla="*/ 358 w 358"/>
                  <a:gd name="T75" fmla="*/ 494 h 4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8" h="494">
                    <a:moveTo>
                      <a:pt x="257" y="102"/>
                    </a:moveTo>
                    <a:lnTo>
                      <a:pt x="274" y="95"/>
                    </a:lnTo>
                    <a:lnTo>
                      <a:pt x="309" y="254"/>
                    </a:lnTo>
                    <a:lnTo>
                      <a:pt x="306" y="279"/>
                    </a:lnTo>
                    <a:lnTo>
                      <a:pt x="324" y="289"/>
                    </a:lnTo>
                    <a:lnTo>
                      <a:pt x="333" y="308"/>
                    </a:lnTo>
                    <a:lnTo>
                      <a:pt x="323" y="332"/>
                    </a:lnTo>
                    <a:lnTo>
                      <a:pt x="341" y="353"/>
                    </a:lnTo>
                    <a:lnTo>
                      <a:pt x="357" y="395"/>
                    </a:lnTo>
                    <a:lnTo>
                      <a:pt x="358" y="449"/>
                    </a:lnTo>
                    <a:lnTo>
                      <a:pt x="296" y="453"/>
                    </a:lnTo>
                    <a:lnTo>
                      <a:pt x="286" y="472"/>
                    </a:lnTo>
                    <a:lnTo>
                      <a:pt x="269" y="468"/>
                    </a:lnTo>
                    <a:lnTo>
                      <a:pt x="272" y="453"/>
                    </a:lnTo>
                    <a:lnTo>
                      <a:pt x="246" y="455"/>
                    </a:lnTo>
                    <a:lnTo>
                      <a:pt x="170" y="422"/>
                    </a:lnTo>
                    <a:lnTo>
                      <a:pt x="126" y="494"/>
                    </a:lnTo>
                    <a:lnTo>
                      <a:pt x="59" y="382"/>
                    </a:lnTo>
                    <a:lnTo>
                      <a:pt x="10" y="299"/>
                    </a:lnTo>
                    <a:lnTo>
                      <a:pt x="44" y="272"/>
                    </a:lnTo>
                    <a:lnTo>
                      <a:pt x="38" y="170"/>
                    </a:lnTo>
                    <a:lnTo>
                      <a:pt x="0" y="121"/>
                    </a:lnTo>
                    <a:lnTo>
                      <a:pt x="27" y="0"/>
                    </a:lnTo>
                    <a:lnTo>
                      <a:pt x="257" y="10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2" name="Freeform 17"/>
              <p:cNvSpPr>
                <a:spLocks/>
              </p:cNvSpPr>
              <p:nvPr/>
            </p:nvSpPr>
            <p:spPr bwMode="auto">
              <a:xfrm>
                <a:off x="2860" y="1438"/>
                <a:ext cx="180" cy="174"/>
              </a:xfrm>
              <a:custGeom>
                <a:avLst/>
                <a:gdLst>
                  <a:gd name="T0" fmla="*/ 78 w 359"/>
                  <a:gd name="T1" fmla="*/ 145 h 349"/>
                  <a:gd name="T2" fmla="*/ 104 w 359"/>
                  <a:gd name="T3" fmla="*/ 154 h 349"/>
                  <a:gd name="T4" fmla="*/ 118 w 359"/>
                  <a:gd name="T5" fmla="*/ 168 h 349"/>
                  <a:gd name="T6" fmla="*/ 124 w 359"/>
                  <a:gd name="T7" fmla="*/ 140 h 349"/>
                  <a:gd name="T8" fmla="*/ 129 w 359"/>
                  <a:gd name="T9" fmla="*/ 130 h 349"/>
                  <a:gd name="T10" fmla="*/ 138 w 359"/>
                  <a:gd name="T11" fmla="*/ 134 h 349"/>
                  <a:gd name="T12" fmla="*/ 159 w 359"/>
                  <a:gd name="T13" fmla="*/ 140 h 349"/>
                  <a:gd name="T14" fmla="*/ 165 w 359"/>
                  <a:gd name="T15" fmla="*/ 124 h 349"/>
                  <a:gd name="T16" fmla="*/ 180 w 359"/>
                  <a:gd name="T17" fmla="*/ 131 h 349"/>
                  <a:gd name="T18" fmla="*/ 177 w 359"/>
                  <a:gd name="T19" fmla="*/ 104 h 349"/>
                  <a:gd name="T20" fmla="*/ 135 w 359"/>
                  <a:gd name="T21" fmla="*/ 49 h 349"/>
                  <a:gd name="T22" fmla="*/ 116 w 359"/>
                  <a:gd name="T23" fmla="*/ 33 h 349"/>
                  <a:gd name="T24" fmla="*/ 116 w 359"/>
                  <a:gd name="T25" fmla="*/ 13 h 349"/>
                  <a:gd name="T26" fmla="*/ 85 w 359"/>
                  <a:gd name="T27" fmla="*/ 15 h 349"/>
                  <a:gd name="T28" fmla="*/ 80 w 359"/>
                  <a:gd name="T29" fmla="*/ 25 h 349"/>
                  <a:gd name="T30" fmla="*/ 72 w 359"/>
                  <a:gd name="T31" fmla="*/ 23 h 349"/>
                  <a:gd name="T32" fmla="*/ 73 w 359"/>
                  <a:gd name="T33" fmla="*/ 15 h 349"/>
                  <a:gd name="T34" fmla="*/ 60 w 359"/>
                  <a:gd name="T35" fmla="*/ 16 h 349"/>
                  <a:gd name="T36" fmla="*/ 22 w 359"/>
                  <a:gd name="T37" fmla="*/ 0 h 349"/>
                  <a:gd name="T38" fmla="*/ 0 w 359"/>
                  <a:gd name="T39" fmla="*/ 36 h 349"/>
                  <a:gd name="T40" fmla="*/ 33 w 359"/>
                  <a:gd name="T41" fmla="*/ 91 h 349"/>
                  <a:gd name="T42" fmla="*/ 30 w 359"/>
                  <a:gd name="T43" fmla="*/ 99 h 349"/>
                  <a:gd name="T44" fmla="*/ 50 w 359"/>
                  <a:gd name="T45" fmla="*/ 154 h 349"/>
                  <a:gd name="T46" fmla="*/ 63 w 359"/>
                  <a:gd name="T47" fmla="*/ 170 h 349"/>
                  <a:gd name="T48" fmla="*/ 74 w 359"/>
                  <a:gd name="T49" fmla="*/ 174 h 349"/>
                  <a:gd name="T50" fmla="*/ 72 w 359"/>
                  <a:gd name="T51" fmla="*/ 163 h 349"/>
                  <a:gd name="T52" fmla="*/ 59 w 359"/>
                  <a:gd name="T53" fmla="*/ 147 h 349"/>
                  <a:gd name="T54" fmla="*/ 53 w 359"/>
                  <a:gd name="T55" fmla="*/ 117 h 349"/>
                  <a:gd name="T56" fmla="*/ 57 w 359"/>
                  <a:gd name="T57" fmla="*/ 112 h 349"/>
                  <a:gd name="T58" fmla="*/ 69 w 359"/>
                  <a:gd name="T59" fmla="*/ 119 h 349"/>
                  <a:gd name="T60" fmla="*/ 78 w 359"/>
                  <a:gd name="T61" fmla="*/ 145 h 3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9"/>
                  <a:gd name="T94" fmla="*/ 0 h 349"/>
                  <a:gd name="T95" fmla="*/ 359 w 359"/>
                  <a:gd name="T96" fmla="*/ 349 h 3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9" h="349">
                    <a:moveTo>
                      <a:pt x="156" y="290"/>
                    </a:moveTo>
                    <a:lnTo>
                      <a:pt x="207" y="309"/>
                    </a:lnTo>
                    <a:lnTo>
                      <a:pt x="236" y="336"/>
                    </a:lnTo>
                    <a:lnTo>
                      <a:pt x="248" y="281"/>
                    </a:lnTo>
                    <a:lnTo>
                      <a:pt x="257" y="260"/>
                    </a:lnTo>
                    <a:lnTo>
                      <a:pt x="275" y="268"/>
                    </a:lnTo>
                    <a:lnTo>
                      <a:pt x="317" y="281"/>
                    </a:lnTo>
                    <a:lnTo>
                      <a:pt x="329" y="249"/>
                    </a:lnTo>
                    <a:lnTo>
                      <a:pt x="359" y="263"/>
                    </a:lnTo>
                    <a:lnTo>
                      <a:pt x="353" y="209"/>
                    </a:lnTo>
                    <a:lnTo>
                      <a:pt x="270" y="98"/>
                    </a:lnTo>
                    <a:lnTo>
                      <a:pt x="232" y="66"/>
                    </a:lnTo>
                    <a:lnTo>
                      <a:pt x="232" y="27"/>
                    </a:lnTo>
                    <a:lnTo>
                      <a:pt x="170" y="31"/>
                    </a:lnTo>
                    <a:lnTo>
                      <a:pt x="160" y="50"/>
                    </a:lnTo>
                    <a:lnTo>
                      <a:pt x="143" y="46"/>
                    </a:lnTo>
                    <a:lnTo>
                      <a:pt x="146" y="31"/>
                    </a:lnTo>
                    <a:lnTo>
                      <a:pt x="120" y="33"/>
                    </a:lnTo>
                    <a:lnTo>
                      <a:pt x="44" y="0"/>
                    </a:lnTo>
                    <a:lnTo>
                      <a:pt x="0" y="72"/>
                    </a:lnTo>
                    <a:lnTo>
                      <a:pt x="66" y="183"/>
                    </a:lnTo>
                    <a:lnTo>
                      <a:pt x="60" y="198"/>
                    </a:lnTo>
                    <a:lnTo>
                      <a:pt x="100" y="308"/>
                    </a:lnTo>
                    <a:lnTo>
                      <a:pt x="126" y="341"/>
                    </a:lnTo>
                    <a:lnTo>
                      <a:pt x="147" y="349"/>
                    </a:lnTo>
                    <a:lnTo>
                      <a:pt x="144" y="326"/>
                    </a:lnTo>
                    <a:lnTo>
                      <a:pt x="117" y="294"/>
                    </a:lnTo>
                    <a:lnTo>
                      <a:pt x="105" y="235"/>
                    </a:lnTo>
                    <a:lnTo>
                      <a:pt x="113" y="224"/>
                    </a:lnTo>
                    <a:lnTo>
                      <a:pt x="137" y="239"/>
                    </a:lnTo>
                    <a:lnTo>
                      <a:pt x="156" y="29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3" name="Freeform 18"/>
              <p:cNvSpPr>
                <a:spLocks/>
              </p:cNvSpPr>
              <p:nvPr/>
            </p:nvSpPr>
            <p:spPr bwMode="auto">
              <a:xfrm>
                <a:off x="2934" y="1166"/>
                <a:ext cx="126" cy="321"/>
              </a:xfrm>
              <a:custGeom>
                <a:avLst/>
                <a:gdLst>
                  <a:gd name="T0" fmla="*/ 99 w 252"/>
                  <a:gd name="T1" fmla="*/ 290 h 643"/>
                  <a:gd name="T2" fmla="*/ 106 w 252"/>
                  <a:gd name="T3" fmla="*/ 296 h 643"/>
                  <a:gd name="T4" fmla="*/ 115 w 252"/>
                  <a:gd name="T5" fmla="*/ 289 h 643"/>
                  <a:gd name="T6" fmla="*/ 113 w 252"/>
                  <a:gd name="T7" fmla="*/ 278 h 643"/>
                  <a:gd name="T8" fmla="*/ 126 w 252"/>
                  <a:gd name="T9" fmla="*/ 272 h 643"/>
                  <a:gd name="T10" fmla="*/ 108 w 252"/>
                  <a:gd name="T11" fmla="*/ 265 h 643"/>
                  <a:gd name="T12" fmla="*/ 90 w 252"/>
                  <a:gd name="T13" fmla="*/ 223 h 643"/>
                  <a:gd name="T14" fmla="*/ 94 w 252"/>
                  <a:gd name="T15" fmla="*/ 192 h 643"/>
                  <a:gd name="T16" fmla="*/ 87 w 252"/>
                  <a:gd name="T17" fmla="*/ 179 h 643"/>
                  <a:gd name="T18" fmla="*/ 86 w 252"/>
                  <a:gd name="T19" fmla="*/ 170 h 643"/>
                  <a:gd name="T20" fmla="*/ 95 w 252"/>
                  <a:gd name="T21" fmla="*/ 163 h 643"/>
                  <a:gd name="T22" fmla="*/ 96 w 252"/>
                  <a:gd name="T23" fmla="*/ 152 h 643"/>
                  <a:gd name="T24" fmla="*/ 105 w 252"/>
                  <a:gd name="T25" fmla="*/ 147 h 643"/>
                  <a:gd name="T26" fmla="*/ 104 w 252"/>
                  <a:gd name="T27" fmla="*/ 136 h 643"/>
                  <a:gd name="T28" fmla="*/ 112 w 252"/>
                  <a:gd name="T29" fmla="*/ 126 h 643"/>
                  <a:gd name="T30" fmla="*/ 109 w 252"/>
                  <a:gd name="T31" fmla="*/ 102 h 643"/>
                  <a:gd name="T32" fmla="*/ 111 w 252"/>
                  <a:gd name="T33" fmla="*/ 90 h 643"/>
                  <a:gd name="T34" fmla="*/ 108 w 252"/>
                  <a:gd name="T35" fmla="*/ 62 h 643"/>
                  <a:gd name="T36" fmla="*/ 109 w 252"/>
                  <a:gd name="T37" fmla="*/ 52 h 643"/>
                  <a:gd name="T38" fmla="*/ 117 w 252"/>
                  <a:gd name="T39" fmla="*/ 54 h 643"/>
                  <a:gd name="T40" fmla="*/ 118 w 252"/>
                  <a:gd name="T41" fmla="*/ 41 h 643"/>
                  <a:gd name="T42" fmla="*/ 112 w 252"/>
                  <a:gd name="T43" fmla="*/ 29 h 643"/>
                  <a:gd name="T44" fmla="*/ 98 w 252"/>
                  <a:gd name="T45" fmla="*/ 11 h 643"/>
                  <a:gd name="T46" fmla="*/ 16 w 252"/>
                  <a:gd name="T47" fmla="*/ 0 h 643"/>
                  <a:gd name="T48" fmla="*/ 45 w 252"/>
                  <a:gd name="T49" fmla="*/ 94 h 643"/>
                  <a:gd name="T50" fmla="*/ 0 w 252"/>
                  <a:gd name="T51" fmla="*/ 109 h 643"/>
                  <a:gd name="T52" fmla="*/ 18 w 252"/>
                  <a:gd name="T53" fmla="*/ 188 h 643"/>
                  <a:gd name="T54" fmla="*/ 16 w 252"/>
                  <a:gd name="T55" fmla="*/ 201 h 643"/>
                  <a:gd name="T56" fmla="*/ 25 w 252"/>
                  <a:gd name="T57" fmla="*/ 206 h 643"/>
                  <a:gd name="T58" fmla="*/ 30 w 252"/>
                  <a:gd name="T59" fmla="*/ 215 h 643"/>
                  <a:gd name="T60" fmla="*/ 25 w 252"/>
                  <a:gd name="T61" fmla="*/ 227 h 643"/>
                  <a:gd name="T62" fmla="*/ 34 w 252"/>
                  <a:gd name="T63" fmla="*/ 238 h 643"/>
                  <a:gd name="T64" fmla="*/ 42 w 252"/>
                  <a:gd name="T65" fmla="*/ 259 h 643"/>
                  <a:gd name="T66" fmla="*/ 42 w 252"/>
                  <a:gd name="T67" fmla="*/ 286 h 643"/>
                  <a:gd name="T68" fmla="*/ 42 w 252"/>
                  <a:gd name="T69" fmla="*/ 305 h 643"/>
                  <a:gd name="T70" fmla="*/ 61 w 252"/>
                  <a:gd name="T71" fmla="*/ 321 h 643"/>
                  <a:gd name="T72" fmla="*/ 99 w 252"/>
                  <a:gd name="T73" fmla="*/ 290 h 6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2"/>
                  <a:gd name="T112" fmla="*/ 0 h 643"/>
                  <a:gd name="T113" fmla="*/ 252 w 252"/>
                  <a:gd name="T114" fmla="*/ 643 h 6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2" h="643">
                    <a:moveTo>
                      <a:pt x="197" y="580"/>
                    </a:moveTo>
                    <a:lnTo>
                      <a:pt x="212" y="593"/>
                    </a:lnTo>
                    <a:lnTo>
                      <a:pt x="229" y="578"/>
                    </a:lnTo>
                    <a:lnTo>
                      <a:pt x="226" y="557"/>
                    </a:lnTo>
                    <a:lnTo>
                      <a:pt x="252" y="544"/>
                    </a:lnTo>
                    <a:lnTo>
                      <a:pt x="215" y="531"/>
                    </a:lnTo>
                    <a:lnTo>
                      <a:pt x="179" y="446"/>
                    </a:lnTo>
                    <a:lnTo>
                      <a:pt x="188" y="384"/>
                    </a:lnTo>
                    <a:lnTo>
                      <a:pt x="173" y="359"/>
                    </a:lnTo>
                    <a:lnTo>
                      <a:pt x="172" y="340"/>
                    </a:lnTo>
                    <a:lnTo>
                      <a:pt x="190" y="327"/>
                    </a:lnTo>
                    <a:lnTo>
                      <a:pt x="191" y="304"/>
                    </a:lnTo>
                    <a:lnTo>
                      <a:pt x="210" y="295"/>
                    </a:lnTo>
                    <a:lnTo>
                      <a:pt x="208" y="273"/>
                    </a:lnTo>
                    <a:lnTo>
                      <a:pt x="223" y="252"/>
                    </a:lnTo>
                    <a:lnTo>
                      <a:pt x="218" y="204"/>
                    </a:lnTo>
                    <a:lnTo>
                      <a:pt x="222" y="180"/>
                    </a:lnTo>
                    <a:lnTo>
                      <a:pt x="215" y="125"/>
                    </a:lnTo>
                    <a:lnTo>
                      <a:pt x="217" y="104"/>
                    </a:lnTo>
                    <a:lnTo>
                      <a:pt x="233" y="109"/>
                    </a:lnTo>
                    <a:lnTo>
                      <a:pt x="235" y="82"/>
                    </a:lnTo>
                    <a:lnTo>
                      <a:pt x="223" y="58"/>
                    </a:lnTo>
                    <a:lnTo>
                      <a:pt x="196" y="23"/>
                    </a:lnTo>
                    <a:lnTo>
                      <a:pt x="31" y="0"/>
                    </a:lnTo>
                    <a:lnTo>
                      <a:pt x="90" y="189"/>
                    </a:lnTo>
                    <a:lnTo>
                      <a:pt x="0" y="218"/>
                    </a:lnTo>
                    <a:lnTo>
                      <a:pt x="35" y="377"/>
                    </a:lnTo>
                    <a:lnTo>
                      <a:pt x="32" y="402"/>
                    </a:lnTo>
                    <a:lnTo>
                      <a:pt x="50" y="412"/>
                    </a:lnTo>
                    <a:lnTo>
                      <a:pt x="59" y="431"/>
                    </a:lnTo>
                    <a:lnTo>
                      <a:pt x="49" y="455"/>
                    </a:lnTo>
                    <a:lnTo>
                      <a:pt x="67" y="476"/>
                    </a:lnTo>
                    <a:lnTo>
                      <a:pt x="83" y="518"/>
                    </a:lnTo>
                    <a:lnTo>
                      <a:pt x="84" y="572"/>
                    </a:lnTo>
                    <a:lnTo>
                      <a:pt x="84" y="611"/>
                    </a:lnTo>
                    <a:lnTo>
                      <a:pt x="122" y="643"/>
                    </a:lnTo>
                    <a:lnTo>
                      <a:pt x="197" y="5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4" name="Freeform 19"/>
              <p:cNvSpPr>
                <a:spLocks/>
              </p:cNvSpPr>
              <p:nvPr/>
            </p:nvSpPr>
            <p:spPr bwMode="auto">
              <a:xfrm>
                <a:off x="2115" y="833"/>
                <a:ext cx="704" cy="600"/>
              </a:xfrm>
              <a:custGeom>
                <a:avLst/>
                <a:gdLst>
                  <a:gd name="T0" fmla="*/ 384 w 1408"/>
                  <a:gd name="T1" fmla="*/ 344 h 1200"/>
                  <a:gd name="T2" fmla="*/ 463 w 1408"/>
                  <a:gd name="T3" fmla="*/ 423 h 1200"/>
                  <a:gd name="T4" fmla="*/ 555 w 1408"/>
                  <a:gd name="T5" fmla="*/ 486 h 1200"/>
                  <a:gd name="T6" fmla="*/ 614 w 1408"/>
                  <a:gd name="T7" fmla="*/ 598 h 1200"/>
                  <a:gd name="T8" fmla="*/ 687 w 1408"/>
                  <a:gd name="T9" fmla="*/ 544 h 1200"/>
                  <a:gd name="T10" fmla="*/ 701 w 1408"/>
                  <a:gd name="T11" fmla="*/ 479 h 1200"/>
                  <a:gd name="T12" fmla="*/ 696 w 1408"/>
                  <a:gd name="T13" fmla="*/ 394 h 1200"/>
                  <a:gd name="T14" fmla="*/ 648 w 1408"/>
                  <a:gd name="T15" fmla="*/ 249 h 1200"/>
                  <a:gd name="T16" fmla="*/ 646 w 1408"/>
                  <a:gd name="T17" fmla="*/ 208 h 1200"/>
                  <a:gd name="T18" fmla="*/ 633 w 1408"/>
                  <a:gd name="T19" fmla="*/ 186 h 1200"/>
                  <a:gd name="T20" fmla="*/ 577 w 1408"/>
                  <a:gd name="T21" fmla="*/ 178 h 1200"/>
                  <a:gd name="T22" fmla="*/ 544 w 1408"/>
                  <a:gd name="T23" fmla="*/ 181 h 1200"/>
                  <a:gd name="T24" fmla="*/ 450 w 1408"/>
                  <a:gd name="T25" fmla="*/ 113 h 1200"/>
                  <a:gd name="T26" fmla="*/ 440 w 1408"/>
                  <a:gd name="T27" fmla="*/ 106 h 1200"/>
                  <a:gd name="T28" fmla="*/ 420 w 1408"/>
                  <a:gd name="T29" fmla="*/ 102 h 1200"/>
                  <a:gd name="T30" fmla="*/ 378 w 1408"/>
                  <a:gd name="T31" fmla="*/ 89 h 1200"/>
                  <a:gd name="T32" fmla="*/ 337 w 1408"/>
                  <a:gd name="T33" fmla="*/ 79 h 1200"/>
                  <a:gd name="T34" fmla="*/ 279 w 1408"/>
                  <a:gd name="T35" fmla="*/ 75 h 1200"/>
                  <a:gd name="T36" fmla="*/ 195 w 1408"/>
                  <a:gd name="T37" fmla="*/ 80 h 1200"/>
                  <a:gd name="T38" fmla="*/ 144 w 1408"/>
                  <a:gd name="T39" fmla="*/ 39 h 1200"/>
                  <a:gd name="T40" fmla="*/ 108 w 1408"/>
                  <a:gd name="T41" fmla="*/ 25 h 1200"/>
                  <a:gd name="T42" fmla="*/ 52 w 1408"/>
                  <a:gd name="T43" fmla="*/ 24 h 1200"/>
                  <a:gd name="T44" fmla="*/ 19 w 1408"/>
                  <a:gd name="T45" fmla="*/ 75 h 1200"/>
                  <a:gd name="T46" fmla="*/ 37 w 1408"/>
                  <a:gd name="T47" fmla="*/ 104 h 1200"/>
                  <a:gd name="T48" fmla="*/ 76 w 1408"/>
                  <a:gd name="T49" fmla="*/ 130 h 1200"/>
                  <a:gd name="T50" fmla="*/ 89 w 1408"/>
                  <a:gd name="T51" fmla="*/ 145 h 1200"/>
                  <a:gd name="T52" fmla="*/ 125 w 1408"/>
                  <a:gd name="T53" fmla="*/ 152 h 1200"/>
                  <a:gd name="T54" fmla="*/ 162 w 1408"/>
                  <a:gd name="T55" fmla="*/ 175 h 1200"/>
                  <a:gd name="T56" fmla="*/ 199 w 1408"/>
                  <a:gd name="T57" fmla="*/ 209 h 1200"/>
                  <a:gd name="T58" fmla="*/ 245 w 1408"/>
                  <a:gd name="T59" fmla="*/ 231 h 1200"/>
                  <a:gd name="T60" fmla="*/ 276 w 1408"/>
                  <a:gd name="T61" fmla="*/ 268 h 1200"/>
                  <a:gd name="T62" fmla="*/ 303 w 1408"/>
                  <a:gd name="T63" fmla="*/ 284 h 1200"/>
                  <a:gd name="T64" fmla="*/ 346 w 1408"/>
                  <a:gd name="T65" fmla="*/ 316 h 12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8"/>
                  <a:gd name="T100" fmla="*/ 0 h 1200"/>
                  <a:gd name="T101" fmla="*/ 1408 w 1408"/>
                  <a:gd name="T102" fmla="*/ 1200 h 12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8" h="1200">
                    <a:moveTo>
                      <a:pt x="691" y="632"/>
                    </a:moveTo>
                    <a:lnTo>
                      <a:pt x="768" y="688"/>
                    </a:lnTo>
                    <a:lnTo>
                      <a:pt x="793" y="753"/>
                    </a:lnTo>
                    <a:lnTo>
                      <a:pt x="926" y="847"/>
                    </a:lnTo>
                    <a:lnTo>
                      <a:pt x="1010" y="895"/>
                    </a:lnTo>
                    <a:lnTo>
                      <a:pt x="1109" y="972"/>
                    </a:lnTo>
                    <a:lnTo>
                      <a:pt x="1207" y="1200"/>
                    </a:lnTo>
                    <a:lnTo>
                      <a:pt x="1228" y="1195"/>
                    </a:lnTo>
                    <a:lnTo>
                      <a:pt x="1297" y="1124"/>
                    </a:lnTo>
                    <a:lnTo>
                      <a:pt x="1374" y="1087"/>
                    </a:lnTo>
                    <a:lnTo>
                      <a:pt x="1408" y="1060"/>
                    </a:lnTo>
                    <a:lnTo>
                      <a:pt x="1402" y="958"/>
                    </a:lnTo>
                    <a:lnTo>
                      <a:pt x="1364" y="909"/>
                    </a:lnTo>
                    <a:lnTo>
                      <a:pt x="1391" y="788"/>
                    </a:lnTo>
                    <a:lnTo>
                      <a:pt x="1399" y="731"/>
                    </a:lnTo>
                    <a:lnTo>
                      <a:pt x="1295" y="498"/>
                    </a:lnTo>
                    <a:lnTo>
                      <a:pt x="1318" y="433"/>
                    </a:lnTo>
                    <a:lnTo>
                      <a:pt x="1291" y="417"/>
                    </a:lnTo>
                    <a:lnTo>
                      <a:pt x="1300" y="398"/>
                    </a:lnTo>
                    <a:lnTo>
                      <a:pt x="1266" y="372"/>
                    </a:lnTo>
                    <a:lnTo>
                      <a:pt x="1171" y="364"/>
                    </a:lnTo>
                    <a:lnTo>
                      <a:pt x="1154" y="357"/>
                    </a:lnTo>
                    <a:lnTo>
                      <a:pt x="1128" y="367"/>
                    </a:lnTo>
                    <a:lnTo>
                      <a:pt x="1088" y="363"/>
                    </a:lnTo>
                    <a:lnTo>
                      <a:pt x="1003" y="282"/>
                    </a:lnTo>
                    <a:lnTo>
                      <a:pt x="901" y="226"/>
                    </a:lnTo>
                    <a:lnTo>
                      <a:pt x="896" y="213"/>
                    </a:lnTo>
                    <a:lnTo>
                      <a:pt x="881" y="212"/>
                    </a:lnTo>
                    <a:lnTo>
                      <a:pt x="868" y="218"/>
                    </a:lnTo>
                    <a:lnTo>
                      <a:pt x="841" y="204"/>
                    </a:lnTo>
                    <a:lnTo>
                      <a:pt x="809" y="207"/>
                    </a:lnTo>
                    <a:lnTo>
                      <a:pt x="756" y="178"/>
                    </a:lnTo>
                    <a:lnTo>
                      <a:pt x="703" y="164"/>
                    </a:lnTo>
                    <a:lnTo>
                      <a:pt x="674" y="159"/>
                    </a:lnTo>
                    <a:lnTo>
                      <a:pt x="637" y="141"/>
                    </a:lnTo>
                    <a:lnTo>
                      <a:pt x="558" y="150"/>
                    </a:lnTo>
                    <a:lnTo>
                      <a:pt x="524" y="158"/>
                    </a:lnTo>
                    <a:lnTo>
                      <a:pt x="391" y="160"/>
                    </a:lnTo>
                    <a:lnTo>
                      <a:pt x="305" y="108"/>
                    </a:lnTo>
                    <a:lnTo>
                      <a:pt x="288" y="78"/>
                    </a:lnTo>
                    <a:lnTo>
                      <a:pt x="282" y="101"/>
                    </a:lnTo>
                    <a:lnTo>
                      <a:pt x="217" y="50"/>
                    </a:lnTo>
                    <a:lnTo>
                      <a:pt x="127" y="0"/>
                    </a:lnTo>
                    <a:lnTo>
                      <a:pt x="104" y="49"/>
                    </a:lnTo>
                    <a:lnTo>
                      <a:pt x="0" y="131"/>
                    </a:lnTo>
                    <a:lnTo>
                      <a:pt x="37" y="151"/>
                    </a:lnTo>
                    <a:lnTo>
                      <a:pt x="65" y="171"/>
                    </a:lnTo>
                    <a:lnTo>
                      <a:pt x="74" y="208"/>
                    </a:lnTo>
                    <a:lnTo>
                      <a:pt x="121" y="212"/>
                    </a:lnTo>
                    <a:lnTo>
                      <a:pt x="152" y="259"/>
                    </a:lnTo>
                    <a:lnTo>
                      <a:pt x="176" y="263"/>
                    </a:lnTo>
                    <a:lnTo>
                      <a:pt x="178" y="290"/>
                    </a:lnTo>
                    <a:lnTo>
                      <a:pt x="212" y="290"/>
                    </a:lnTo>
                    <a:lnTo>
                      <a:pt x="250" y="305"/>
                    </a:lnTo>
                    <a:lnTo>
                      <a:pt x="287" y="345"/>
                    </a:lnTo>
                    <a:lnTo>
                      <a:pt x="323" y="350"/>
                    </a:lnTo>
                    <a:lnTo>
                      <a:pt x="360" y="385"/>
                    </a:lnTo>
                    <a:lnTo>
                      <a:pt x="398" y="419"/>
                    </a:lnTo>
                    <a:lnTo>
                      <a:pt x="439" y="468"/>
                    </a:lnTo>
                    <a:lnTo>
                      <a:pt x="491" y="463"/>
                    </a:lnTo>
                    <a:lnTo>
                      <a:pt x="536" y="495"/>
                    </a:lnTo>
                    <a:lnTo>
                      <a:pt x="551" y="535"/>
                    </a:lnTo>
                    <a:lnTo>
                      <a:pt x="577" y="540"/>
                    </a:lnTo>
                    <a:lnTo>
                      <a:pt x="605" y="567"/>
                    </a:lnTo>
                    <a:lnTo>
                      <a:pt x="649" y="630"/>
                    </a:lnTo>
                    <a:lnTo>
                      <a:pt x="691" y="6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5" name="Freeform 20"/>
              <p:cNvSpPr>
                <a:spLocks/>
              </p:cNvSpPr>
              <p:nvPr/>
            </p:nvSpPr>
            <p:spPr bwMode="auto">
              <a:xfrm>
                <a:off x="2745" y="1418"/>
                <a:ext cx="165" cy="309"/>
              </a:xfrm>
              <a:custGeom>
                <a:avLst/>
                <a:gdLst>
                  <a:gd name="T0" fmla="*/ 150 w 330"/>
                  <a:gd name="T1" fmla="*/ 162 h 618"/>
                  <a:gd name="T2" fmla="*/ 150 w 330"/>
                  <a:gd name="T3" fmla="*/ 175 h 618"/>
                  <a:gd name="T4" fmla="*/ 165 w 330"/>
                  <a:gd name="T5" fmla="*/ 174 h 618"/>
                  <a:gd name="T6" fmla="*/ 145 w 330"/>
                  <a:gd name="T7" fmla="*/ 119 h 618"/>
                  <a:gd name="T8" fmla="*/ 148 w 330"/>
                  <a:gd name="T9" fmla="*/ 111 h 618"/>
                  <a:gd name="T10" fmla="*/ 115 w 330"/>
                  <a:gd name="T11" fmla="*/ 56 h 618"/>
                  <a:gd name="T12" fmla="*/ 82 w 330"/>
                  <a:gd name="T13" fmla="*/ 0 h 618"/>
                  <a:gd name="T14" fmla="*/ 75 w 330"/>
                  <a:gd name="T15" fmla="*/ 4 h 618"/>
                  <a:gd name="T16" fmla="*/ 82 w 330"/>
                  <a:gd name="T17" fmla="*/ 75 h 618"/>
                  <a:gd name="T18" fmla="*/ 65 w 330"/>
                  <a:gd name="T19" fmla="*/ 76 h 618"/>
                  <a:gd name="T20" fmla="*/ 59 w 330"/>
                  <a:gd name="T21" fmla="*/ 120 h 618"/>
                  <a:gd name="T22" fmla="*/ 73 w 330"/>
                  <a:gd name="T23" fmla="*/ 122 h 618"/>
                  <a:gd name="T24" fmla="*/ 92 w 330"/>
                  <a:gd name="T25" fmla="*/ 154 h 618"/>
                  <a:gd name="T26" fmla="*/ 63 w 330"/>
                  <a:gd name="T27" fmla="*/ 177 h 618"/>
                  <a:gd name="T28" fmla="*/ 69 w 330"/>
                  <a:gd name="T29" fmla="*/ 188 h 618"/>
                  <a:gd name="T30" fmla="*/ 56 w 330"/>
                  <a:gd name="T31" fmla="*/ 210 h 618"/>
                  <a:gd name="T32" fmla="*/ 37 w 330"/>
                  <a:gd name="T33" fmla="*/ 220 h 618"/>
                  <a:gd name="T34" fmla="*/ 15 w 330"/>
                  <a:gd name="T35" fmla="*/ 206 h 618"/>
                  <a:gd name="T36" fmla="*/ 0 w 330"/>
                  <a:gd name="T37" fmla="*/ 230 h 618"/>
                  <a:gd name="T38" fmla="*/ 3 w 330"/>
                  <a:gd name="T39" fmla="*/ 242 h 618"/>
                  <a:gd name="T40" fmla="*/ 22 w 330"/>
                  <a:gd name="T41" fmla="*/ 257 h 618"/>
                  <a:gd name="T42" fmla="*/ 42 w 330"/>
                  <a:gd name="T43" fmla="*/ 282 h 618"/>
                  <a:gd name="T44" fmla="*/ 61 w 330"/>
                  <a:gd name="T45" fmla="*/ 295 h 618"/>
                  <a:gd name="T46" fmla="*/ 82 w 330"/>
                  <a:gd name="T47" fmla="*/ 309 h 618"/>
                  <a:gd name="T48" fmla="*/ 90 w 330"/>
                  <a:gd name="T49" fmla="*/ 293 h 618"/>
                  <a:gd name="T50" fmla="*/ 72 w 330"/>
                  <a:gd name="T51" fmla="*/ 273 h 618"/>
                  <a:gd name="T52" fmla="*/ 94 w 330"/>
                  <a:gd name="T53" fmla="*/ 271 h 618"/>
                  <a:gd name="T54" fmla="*/ 109 w 330"/>
                  <a:gd name="T55" fmla="*/ 270 h 618"/>
                  <a:gd name="T56" fmla="*/ 108 w 330"/>
                  <a:gd name="T57" fmla="*/ 255 h 618"/>
                  <a:gd name="T58" fmla="*/ 116 w 330"/>
                  <a:gd name="T59" fmla="*/ 251 h 618"/>
                  <a:gd name="T60" fmla="*/ 133 w 330"/>
                  <a:gd name="T61" fmla="*/ 257 h 618"/>
                  <a:gd name="T62" fmla="*/ 139 w 330"/>
                  <a:gd name="T63" fmla="*/ 252 h 618"/>
                  <a:gd name="T64" fmla="*/ 131 w 330"/>
                  <a:gd name="T65" fmla="*/ 238 h 618"/>
                  <a:gd name="T66" fmla="*/ 127 w 330"/>
                  <a:gd name="T67" fmla="*/ 220 h 618"/>
                  <a:gd name="T68" fmla="*/ 123 w 330"/>
                  <a:gd name="T69" fmla="*/ 200 h 618"/>
                  <a:gd name="T70" fmla="*/ 121 w 330"/>
                  <a:gd name="T71" fmla="*/ 175 h 618"/>
                  <a:gd name="T72" fmla="*/ 125 w 330"/>
                  <a:gd name="T73" fmla="*/ 153 h 618"/>
                  <a:gd name="T74" fmla="*/ 138 w 330"/>
                  <a:gd name="T75" fmla="*/ 145 h 618"/>
                  <a:gd name="T76" fmla="*/ 150 w 330"/>
                  <a:gd name="T77" fmla="*/ 162 h 6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0"/>
                  <a:gd name="T118" fmla="*/ 0 h 618"/>
                  <a:gd name="T119" fmla="*/ 330 w 330"/>
                  <a:gd name="T120" fmla="*/ 618 h 6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0" h="618">
                    <a:moveTo>
                      <a:pt x="299" y="325"/>
                    </a:moveTo>
                    <a:lnTo>
                      <a:pt x="300" y="350"/>
                    </a:lnTo>
                    <a:lnTo>
                      <a:pt x="330" y="348"/>
                    </a:lnTo>
                    <a:lnTo>
                      <a:pt x="290" y="238"/>
                    </a:lnTo>
                    <a:lnTo>
                      <a:pt x="296" y="223"/>
                    </a:lnTo>
                    <a:lnTo>
                      <a:pt x="230" y="112"/>
                    </a:lnTo>
                    <a:lnTo>
                      <a:pt x="163" y="0"/>
                    </a:lnTo>
                    <a:lnTo>
                      <a:pt x="149" y="8"/>
                    </a:lnTo>
                    <a:lnTo>
                      <a:pt x="163" y="149"/>
                    </a:lnTo>
                    <a:lnTo>
                      <a:pt x="130" y="152"/>
                    </a:lnTo>
                    <a:lnTo>
                      <a:pt x="119" y="240"/>
                    </a:lnTo>
                    <a:lnTo>
                      <a:pt x="146" y="244"/>
                    </a:lnTo>
                    <a:lnTo>
                      <a:pt x="184" y="307"/>
                    </a:lnTo>
                    <a:lnTo>
                      <a:pt x="127" y="354"/>
                    </a:lnTo>
                    <a:lnTo>
                      <a:pt x="138" y="377"/>
                    </a:lnTo>
                    <a:lnTo>
                      <a:pt x="112" y="421"/>
                    </a:lnTo>
                    <a:lnTo>
                      <a:pt x="73" y="441"/>
                    </a:lnTo>
                    <a:lnTo>
                      <a:pt x="31" y="413"/>
                    </a:lnTo>
                    <a:lnTo>
                      <a:pt x="0" y="461"/>
                    </a:lnTo>
                    <a:lnTo>
                      <a:pt x="7" y="485"/>
                    </a:lnTo>
                    <a:lnTo>
                      <a:pt x="44" y="514"/>
                    </a:lnTo>
                    <a:lnTo>
                      <a:pt x="84" y="563"/>
                    </a:lnTo>
                    <a:lnTo>
                      <a:pt x="122" y="590"/>
                    </a:lnTo>
                    <a:lnTo>
                      <a:pt x="163" y="618"/>
                    </a:lnTo>
                    <a:lnTo>
                      <a:pt x="180" y="585"/>
                    </a:lnTo>
                    <a:lnTo>
                      <a:pt x="143" y="545"/>
                    </a:lnTo>
                    <a:lnTo>
                      <a:pt x="188" y="541"/>
                    </a:lnTo>
                    <a:lnTo>
                      <a:pt x="218" y="540"/>
                    </a:lnTo>
                    <a:lnTo>
                      <a:pt x="217" y="511"/>
                    </a:lnTo>
                    <a:lnTo>
                      <a:pt x="232" y="503"/>
                    </a:lnTo>
                    <a:lnTo>
                      <a:pt x="266" y="513"/>
                    </a:lnTo>
                    <a:lnTo>
                      <a:pt x="278" y="505"/>
                    </a:lnTo>
                    <a:lnTo>
                      <a:pt x="262" y="476"/>
                    </a:lnTo>
                    <a:lnTo>
                      <a:pt x="254" y="441"/>
                    </a:lnTo>
                    <a:lnTo>
                      <a:pt x="247" y="400"/>
                    </a:lnTo>
                    <a:lnTo>
                      <a:pt x="242" y="350"/>
                    </a:lnTo>
                    <a:lnTo>
                      <a:pt x="250" y="305"/>
                    </a:lnTo>
                    <a:lnTo>
                      <a:pt x="276" y="290"/>
                    </a:lnTo>
                    <a:lnTo>
                      <a:pt x="299" y="32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6" name="Freeform 21"/>
              <p:cNvSpPr>
                <a:spLocks/>
              </p:cNvSpPr>
              <p:nvPr/>
            </p:nvSpPr>
            <p:spPr bwMode="auto">
              <a:xfrm>
                <a:off x="1432" y="2858"/>
                <a:ext cx="333" cy="435"/>
              </a:xfrm>
              <a:custGeom>
                <a:avLst/>
                <a:gdLst>
                  <a:gd name="T0" fmla="*/ 267 w 666"/>
                  <a:gd name="T1" fmla="*/ 224 h 871"/>
                  <a:gd name="T2" fmla="*/ 282 w 666"/>
                  <a:gd name="T3" fmla="*/ 230 h 871"/>
                  <a:gd name="T4" fmla="*/ 293 w 666"/>
                  <a:gd name="T5" fmla="*/ 252 h 871"/>
                  <a:gd name="T6" fmla="*/ 297 w 666"/>
                  <a:gd name="T7" fmla="*/ 291 h 871"/>
                  <a:gd name="T8" fmla="*/ 312 w 666"/>
                  <a:gd name="T9" fmla="*/ 354 h 871"/>
                  <a:gd name="T10" fmla="*/ 311 w 666"/>
                  <a:gd name="T11" fmla="*/ 374 h 871"/>
                  <a:gd name="T12" fmla="*/ 333 w 666"/>
                  <a:gd name="T13" fmla="*/ 414 h 871"/>
                  <a:gd name="T14" fmla="*/ 318 w 666"/>
                  <a:gd name="T15" fmla="*/ 415 h 871"/>
                  <a:gd name="T16" fmla="*/ 303 w 666"/>
                  <a:gd name="T17" fmla="*/ 402 h 871"/>
                  <a:gd name="T18" fmla="*/ 289 w 666"/>
                  <a:gd name="T19" fmla="*/ 406 h 871"/>
                  <a:gd name="T20" fmla="*/ 270 w 666"/>
                  <a:gd name="T21" fmla="*/ 429 h 871"/>
                  <a:gd name="T22" fmla="*/ 240 w 666"/>
                  <a:gd name="T23" fmla="*/ 427 h 871"/>
                  <a:gd name="T24" fmla="*/ 206 w 666"/>
                  <a:gd name="T25" fmla="*/ 435 h 871"/>
                  <a:gd name="T26" fmla="*/ 203 w 666"/>
                  <a:gd name="T27" fmla="*/ 414 h 871"/>
                  <a:gd name="T28" fmla="*/ 188 w 666"/>
                  <a:gd name="T29" fmla="*/ 393 h 871"/>
                  <a:gd name="T30" fmla="*/ 180 w 666"/>
                  <a:gd name="T31" fmla="*/ 349 h 871"/>
                  <a:gd name="T32" fmla="*/ 152 w 666"/>
                  <a:gd name="T33" fmla="*/ 292 h 871"/>
                  <a:gd name="T34" fmla="*/ 145 w 666"/>
                  <a:gd name="T35" fmla="*/ 263 h 871"/>
                  <a:gd name="T36" fmla="*/ 103 w 666"/>
                  <a:gd name="T37" fmla="*/ 318 h 871"/>
                  <a:gd name="T38" fmla="*/ 62 w 666"/>
                  <a:gd name="T39" fmla="*/ 242 h 871"/>
                  <a:gd name="T40" fmla="*/ 40 w 666"/>
                  <a:gd name="T41" fmla="*/ 243 h 871"/>
                  <a:gd name="T42" fmla="*/ 0 w 666"/>
                  <a:gd name="T43" fmla="*/ 186 h 871"/>
                  <a:gd name="T44" fmla="*/ 31 w 666"/>
                  <a:gd name="T45" fmla="*/ 0 h 871"/>
                  <a:gd name="T46" fmla="*/ 79 w 666"/>
                  <a:gd name="T47" fmla="*/ 17 h 871"/>
                  <a:gd name="T48" fmla="*/ 105 w 666"/>
                  <a:gd name="T49" fmla="*/ 15 h 871"/>
                  <a:gd name="T50" fmla="*/ 126 w 666"/>
                  <a:gd name="T51" fmla="*/ 45 h 871"/>
                  <a:gd name="T52" fmla="*/ 141 w 666"/>
                  <a:gd name="T53" fmla="*/ 67 h 871"/>
                  <a:gd name="T54" fmla="*/ 159 w 666"/>
                  <a:gd name="T55" fmla="*/ 88 h 871"/>
                  <a:gd name="T56" fmla="*/ 180 w 666"/>
                  <a:gd name="T57" fmla="*/ 77 h 871"/>
                  <a:gd name="T58" fmla="*/ 183 w 666"/>
                  <a:gd name="T59" fmla="*/ 93 h 871"/>
                  <a:gd name="T60" fmla="*/ 191 w 666"/>
                  <a:gd name="T61" fmla="*/ 95 h 871"/>
                  <a:gd name="T62" fmla="*/ 165 w 666"/>
                  <a:gd name="T63" fmla="*/ 120 h 871"/>
                  <a:gd name="T64" fmla="*/ 195 w 666"/>
                  <a:gd name="T65" fmla="*/ 160 h 871"/>
                  <a:gd name="T66" fmla="*/ 209 w 666"/>
                  <a:gd name="T67" fmla="*/ 192 h 871"/>
                  <a:gd name="T68" fmla="*/ 207 w 666"/>
                  <a:gd name="T69" fmla="*/ 208 h 871"/>
                  <a:gd name="T70" fmla="*/ 216 w 666"/>
                  <a:gd name="T71" fmla="*/ 220 h 871"/>
                  <a:gd name="T72" fmla="*/ 224 w 666"/>
                  <a:gd name="T73" fmla="*/ 215 h 871"/>
                  <a:gd name="T74" fmla="*/ 267 w 666"/>
                  <a:gd name="T75" fmla="*/ 224 h 8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6"/>
                  <a:gd name="T115" fmla="*/ 0 h 871"/>
                  <a:gd name="T116" fmla="*/ 666 w 666"/>
                  <a:gd name="T117" fmla="*/ 871 h 8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6" h="871">
                    <a:moveTo>
                      <a:pt x="534" y="448"/>
                    </a:moveTo>
                    <a:lnTo>
                      <a:pt x="563" y="461"/>
                    </a:lnTo>
                    <a:lnTo>
                      <a:pt x="586" y="505"/>
                    </a:lnTo>
                    <a:lnTo>
                      <a:pt x="593" y="582"/>
                    </a:lnTo>
                    <a:lnTo>
                      <a:pt x="623" y="709"/>
                    </a:lnTo>
                    <a:lnTo>
                      <a:pt x="621" y="748"/>
                    </a:lnTo>
                    <a:lnTo>
                      <a:pt x="666" y="828"/>
                    </a:lnTo>
                    <a:lnTo>
                      <a:pt x="635" y="831"/>
                    </a:lnTo>
                    <a:lnTo>
                      <a:pt x="606" y="804"/>
                    </a:lnTo>
                    <a:lnTo>
                      <a:pt x="577" y="812"/>
                    </a:lnTo>
                    <a:lnTo>
                      <a:pt x="539" y="859"/>
                    </a:lnTo>
                    <a:lnTo>
                      <a:pt x="481" y="855"/>
                    </a:lnTo>
                    <a:lnTo>
                      <a:pt x="413" y="871"/>
                    </a:lnTo>
                    <a:lnTo>
                      <a:pt x="407" y="828"/>
                    </a:lnTo>
                    <a:lnTo>
                      <a:pt x="376" y="786"/>
                    </a:lnTo>
                    <a:lnTo>
                      <a:pt x="361" y="698"/>
                    </a:lnTo>
                    <a:lnTo>
                      <a:pt x="304" y="584"/>
                    </a:lnTo>
                    <a:lnTo>
                      <a:pt x="289" y="526"/>
                    </a:lnTo>
                    <a:lnTo>
                      <a:pt x="207" y="637"/>
                    </a:lnTo>
                    <a:lnTo>
                      <a:pt x="125" y="485"/>
                    </a:lnTo>
                    <a:lnTo>
                      <a:pt x="79" y="486"/>
                    </a:lnTo>
                    <a:lnTo>
                      <a:pt x="0" y="372"/>
                    </a:lnTo>
                    <a:lnTo>
                      <a:pt x="63" y="0"/>
                    </a:lnTo>
                    <a:lnTo>
                      <a:pt x="157" y="34"/>
                    </a:lnTo>
                    <a:lnTo>
                      <a:pt x="211" y="30"/>
                    </a:lnTo>
                    <a:lnTo>
                      <a:pt x="253" y="91"/>
                    </a:lnTo>
                    <a:lnTo>
                      <a:pt x="281" y="135"/>
                    </a:lnTo>
                    <a:lnTo>
                      <a:pt x="317" y="177"/>
                    </a:lnTo>
                    <a:lnTo>
                      <a:pt x="360" y="154"/>
                    </a:lnTo>
                    <a:lnTo>
                      <a:pt x="367" y="186"/>
                    </a:lnTo>
                    <a:lnTo>
                      <a:pt x="382" y="191"/>
                    </a:lnTo>
                    <a:lnTo>
                      <a:pt x="330" y="241"/>
                    </a:lnTo>
                    <a:lnTo>
                      <a:pt x="391" y="321"/>
                    </a:lnTo>
                    <a:lnTo>
                      <a:pt x="419" y="385"/>
                    </a:lnTo>
                    <a:lnTo>
                      <a:pt x="415" y="416"/>
                    </a:lnTo>
                    <a:lnTo>
                      <a:pt x="433" y="441"/>
                    </a:lnTo>
                    <a:lnTo>
                      <a:pt x="449" y="431"/>
                    </a:lnTo>
                    <a:lnTo>
                      <a:pt x="534" y="44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7" name="Freeform 22"/>
              <p:cNvSpPr>
                <a:spLocks/>
              </p:cNvSpPr>
              <p:nvPr/>
            </p:nvSpPr>
            <p:spPr bwMode="auto">
              <a:xfrm>
                <a:off x="2194" y="2256"/>
                <a:ext cx="310" cy="322"/>
              </a:xfrm>
              <a:custGeom>
                <a:avLst/>
                <a:gdLst>
                  <a:gd name="T0" fmla="*/ 235 w 620"/>
                  <a:gd name="T1" fmla="*/ 71 h 644"/>
                  <a:gd name="T2" fmla="*/ 250 w 620"/>
                  <a:gd name="T3" fmla="*/ 69 h 644"/>
                  <a:gd name="T4" fmla="*/ 260 w 620"/>
                  <a:gd name="T5" fmla="*/ 80 h 644"/>
                  <a:gd name="T6" fmla="*/ 293 w 620"/>
                  <a:gd name="T7" fmla="*/ 134 h 644"/>
                  <a:gd name="T8" fmla="*/ 294 w 620"/>
                  <a:gd name="T9" fmla="*/ 149 h 644"/>
                  <a:gd name="T10" fmla="*/ 310 w 620"/>
                  <a:gd name="T11" fmla="*/ 178 h 644"/>
                  <a:gd name="T12" fmla="*/ 305 w 620"/>
                  <a:gd name="T13" fmla="*/ 226 h 644"/>
                  <a:gd name="T14" fmla="*/ 288 w 620"/>
                  <a:gd name="T15" fmla="*/ 232 h 644"/>
                  <a:gd name="T16" fmla="*/ 288 w 620"/>
                  <a:gd name="T17" fmla="*/ 261 h 644"/>
                  <a:gd name="T18" fmla="*/ 276 w 620"/>
                  <a:gd name="T19" fmla="*/ 276 h 644"/>
                  <a:gd name="T20" fmla="*/ 264 w 620"/>
                  <a:gd name="T21" fmla="*/ 267 h 644"/>
                  <a:gd name="T22" fmla="*/ 232 w 620"/>
                  <a:gd name="T23" fmla="*/ 290 h 644"/>
                  <a:gd name="T24" fmla="*/ 216 w 620"/>
                  <a:gd name="T25" fmla="*/ 290 h 644"/>
                  <a:gd name="T26" fmla="*/ 202 w 620"/>
                  <a:gd name="T27" fmla="*/ 322 h 644"/>
                  <a:gd name="T28" fmla="*/ 179 w 620"/>
                  <a:gd name="T29" fmla="*/ 306 h 644"/>
                  <a:gd name="T30" fmla="*/ 131 w 620"/>
                  <a:gd name="T31" fmla="*/ 281 h 644"/>
                  <a:gd name="T32" fmla="*/ 98 w 620"/>
                  <a:gd name="T33" fmla="*/ 255 h 644"/>
                  <a:gd name="T34" fmla="*/ 58 w 620"/>
                  <a:gd name="T35" fmla="*/ 251 h 644"/>
                  <a:gd name="T36" fmla="*/ 57 w 620"/>
                  <a:gd name="T37" fmla="*/ 237 h 644"/>
                  <a:gd name="T38" fmla="*/ 46 w 620"/>
                  <a:gd name="T39" fmla="*/ 230 h 644"/>
                  <a:gd name="T40" fmla="*/ 37 w 620"/>
                  <a:gd name="T41" fmla="*/ 177 h 644"/>
                  <a:gd name="T42" fmla="*/ 18 w 620"/>
                  <a:gd name="T43" fmla="*/ 186 h 644"/>
                  <a:gd name="T44" fmla="*/ 14 w 620"/>
                  <a:gd name="T45" fmla="*/ 159 h 644"/>
                  <a:gd name="T46" fmla="*/ 25 w 620"/>
                  <a:gd name="T47" fmla="*/ 150 h 644"/>
                  <a:gd name="T48" fmla="*/ 15 w 620"/>
                  <a:gd name="T49" fmla="*/ 125 h 644"/>
                  <a:gd name="T50" fmla="*/ 22 w 620"/>
                  <a:gd name="T51" fmla="*/ 108 h 644"/>
                  <a:gd name="T52" fmla="*/ 18 w 620"/>
                  <a:gd name="T53" fmla="*/ 100 h 644"/>
                  <a:gd name="T54" fmla="*/ 9 w 620"/>
                  <a:gd name="T55" fmla="*/ 105 h 644"/>
                  <a:gd name="T56" fmla="*/ 9 w 620"/>
                  <a:gd name="T57" fmla="*/ 85 h 644"/>
                  <a:gd name="T58" fmla="*/ 14 w 620"/>
                  <a:gd name="T59" fmla="*/ 72 h 644"/>
                  <a:gd name="T60" fmla="*/ 5 w 620"/>
                  <a:gd name="T61" fmla="*/ 70 h 644"/>
                  <a:gd name="T62" fmla="*/ 0 w 620"/>
                  <a:gd name="T63" fmla="*/ 46 h 644"/>
                  <a:gd name="T64" fmla="*/ 21 w 620"/>
                  <a:gd name="T65" fmla="*/ 45 h 644"/>
                  <a:gd name="T66" fmla="*/ 11 w 620"/>
                  <a:gd name="T67" fmla="*/ 33 h 644"/>
                  <a:gd name="T68" fmla="*/ 77 w 620"/>
                  <a:gd name="T69" fmla="*/ 43 h 644"/>
                  <a:gd name="T70" fmla="*/ 172 w 620"/>
                  <a:gd name="T71" fmla="*/ 0 h 644"/>
                  <a:gd name="T72" fmla="*/ 185 w 620"/>
                  <a:gd name="T73" fmla="*/ 13 h 644"/>
                  <a:gd name="T74" fmla="*/ 179 w 620"/>
                  <a:gd name="T75" fmla="*/ 28 h 644"/>
                  <a:gd name="T76" fmla="*/ 189 w 620"/>
                  <a:gd name="T77" fmla="*/ 54 h 644"/>
                  <a:gd name="T78" fmla="*/ 210 w 620"/>
                  <a:gd name="T79" fmla="*/ 57 h 644"/>
                  <a:gd name="T80" fmla="*/ 227 w 620"/>
                  <a:gd name="T81" fmla="*/ 60 h 644"/>
                  <a:gd name="T82" fmla="*/ 235 w 620"/>
                  <a:gd name="T83" fmla="*/ 71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0"/>
                  <a:gd name="T127" fmla="*/ 0 h 644"/>
                  <a:gd name="T128" fmla="*/ 620 w 620"/>
                  <a:gd name="T129" fmla="*/ 644 h 6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0" h="644">
                    <a:moveTo>
                      <a:pt x="470" y="142"/>
                    </a:moveTo>
                    <a:lnTo>
                      <a:pt x="500" y="137"/>
                    </a:lnTo>
                    <a:lnTo>
                      <a:pt x="519" y="159"/>
                    </a:lnTo>
                    <a:lnTo>
                      <a:pt x="586" y="267"/>
                    </a:lnTo>
                    <a:lnTo>
                      <a:pt x="587" y="297"/>
                    </a:lnTo>
                    <a:lnTo>
                      <a:pt x="620" y="356"/>
                    </a:lnTo>
                    <a:lnTo>
                      <a:pt x="610" y="453"/>
                    </a:lnTo>
                    <a:lnTo>
                      <a:pt x="576" y="464"/>
                    </a:lnTo>
                    <a:lnTo>
                      <a:pt x="575" y="521"/>
                    </a:lnTo>
                    <a:lnTo>
                      <a:pt x="552" y="552"/>
                    </a:lnTo>
                    <a:lnTo>
                      <a:pt x="527" y="534"/>
                    </a:lnTo>
                    <a:lnTo>
                      <a:pt x="465" y="580"/>
                    </a:lnTo>
                    <a:lnTo>
                      <a:pt x="432" y="579"/>
                    </a:lnTo>
                    <a:lnTo>
                      <a:pt x="404" y="644"/>
                    </a:lnTo>
                    <a:lnTo>
                      <a:pt x="359" y="612"/>
                    </a:lnTo>
                    <a:lnTo>
                      <a:pt x="261" y="562"/>
                    </a:lnTo>
                    <a:lnTo>
                      <a:pt x="197" y="511"/>
                    </a:lnTo>
                    <a:lnTo>
                      <a:pt x="116" y="503"/>
                    </a:lnTo>
                    <a:lnTo>
                      <a:pt x="114" y="474"/>
                    </a:lnTo>
                    <a:lnTo>
                      <a:pt x="92" y="460"/>
                    </a:lnTo>
                    <a:lnTo>
                      <a:pt x="74" y="355"/>
                    </a:lnTo>
                    <a:lnTo>
                      <a:pt x="35" y="373"/>
                    </a:lnTo>
                    <a:lnTo>
                      <a:pt x="29" y="317"/>
                    </a:lnTo>
                    <a:lnTo>
                      <a:pt x="50" y="300"/>
                    </a:lnTo>
                    <a:lnTo>
                      <a:pt x="30" y="251"/>
                    </a:lnTo>
                    <a:lnTo>
                      <a:pt x="45" y="216"/>
                    </a:lnTo>
                    <a:lnTo>
                      <a:pt x="36" y="200"/>
                    </a:lnTo>
                    <a:lnTo>
                      <a:pt x="17" y="211"/>
                    </a:lnTo>
                    <a:lnTo>
                      <a:pt x="17" y="170"/>
                    </a:lnTo>
                    <a:lnTo>
                      <a:pt x="28" y="143"/>
                    </a:lnTo>
                    <a:lnTo>
                      <a:pt x="10" y="139"/>
                    </a:lnTo>
                    <a:lnTo>
                      <a:pt x="0" y="92"/>
                    </a:lnTo>
                    <a:lnTo>
                      <a:pt x="42" y="91"/>
                    </a:lnTo>
                    <a:lnTo>
                      <a:pt x="23" y="65"/>
                    </a:lnTo>
                    <a:lnTo>
                      <a:pt x="153" y="87"/>
                    </a:lnTo>
                    <a:lnTo>
                      <a:pt x="344" y="0"/>
                    </a:lnTo>
                    <a:lnTo>
                      <a:pt x="371" y="27"/>
                    </a:lnTo>
                    <a:lnTo>
                      <a:pt x="358" y="57"/>
                    </a:lnTo>
                    <a:lnTo>
                      <a:pt x="378" y="109"/>
                    </a:lnTo>
                    <a:lnTo>
                      <a:pt x="420" y="114"/>
                    </a:lnTo>
                    <a:lnTo>
                      <a:pt x="455" y="121"/>
                    </a:lnTo>
                    <a:lnTo>
                      <a:pt x="470" y="14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8" name="Freeform 23"/>
              <p:cNvSpPr>
                <a:spLocks/>
              </p:cNvSpPr>
              <p:nvPr/>
            </p:nvSpPr>
            <p:spPr bwMode="auto">
              <a:xfrm>
                <a:off x="2207" y="2537"/>
                <a:ext cx="196" cy="151"/>
              </a:xfrm>
              <a:custGeom>
                <a:avLst/>
                <a:gdLst>
                  <a:gd name="T0" fmla="*/ 12 w 392"/>
                  <a:gd name="T1" fmla="*/ 54 h 303"/>
                  <a:gd name="T2" fmla="*/ 15 w 392"/>
                  <a:gd name="T3" fmla="*/ 62 h 303"/>
                  <a:gd name="T4" fmla="*/ 0 w 392"/>
                  <a:gd name="T5" fmla="*/ 62 h 303"/>
                  <a:gd name="T6" fmla="*/ 1 w 392"/>
                  <a:gd name="T7" fmla="*/ 83 h 303"/>
                  <a:gd name="T8" fmla="*/ 10 w 392"/>
                  <a:gd name="T9" fmla="*/ 97 h 303"/>
                  <a:gd name="T10" fmla="*/ 18 w 392"/>
                  <a:gd name="T11" fmla="*/ 105 h 303"/>
                  <a:gd name="T12" fmla="*/ 40 w 392"/>
                  <a:gd name="T13" fmla="*/ 118 h 303"/>
                  <a:gd name="T14" fmla="*/ 77 w 392"/>
                  <a:gd name="T15" fmla="*/ 116 h 303"/>
                  <a:gd name="T16" fmla="*/ 118 w 392"/>
                  <a:gd name="T17" fmla="*/ 147 h 303"/>
                  <a:gd name="T18" fmla="*/ 139 w 392"/>
                  <a:gd name="T19" fmla="*/ 151 h 303"/>
                  <a:gd name="T20" fmla="*/ 158 w 392"/>
                  <a:gd name="T21" fmla="*/ 128 h 303"/>
                  <a:gd name="T22" fmla="*/ 149 w 392"/>
                  <a:gd name="T23" fmla="*/ 118 h 303"/>
                  <a:gd name="T24" fmla="*/ 157 w 392"/>
                  <a:gd name="T25" fmla="*/ 111 h 303"/>
                  <a:gd name="T26" fmla="*/ 175 w 392"/>
                  <a:gd name="T27" fmla="*/ 125 h 303"/>
                  <a:gd name="T28" fmla="*/ 190 w 392"/>
                  <a:gd name="T29" fmla="*/ 97 h 303"/>
                  <a:gd name="T30" fmla="*/ 196 w 392"/>
                  <a:gd name="T31" fmla="*/ 72 h 303"/>
                  <a:gd name="T32" fmla="*/ 172 w 392"/>
                  <a:gd name="T33" fmla="*/ 69 h 303"/>
                  <a:gd name="T34" fmla="*/ 175 w 392"/>
                  <a:gd name="T35" fmla="*/ 59 h 303"/>
                  <a:gd name="T36" fmla="*/ 187 w 392"/>
                  <a:gd name="T37" fmla="*/ 58 h 303"/>
                  <a:gd name="T38" fmla="*/ 189 w 392"/>
                  <a:gd name="T39" fmla="*/ 41 h 303"/>
                  <a:gd name="T40" fmla="*/ 167 w 392"/>
                  <a:gd name="T41" fmla="*/ 25 h 303"/>
                  <a:gd name="T42" fmla="*/ 117 w 392"/>
                  <a:gd name="T43" fmla="*/ 0 h 303"/>
                  <a:gd name="T44" fmla="*/ 110 w 392"/>
                  <a:gd name="T45" fmla="*/ 18 h 303"/>
                  <a:gd name="T46" fmla="*/ 93 w 392"/>
                  <a:gd name="T47" fmla="*/ 22 h 303"/>
                  <a:gd name="T48" fmla="*/ 80 w 392"/>
                  <a:gd name="T49" fmla="*/ 31 h 303"/>
                  <a:gd name="T50" fmla="*/ 63 w 392"/>
                  <a:gd name="T51" fmla="*/ 28 h 303"/>
                  <a:gd name="T52" fmla="*/ 12 w 392"/>
                  <a:gd name="T53" fmla="*/ 54 h 3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2"/>
                  <a:gd name="T82" fmla="*/ 0 h 303"/>
                  <a:gd name="T83" fmla="*/ 392 w 392"/>
                  <a:gd name="T84" fmla="*/ 303 h 3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2" h="303">
                    <a:moveTo>
                      <a:pt x="24" y="108"/>
                    </a:moveTo>
                    <a:lnTo>
                      <a:pt x="31" y="125"/>
                    </a:lnTo>
                    <a:lnTo>
                      <a:pt x="0" y="125"/>
                    </a:lnTo>
                    <a:lnTo>
                      <a:pt x="2" y="167"/>
                    </a:lnTo>
                    <a:lnTo>
                      <a:pt x="20" y="195"/>
                    </a:lnTo>
                    <a:lnTo>
                      <a:pt x="36" y="210"/>
                    </a:lnTo>
                    <a:lnTo>
                      <a:pt x="80" y="237"/>
                    </a:lnTo>
                    <a:lnTo>
                      <a:pt x="154" y="232"/>
                    </a:lnTo>
                    <a:lnTo>
                      <a:pt x="237" y="295"/>
                    </a:lnTo>
                    <a:lnTo>
                      <a:pt x="277" y="303"/>
                    </a:lnTo>
                    <a:lnTo>
                      <a:pt x="316" y="257"/>
                    </a:lnTo>
                    <a:lnTo>
                      <a:pt x="298" y="237"/>
                    </a:lnTo>
                    <a:lnTo>
                      <a:pt x="314" y="223"/>
                    </a:lnTo>
                    <a:lnTo>
                      <a:pt x="349" y="250"/>
                    </a:lnTo>
                    <a:lnTo>
                      <a:pt x="379" y="195"/>
                    </a:lnTo>
                    <a:lnTo>
                      <a:pt x="392" y="145"/>
                    </a:lnTo>
                    <a:lnTo>
                      <a:pt x="343" y="139"/>
                    </a:lnTo>
                    <a:lnTo>
                      <a:pt x="349" y="118"/>
                    </a:lnTo>
                    <a:lnTo>
                      <a:pt x="374" y="116"/>
                    </a:lnTo>
                    <a:lnTo>
                      <a:pt x="378" y="82"/>
                    </a:lnTo>
                    <a:lnTo>
                      <a:pt x="333" y="50"/>
                    </a:lnTo>
                    <a:lnTo>
                      <a:pt x="235" y="0"/>
                    </a:lnTo>
                    <a:lnTo>
                      <a:pt x="220" y="37"/>
                    </a:lnTo>
                    <a:lnTo>
                      <a:pt x="186" y="44"/>
                    </a:lnTo>
                    <a:lnTo>
                      <a:pt x="159" y="63"/>
                    </a:lnTo>
                    <a:lnTo>
                      <a:pt x="126" y="57"/>
                    </a:lnTo>
                    <a:lnTo>
                      <a:pt x="24" y="1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9" name="Freeform 24"/>
              <p:cNvSpPr>
                <a:spLocks/>
              </p:cNvSpPr>
              <p:nvPr/>
            </p:nvSpPr>
            <p:spPr bwMode="auto">
              <a:xfrm>
                <a:off x="2429" y="2292"/>
                <a:ext cx="143" cy="151"/>
              </a:xfrm>
              <a:custGeom>
                <a:avLst/>
                <a:gdLst>
                  <a:gd name="T0" fmla="*/ 0 w 286"/>
                  <a:gd name="T1" fmla="*/ 35 h 301"/>
                  <a:gd name="T2" fmla="*/ 15 w 286"/>
                  <a:gd name="T3" fmla="*/ 32 h 301"/>
                  <a:gd name="T4" fmla="*/ 24 w 286"/>
                  <a:gd name="T5" fmla="*/ 43 h 301"/>
                  <a:gd name="T6" fmla="*/ 58 w 286"/>
                  <a:gd name="T7" fmla="*/ 97 h 301"/>
                  <a:gd name="T8" fmla="*/ 58 w 286"/>
                  <a:gd name="T9" fmla="*/ 112 h 301"/>
                  <a:gd name="T10" fmla="*/ 75 w 286"/>
                  <a:gd name="T11" fmla="*/ 142 h 301"/>
                  <a:gd name="T12" fmla="*/ 91 w 286"/>
                  <a:gd name="T13" fmla="*/ 146 h 301"/>
                  <a:gd name="T14" fmla="*/ 103 w 286"/>
                  <a:gd name="T15" fmla="*/ 139 h 301"/>
                  <a:gd name="T16" fmla="*/ 93 w 286"/>
                  <a:gd name="T17" fmla="*/ 117 h 301"/>
                  <a:gd name="T18" fmla="*/ 100 w 286"/>
                  <a:gd name="T19" fmla="*/ 107 h 301"/>
                  <a:gd name="T20" fmla="*/ 117 w 286"/>
                  <a:gd name="T21" fmla="*/ 124 h 301"/>
                  <a:gd name="T22" fmla="*/ 132 w 286"/>
                  <a:gd name="T23" fmla="*/ 151 h 301"/>
                  <a:gd name="T24" fmla="*/ 143 w 286"/>
                  <a:gd name="T25" fmla="*/ 141 h 301"/>
                  <a:gd name="T26" fmla="*/ 138 w 286"/>
                  <a:gd name="T27" fmla="*/ 123 h 301"/>
                  <a:gd name="T28" fmla="*/ 142 w 286"/>
                  <a:gd name="T29" fmla="*/ 115 h 301"/>
                  <a:gd name="T30" fmla="*/ 136 w 286"/>
                  <a:gd name="T31" fmla="*/ 102 h 301"/>
                  <a:gd name="T32" fmla="*/ 140 w 286"/>
                  <a:gd name="T33" fmla="*/ 94 h 301"/>
                  <a:gd name="T34" fmla="*/ 135 w 286"/>
                  <a:gd name="T35" fmla="*/ 79 h 301"/>
                  <a:gd name="T36" fmla="*/ 141 w 286"/>
                  <a:gd name="T37" fmla="*/ 65 h 301"/>
                  <a:gd name="T38" fmla="*/ 140 w 286"/>
                  <a:gd name="T39" fmla="*/ 40 h 301"/>
                  <a:gd name="T40" fmla="*/ 127 w 286"/>
                  <a:gd name="T41" fmla="*/ 20 h 301"/>
                  <a:gd name="T42" fmla="*/ 113 w 286"/>
                  <a:gd name="T43" fmla="*/ 16 h 301"/>
                  <a:gd name="T44" fmla="*/ 103 w 286"/>
                  <a:gd name="T45" fmla="*/ 0 h 301"/>
                  <a:gd name="T46" fmla="*/ 93 w 286"/>
                  <a:gd name="T47" fmla="*/ 4 h 301"/>
                  <a:gd name="T48" fmla="*/ 88 w 286"/>
                  <a:gd name="T49" fmla="*/ 18 h 301"/>
                  <a:gd name="T50" fmla="*/ 79 w 286"/>
                  <a:gd name="T51" fmla="*/ 14 h 301"/>
                  <a:gd name="T52" fmla="*/ 71 w 286"/>
                  <a:gd name="T53" fmla="*/ 26 h 301"/>
                  <a:gd name="T54" fmla="*/ 60 w 286"/>
                  <a:gd name="T55" fmla="*/ 23 h 301"/>
                  <a:gd name="T56" fmla="*/ 52 w 286"/>
                  <a:gd name="T57" fmla="*/ 19 h 301"/>
                  <a:gd name="T58" fmla="*/ 45 w 286"/>
                  <a:gd name="T59" fmla="*/ 23 h 301"/>
                  <a:gd name="T60" fmla="*/ 36 w 286"/>
                  <a:gd name="T61" fmla="*/ 15 h 301"/>
                  <a:gd name="T62" fmla="*/ 27 w 286"/>
                  <a:gd name="T63" fmla="*/ 22 h 301"/>
                  <a:gd name="T64" fmla="*/ 15 w 286"/>
                  <a:gd name="T65" fmla="*/ 10 h 301"/>
                  <a:gd name="T66" fmla="*/ 3 w 286"/>
                  <a:gd name="T67" fmla="*/ 14 h 301"/>
                  <a:gd name="T68" fmla="*/ 0 w 286"/>
                  <a:gd name="T69" fmla="*/ 35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6"/>
                  <a:gd name="T106" fmla="*/ 0 h 301"/>
                  <a:gd name="T107" fmla="*/ 286 w 286"/>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6" h="301">
                    <a:moveTo>
                      <a:pt x="0" y="69"/>
                    </a:moveTo>
                    <a:lnTo>
                      <a:pt x="30" y="64"/>
                    </a:lnTo>
                    <a:lnTo>
                      <a:pt x="49" y="86"/>
                    </a:lnTo>
                    <a:lnTo>
                      <a:pt x="116" y="194"/>
                    </a:lnTo>
                    <a:lnTo>
                      <a:pt x="117" y="224"/>
                    </a:lnTo>
                    <a:lnTo>
                      <a:pt x="150" y="283"/>
                    </a:lnTo>
                    <a:lnTo>
                      <a:pt x="182" y="291"/>
                    </a:lnTo>
                    <a:lnTo>
                      <a:pt x="207" y="278"/>
                    </a:lnTo>
                    <a:lnTo>
                      <a:pt x="187" y="234"/>
                    </a:lnTo>
                    <a:lnTo>
                      <a:pt x="200" y="214"/>
                    </a:lnTo>
                    <a:lnTo>
                      <a:pt x="235" y="247"/>
                    </a:lnTo>
                    <a:lnTo>
                      <a:pt x="264" y="301"/>
                    </a:lnTo>
                    <a:lnTo>
                      <a:pt x="286" y="282"/>
                    </a:lnTo>
                    <a:lnTo>
                      <a:pt x="276" y="246"/>
                    </a:lnTo>
                    <a:lnTo>
                      <a:pt x="284" y="229"/>
                    </a:lnTo>
                    <a:lnTo>
                      <a:pt x="272" y="203"/>
                    </a:lnTo>
                    <a:lnTo>
                      <a:pt x="280" y="187"/>
                    </a:lnTo>
                    <a:lnTo>
                      <a:pt x="270" y="157"/>
                    </a:lnTo>
                    <a:lnTo>
                      <a:pt x="282" y="130"/>
                    </a:lnTo>
                    <a:lnTo>
                      <a:pt x="280" y="79"/>
                    </a:lnTo>
                    <a:lnTo>
                      <a:pt x="255" y="39"/>
                    </a:lnTo>
                    <a:lnTo>
                      <a:pt x="226" y="32"/>
                    </a:lnTo>
                    <a:lnTo>
                      <a:pt x="207" y="0"/>
                    </a:lnTo>
                    <a:lnTo>
                      <a:pt x="186" y="7"/>
                    </a:lnTo>
                    <a:lnTo>
                      <a:pt x="177" y="36"/>
                    </a:lnTo>
                    <a:lnTo>
                      <a:pt x="158" y="28"/>
                    </a:lnTo>
                    <a:lnTo>
                      <a:pt x="142" y="51"/>
                    </a:lnTo>
                    <a:lnTo>
                      <a:pt x="120" y="46"/>
                    </a:lnTo>
                    <a:lnTo>
                      <a:pt x="104" y="38"/>
                    </a:lnTo>
                    <a:lnTo>
                      <a:pt x="91" y="46"/>
                    </a:lnTo>
                    <a:lnTo>
                      <a:pt x="73" y="29"/>
                    </a:lnTo>
                    <a:lnTo>
                      <a:pt x="54" y="43"/>
                    </a:lnTo>
                    <a:lnTo>
                      <a:pt x="31" y="19"/>
                    </a:lnTo>
                    <a:lnTo>
                      <a:pt x="7" y="28"/>
                    </a:lnTo>
                    <a:lnTo>
                      <a:pt x="0" y="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0" name="Freeform 25"/>
              <p:cNvSpPr>
                <a:spLocks/>
              </p:cNvSpPr>
              <p:nvPr/>
            </p:nvSpPr>
            <p:spPr bwMode="auto">
              <a:xfrm>
                <a:off x="2366" y="2204"/>
                <a:ext cx="167" cy="123"/>
              </a:xfrm>
              <a:custGeom>
                <a:avLst/>
                <a:gdLst>
                  <a:gd name="T0" fmla="*/ 63 w 333"/>
                  <a:gd name="T1" fmla="*/ 123 h 246"/>
                  <a:gd name="T2" fmla="*/ 67 w 333"/>
                  <a:gd name="T3" fmla="*/ 103 h 246"/>
                  <a:gd name="T4" fmla="*/ 79 w 333"/>
                  <a:gd name="T5" fmla="*/ 98 h 246"/>
                  <a:gd name="T6" fmla="*/ 90 w 333"/>
                  <a:gd name="T7" fmla="*/ 110 h 246"/>
                  <a:gd name="T8" fmla="*/ 100 w 333"/>
                  <a:gd name="T9" fmla="*/ 103 h 246"/>
                  <a:gd name="T10" fmla="*/ 109 w 333"/>
                  <a:gd name="T11" fmla="*/ 112 h 246"/>
                  <a:gd name="T12" fmla="*/ 115 w 333"/>
                  <a:gd name="T13" fmla="*/ 108 h 246"/>
                  <a:gd name="T14" fmla="*/ 123 w 333"/>
                  <a:gd name="T15" fmla="*/ 112 h 246"/>
                  <a:gd name="T16" fmla="*/ 134 w 333"/>
                  <a:gd name="T17" fmla="*/ 114 h 246"/>
                  <a:gd name="T18" fmla="*/ 142 w 333"/>
                  <a:gd name="T19" fmla="*/ 103 h 246"/>
                  <a:gd name="T20" fmla="*/ 152 w 333"/>
                  <a:gd name="T21" fmla="*/ 107 h 246"/>
                  <a:gd name="T22" fmla="*/ 156 w 333"/>
                  <a:gd name="T23" fmla="*/ 92 h 246"/>
                  <a:gd name="T24" fmla="*/ 167 w 333"/>
                  <a:gd name="T25" fmla="*/ 89 h 246"/>
                  <a:gd name="T26" fmla="*/ 157 w 333"/>
                  <a:gd name="T27" fmla="*/ 51 h 246"/>
                  <a:gd name="T28" fmla="*/ 140 w 333"/>
                  <a:gd name="T29" fmla="*/ 31 h 246"/>
                  <a:gd name="T30" fmla="*/ 136 w 333"/>
                  <a:gd name="T31" fmla="*/ 20 h 246"/>
                  <a:gd name="T32" fmla="*/ 109 w 333"/>
                  <a:gd name="T33" fmla="*/ 0 h 246"/>
                  <a:gd name="T34" fmla="*/ 55 w 333"/>
                  <a:gd name="T35" fmla="*/ 27 h 246"/>
                  <a:gd name="T36" fmla="*/ 0 w 333"/>
                  <a:gd name="T37" fmla="*/ 52 h 246"/>
                  <a:gd name="T38" fmla="*/ 14 w 333"/>
                  <a:gd name="T39" fmla="*/ 66 h 246"/>
                  <a:gd name="T40" fmla="*/ 7 w 333"/>
                  <a:gd name="T41" fmla="*/ 81 h 246"/>
                  <a:gd name="T42" fmla="*/ 17 w 333"/>
                  <a:gd name="T43" fmla="*/ 107 h 246"/>
                  <a:gd name="T44" fmla="*/ 38 w 333"/>
                  <a:gd name="T45" fmla="*/ 109 h 246"/>
                  <a:gd name="T46" fmla="*/ 56 w 333"/>
                  <a:gd name="T47" fmla="*/ 113 h 246"/>
                  <a:gd name="T48" fmla="*/ 63 w 333"/>
                  <a:gd name="T49" fmla="*/ 123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246"/>
                  <a:gd name="T77" fmla="*/ 333 w 333"/>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246">
                    <a:moveTo>
                      <a:pt x="126" y="246"/>
                    </a:moveTo>
                    <a:lnTo>
                      <a:pt x="133" y="205"/>
                    </a:lnTo>
                    <a:lnTo>
                      <a:pt x="157" y="196"/>
                    </a:lnTo>
                    <a:lnTo>
                      <a:pt x="180" y="220"/>
                    </a:lnTo>
                    <a:lnTo>
                      <a:pt x="199" y="206"/>
                    </a:lnTo>
                    <a:lnTo>
                      <a:pt x="217" y="223"/>
                    </a:lnTo>
                    <a:lnTo>
                      <a:pt x="230" y="215"/>
                    </a:lnTo>
                    <a:lnTo>
                      <a:pt x="246" y="223"/>
                    </a:lnTo>
                    <a:lnTo>
                      <a:pt x="268" y="228"/>
                    </a:lnTo>
                    <a:lnTo>
                      <a:pt x="284" y="205"/>
                    </a:lnTo>
                    <a:lnTo>
                      <a:pt x="303" y="213"/>
                    </a:lnTo>
                    <a:lnTo>
                      <a:pt x="312" y="184"/>
                    </a:lnTo>
                    <a:lnTo>
                      <a:pt x="333" y="177"/>
                    </a:lnTo>
                    <a:lnTo>
                      <a:pt x="314" y="101"/>
                    </a:lnTo>
                    <a:lnTo>
                      <a:pt x="280" y="61"/>
                    </a:lnTo>
                    <a:lnTo>
                      <a:pt x="272" y="40"/>
                    </a:lnTo>
                    <a:lnTo>
                      <a:pt x="217" y="0"/>
                    </a:lnTo>
                    <a:lnTo>
                      <a:pt x="109" y="54"/>
                    </a:lnTo>
                    <a:lnTo>
                      <a:pt x="0" y="104"/>
                    </a:lnTo>
                    <a:lnTo>
                      <a:pt x="27" y="131"/>
                    </a:lnTo>
                    <a:lnTo>
                      <a:pt x="14" y="161"/>
                    </a:lnTo>
                    <a:lnTo>
                      <a:pt x="34" y="213"/>
                    </a:lnTo>
                    <a:lnTo>
                      <a:pt x="76" y="218"/>
                    </a:lnTo>
                    <a:lnTo>
                      <a:pt x="111" y="225"/>
                    </a:lnTo>
                    <a:lnTo>
                      <a:pt x="126" y="2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1" name="Freeform 26"/>
              <p:cNvSpPr>
                <a:spLocks/>
              </p:cNvSpPr>
              <p:nvPr/>
            </p:nvSpPr>
            <p:spPr bwMode="auto">
              <a:xfrm>
                <a:off x="2506" y="2215"/>
                <a:ext cx="90" cy="97"/>
              </a:xfrm>
              <a:custGeom>
                <a:avLst/>
                <a:gdLst>
                  <a:gd name="T0" fmla="*/ 0 w 179"/>
                  <a:gd name="T1" fmla="*/ 19 h 193"/>
                  <a:gd name="T2" fmla="*/ 21 w 179"/>
                  <a:gd name="T3" fmla="*/ 18 h 193"/>
                  <a:gd name="T4" fmla="*/ 30 w 179"/>
                  <a:gd name="T5" fmla="*/ 24 h 193"/>
                  <a:gd name="T6" fmla="*/ 41 w 179"/>
                  <a:gd name="T7" fmla="*/ 15 h 193"/>
                  <a:gd name="T8" fmla="*/ 40 w 179"/>
                  <a:gd name="T9" fmla="*/ 7 h 193"/>
                  <a:gd name="T10" fmla="*/ 55 w 179"/>
                  <a:gd name="T11" fmla="*/ 9 h 193"/>
                  <a:gd name="T12" fmla="*/ 60 w 179"/>
                  <a:gd name="T13" fmla="*/ 0 h 193"/>
                  <a:gd name="T14" fmla="*/ 81 w 179"/>
                  <a:gd name="T15" fmla="*/ 2 h 193"/>
                  <a:gd name="T16" fmla="*/ 80 w 179"/>
                  <a:gd name="T17" fmla="*/ 38 h 193"/>
                  <a:gd name="T18" fmla="*/ 83 w 179"/>
                  <a:gd name="T19" fmla="*/ 48 h 193"/>
                  <a:gd name="T20" fmla="*/ 74 w 179"/>
                  <a:gd name="T21" fmla="*/ 55 h 193"/>
                  <a:gd name="T22" fmla="*/ 78 w 179"/>
                  <a:gd name="T23" fmla="*/ 67 h 193"/>
                  <a:gd name="T24" fmla="*/ 90 w 179"/>
                  <a:gd name="T25" fmla="*/ 67 h 193"/>
                  <a:gd name="T26" fmla="*/ 84 w 179"/>
                  <a:gd name="T27" fmla="*/ 78 h 193"/>
                  <a:gd name="T28" fmla="*/ 67 w 179"/>
                  <a:gd name="T29" fmla="*/ 91 h 193"/>
                  <a:gd name="T30" fmla="*/ 51 w 179"/>
                  <a:gd name="T31" fmla="*/ 97 h 193"/>
                  <a:gd name="T32" fmla="*/ 36 w 179"/>
                  <a:gd name="T33" fmla="*/ 93 h 193"/>
                  <a:gd name="T34" fmla="*/ 27 w 179"/>
                  <a:gd name="T35" fmla="*/ 77 h 193"/>
                  <a:gd name="T36" fmla="*/ 17 w 179"/>
                  <a:gd name="T37" fmla="*/ 39 h 193"/>
                  <a:gd name="T38" fmla="*/ 0 w 179"/>
                  <a:gd name="T39" fmla="*/ 19 h 1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
                  <a:gd name="T61" fmla="*/ 0 h 193"/>
                  <a:gd name="T62" fmla="*/ 179 w 179"/>
                  <a:gd name="T63" fmla="*/ 193 h 1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 h="193">
                    <a:moveTo>
                      <a:pt x="0" y="38"/>
                    </a:moveTo>
                    <a:lnTo>
                      <a:pt x="42" y="36"/>
                    </a:lnTo>
                    <a:lnTo>
                      <a:pt x="59" y="47"/>
                    </a:lnTo>
                    <a:lnTo>
                      <a:pt x="82" y="29"/>
                    </a:lnTo>
                    <a:lnTo>
                      <a:pt x="80" y="14"/>
                    </a:lnTo>
                    <a:lnTo>
                      <a:pt x="110" y="18"/>
                    </a:lnTo>
                    <a:lnTo>
                      <a:pt x="120" y="0"/>
                    </a:lnTo>
                    <a:lnTo>
                      <a:pt x="161" y="4"/>
                    </a:lnTo>
                    <a:lnTo>
                      <a:pt x="160" y="75"/>
                    </a:lnTo>
                    <a:lnTo>
                      <a:pt x="166" y="95"/>
                    </a:lnTo>
                    <a:lnTo>
                      <a:pt x="147" y="109"/>
                    </a:lnTo>
                    <a:lnTo>
                      <a:pt x="155" y="133"/>
                    </a:lnTo>
                    <a:lnTo>
                      <a:pt x="179" y="134"/>
                    </a:lnTo>
                    <a:lnTo>
                      <a:pt x="167" y="156"/>
                    </a:lnTo>
                    <a:lnTo>
                      <a:pt x="134" y="182"/>
                    </a:lnTo>
                    <a:lnTo>
                      <a:pt x="101" y="193"/>
                    </a:lnTo>
                    <a:lnTo>
                      <a:pt x="72" y="186"/>
                    </a:lnTo>
                    <a:lnTo>
                      <a:pt x="53" y="154"/>
                    </a:lnTo>
                    <a:lnTo>
                      <a:pt x="34" y="78"/>
                    </a:lnTo>
                    <a:lnTo>
                      <a:pt x="0" y="3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2" name="Freeform 27"/>
              <p:cNvSpPr>
                <a:spLocks/>
              </p:cNvSpPr>
              <p:nvPr/>
            </p:nvSpPr>
            <p:spPr bwMode="auto">
              <a:xfrm>
                <a:off x="2557" y="2108"/>
                <a:ext cx="150" cy="299"/>
              </a:xfrm>
              <a:custGeom>
                <a:avLst/>
                <a:gdLst>
                  <a:gd name="T0" fmla="*/ 33 w 301"/>
                  <a:gd name="T1" fmla="*/ 185 h 598"/>
                  <a:gd name="T2" fmla="*/ 39 w 301"/>
                  <a:gd name="T3" fmla="*/ 174 h 598"/>
                  <a:gd name="T4" fmla="*/ 27 w 301"/>
                  <a:gd name="T5" fmla="*/ 174 h 598"/>
                  <a:gd name="T6" fmla="*/ 23 w 301"/>
                  <a:gd name="T7" fmla="*/ 162 h 598"/>
                  <a:gd name="T8" fmla="*/ 32 w 301"/>
                  <a:gd name="T9" fmla="*/ 155 h 598"/>
                  <a:gd name="T10" fmla="*/ 29 w 301"/>
                  <a:gd name="T11" fmla="*/ 145 h 598"/>
                  <a:gd name="T12" fmla="*/ 30 w 301"/>
                  <a:gd name="T13" fmla="*/ 109 h 598"/>
                  <a:gd name="T14" fmla="*/ 9 w 301"/>
                  <a:gd name="T15" fmla="*/ 107 h 598"/>
                  <a:gd name="T16" fmla="*/ 12 w 301"/>
                  <a:gd name="T17" fmla="*/ 89 h 598"/>
                  <a:gd name="T18" fmla="*/ 22 w 301"/>
                  <a:gd name="T19" fmla="*/ 89 h 598"/>
                  <a:gd name="T20" fmla="*/ 33 w 301"/>
                  <a:gd name="T21" fmla="*/ 93 h 598"/>
                  <a:gd name="T22" fmla="*/ 41 w 301"/>
                  <a:gd name="T23" fmla="*/ 91 h 598"/>
                  <a:gd name="T24" fmla="*/ 41 w 301"/>
                  <a:gd name="T25" fmla="*/ 72 h 598"/>
                  <a:gd name="T26" fmla="*/ 47 w 301"/>
                  <a:gd name="T27" fmla="*/ 65 h 598"/>
                  <a:gd name="T28" fmla="*/ 48 w 301"/>
                  <a:gd name="T29" fmla="*/ 42 h 598"/>
                  <a:gd name="T30" fmla="*/ 38 w 301"/>
                  <a:gd name="T31" fmla="*/ 37 h 598"/>
                  <a:gd name="T32" fmla="*/ 44 w 301"/>
                  <a:gd name="T33" fmla="*/ 12 h 598"/>
                  <a:gd name="T34" fmla="*/ 50 w 301"/>
                  <a:gd name="T35" fmla="*/ 10 h 598"/>
                  <a:gd name="T36" fmla="*/ 50 w 301"/>
                  <a:gd name="T37" fmla="*/ 0 h 598"/>
                  <a:gd name="T38" fmla="*/ 59 w 301"/>
                  <a:gd name="T39" fmla="*/ 1 h 598"/>
                  <a:gd name="T40" fmla="*/ 64 w 301"/>
                  <a:gd name="T41" fmla="*/ 11 h 598"/>
                  <a:gd name="T42" fmla="*/ 75 w 301"/>
                  <a:gd name="T43" fmla="*/ 16 h 598"/>
                  <a:gd name="T44" fmla="*/ 100 w 301"/>
                  <a:gd name="T45" fmla="*/ 81 h 598"/>
                  <a:gd name="T46" fmla="*/ 121 w 301"/>
                  <a:gd name="T47" fmla="*/ 99 h 598"/>
                  <a:gd name="T48" fmla="*/ 139 w 301"/>
                  <a:gd name="T49" fmla="*/ 138 h 598"/>
                  <a:gd name="T50" fmla="*/ 136 w 301"/>
                  <a:gd name="T51" fmla="*/ 168 h 598"/>
                  <a:gd name="T52" fmla="*/ 150 w 301"/>
                  <a:gd name="T53" fmla="*/ 174 h 598"/>
                  <a:gd name="T54" fmla="*/ 141 w 301"/>
                  <a:gd name="T55" fmla="*/ 195 h 598"/>
                  <a:gd name="T56" fmla="*/ 119 w 301"/>
                  <a:gd name="T57" fmla="*/ 199 h 598"/>
                  <a:gd name="T58" fmla="*/ 108 w 301"/>
                  <a:gd name="T59" fmla="*/ 215 h 598"/>
                  <a:gd name="T60" fmla="*/ 105 w 301"/>
                  <a:gd name="T61" fmla="*/ 241 h 598"/>
                  <a:gd name="T62" fmla="*/ 93 w 301"/>
                  <a:gd name="T63" fmla="*/ 241 h 598"/>
                  <a:gd name="T64" fmla="*/ 90 w 301"/>
                  <a:gd name="T65" fmla="*/ 253 h 598"/>
                  <a:gd name="T66" fmla="*/ 65 w 301"/>
                  <a:gd name="T67" fmla="*/ 255 h 598"/>
                  <a:gd name="T68" fmla="*/ 50 w 301"/>
                  <a:gd name="T69" fmla="*/ 252 h 598"/>
                  <a:gd name="T70" fmla="*/ 48 w 301"/>
                  <a:gd name="T71" fmla="*/ 269 h 598"/>
                  <a:gd name="T72" fmla="*/ 36 w 301"/>
                  <a:gd name="T73" fmla="*/ 269 h 598"/>
                  <a:gd name="T74" fmla="*/ 14 w 301"/>
                  <a:gd name="T75" fmla="*/ 299 h 598"/>
                  <a:gd name="T76" fmla="*/ 8 w 301"/>
                  <a:gd name="T77" fmla="*/ 286 h 598"/>
                  <a:gd name="T78" fmla="*/ 12 w 301"/>
                  <a:gd name="T79" fmla="*/ 278 h 598"/>
                  <a:gd name="T80" fmla="*/ 7 w 301"/>
                  <a:gd name="T81" fmla="*/ 263 h 598"/>
                  <a:gd name="T82" fmla="*/ 13 w 301"/>
                  <a:gd name="T83" fmla="*/ 249 h 598"/>
                  <a:gd name="T84" fmla="*/ 12 w 301"/>
                  <a:gd name="T85" fmla="*/ 224 h 598"/>
                  <a:gd name="T86" fmla="*/ 0 w 301"/>
                  <a:gd name="T87" fmla="*/ 204 h 598"/>
                  <a:gd name="T88" fmla="*/ 16 w 301"/>
                  <a:gd name="T89" fmla="*/ 198 h 598"/>
                  <a:gd name="T90" fmla="*/ 33 w 301"/>
                  <a:gd name="T91" fmla="*/ 185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1"/>
                  <a:gd name="T139" fmla="*/ 0 h 598"/>
                  <a:gd name="T140" fmla="*/ 301 w 301"/>
                  <a:gd name="T141" fmla="*/ 598 h 5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1" h="598">
                    <a:moveTo>
                      <a:pt x="66" y="371"/>
                    </a:moveTo>
                    <a:lnTo>
                      <a:pt x="78" y="349"/>
                    </a:lnTo>
                    <a:lnTo>
                      <a:pt x="54" y="348"/>
                    </a:lnTo>
                    <a:lnTo>
                      <a:pt x="46" y="324"/>
                    </a:lnTo>
                    <a:lnTo>
                      <a:pt x="65" y="310"/>
                    </a:lnTo>
                    <a:lnTo>
                      <a:pt x="59" y="290"/>
                    </a:lnTo>
                    <a:lnTo>
                      <a:pt x="60" y="219"/>
                    </a:lnTo>
                    <a:lnTo>
                      <a:pt x="19" y="215"/>
                    </a:lnTo>
                    <a:lnTo>
                      <a:pt x="24" y="179"/>
                    </a:lnTo>
                    <a:lnTo>
                      <a:pt x="45" y="179"/>
                    </a:lnTo>
                    <a:lnTo>
                      <a:pt x="66" y="187"/>
                    </a:lnTo>
                    <a:lnTo>
                      <a:pt x="82" y="183"/>
                    </a:lnTo>
                    <a:lnTo>
                      <a:pt x="83" y="144"/>
                    </a:lnTo>
                    <a:lnTo>
                      <a:pt x="94" y="130"/>
                    </a:lnTo>
                    <a:lnTo>
                      <a:pt x="97" y="85"/>
                    </a:lnTo>
                    <a:lnTo>
                      <a:pt x="76" y="75"/>
                    </a:lnTo>
                    <a:lnTo>
                      <a:pt x="88" y="25"/>
                    </a:lnTo>
                    <a:lnTo>
                      <a:pt x="101" y="20"/>
                    </a:lnTo>
                    <a:lnTo>
                      <a:pt x="100" y="0"/>
                    </a:lnTo>
                    <a:lnTo>
                      <a:pt x="119" y="3"/>
                    </a:lnTo>
                    <a:lnTo>
                      <a:pt x="129" y="23"/>
                    </a:lnTo>
                    <a:lnTo>
                      <a:pt x="150" y="32"/>
                    </a:lnTo>
                    <a:lnTo>
                      <a:pt x="201" y="162"/>
                    </a:lnTo>
                    <a:lnTo>
                      <a:pt x="243" y="199"/>
                    </a:lnTo>
                    <a:lnTo>
                      <a:pt x="279" y="276"/>
                    </a:lnTo>
                    <a:lnTo>
                      <a:pt x="273" y="337"/>
                    </a:lnTo>
                    <a:lnTo>
                      <a:pt x="301" y="348"/>
                    </a:lnTo>
                    <a:lnTo>
                      <a:pt x="282" y="390"/>
                    </a:lnTo>
                    <a:lnTo>
                      <a:pt x="239" y="399"/>
                    </a:lnTo>
                    <a:lnTo>
                      <a:pt x="217" y="431"/>
                    </a:lnTo>
                    <a:lnTo>
                      <a:pt x="211" y="483"/>
                    </a:lnTo>
                    <a:lnTo>
                      <a:pt x="186" y="483"/>
                    </a:lnTo>
                    <a:lnTo>
                      <a:pt x="180" y="506"/>
                    </a:lnTo>
                    <a:lnTo>
                      <a:pt x="131" y="510"/>
                    </a:lnTo>
                    <a:lnTo>
                      <a:pt x="101" y="505"/>
                    </a:lnTo>
                    <a:lnTo>
                      <a:pt x="97" y="538"/>
                    </a:lnTo>
                    <a:lnTo>
                      <a:pt x="72" y="538"/>
                    </a:lnTo>
                    <a:lnTo>
                      <a:pt x="29" y="598"/>
                    </a:lnTo>
                    <a:lnTo>
                      <a:pt x="17" y="572"/>
                    </a:lnTo>
                    <a:lnTo>
                      <a:pt x="25" y="556"/>
                    </a:lnTo>
                    <a:lnTo>
                      <a:pt x="15" y="526"/>
                    </a:lnTo>
                    <a:lnTo>
                      <a:pt x="27" y="499"/>
                    </a:lnTo>
                    <a:lnTo>
                      <a:pt x="25" y="448"/>
                    </a:lnTo>
                    <a:lnTo>
                      <a:pt x="0" y="408"/>
                    </a:lnTo>
                    <a:lnTo>
                      <a:pt x="33" y="397"/>
                    </a:lnTo>
                    <a:lnTo>
                      <a:pt x="66" y="37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3" name="Freeform 28"/>
              <p:cNvSpPr>
                <a:spLocks/>
              </p:cNvSpPr>
              <p:nvPr/>
            </p:nvSpPr>
            <p:spPr bwMode="auto">
              <a:xfrm>
                <a:off x="2492" y="1760"/>
                <a:ext cx="317" cy="371"/>
              </a:xfrm>
              <a:custGeom>
                <a:avLst/>
                <a:gdLst>
                  <a:gd name="T0" fmla="*/ 264 w 633"/>
                  <a:gd name="T1" fmla="*/ 201 h 742"/>
                  <a:gd name="T2" fmla="*/ 264 w 633"/>
                  <a:gd name="T3" fmla="*/ 230 h 742"/>
                  <a:gd name="T4" fmla="*/ 258 w 633"/>
                  <a:gd name="T5" fmla="*/ 240 h 742"/>
                  <a:gd name="T6" fmla="*/ 268 w 633"/>
                  <a:gd name="T7" fmla="*/ 258 h 742"/>
                  <a:gd name="T8" fmla="*/ 284 w 633"/>
                  <a:gd name="T9" fmla="*/ 260 h 742"/>
                  <a:gd name="T10" fmla="*/ 297 w 633"/>
                  <a:gd name="T11" fmla="*/ 275 h 742"/>
                  <a:gd name="T12" fmla="*/ 305 w 633"/>
                  <a:gd name="T13" fmla="*/ 303 h 742"/>
                  <a:gd name="T14" fmla="*/ 316 w 633"/>
                  <a:gd name="T15" fmla="*/ 301 h 742"/>
                  <a:gd name="T16" fmla="*/ 317 w 633"/>
                  <a:gd name="T17" fmla="*/ 314 h 742"/>
                  <a:gd name="T18" fmla="*/ 301 w 633"/>
                  <a:gd name="T19" fmla="*/ 346 h 742"/>
                  <a:gd name="T20" fmla="*/ 273 w 633"/>
                  <a:gd name="T21" fmla="*/ 371 h 742"/>
                  <a:gd name="T22" fmla="*/ 261 w 633"/>
                  <a:gd name="T23" fmla="*/ 343 h 742"/>
                  <a:gd name="T24" fmla="*/ 250 w 633"/>
                  <a:gd name="T25" fmla="*/ 351 h 742"/>
                  <a:gd name="T26" fmla="*/ 240 w 633"/>
                  <a:gd name="T27" fmla="*/ 348 h 742"/>
                  <a:gd name="T28" fmla="*/ 238 w 633"/>
                  <a:gd name="T29" fmla="*/ 335 h 742"/>
                  <a:gd name="T30" fmla="*/ 220 w 633"/>
                  <a:gd name="T31" fmla="*/ 319 h 742"/>
                  <a:gd name="T32" fmla="*/ 201 w 633"/>
                  <a:gd name="T33" fmla="*/ 329 h 742"/>
                  <a:gd name="T34" fmla="*/ 196 w 633"/>
                  <a:gd name="T35" fmla="*/ 354 h 742"/>
                  <a:gd name="T36" fmla="*/ 177 w 633"/>
                  <a:gd name="T37" fmla="*/ 367 h 742"/>
                  <a:gd name="T38" fmla="*/ 139 w 633"/>
                  <a:gd name="T39" fmla="*/ 364 h 742"/>
                  <a:gd name="T40" fmla="*/ 129 w 633"/>
                  <a:gd name="T41" fmla="*/ 359 h 742"/>
                  <a:gd name="T42" fmla="*/ 124 w 633"/>
                  <a:gd name="T43" fmla="*/ 349 h 742"/>
                  <a:gd name="T44" fmla="*/ 114 w 633"/>
                  <a:gd name="T45" fmla="*/ 348 h 742"/>
                  <a:gd name="T46" fmla="*/ 106 w 633"/>
                  <a:gd name="T47" fmla="*/ 338 h 742"/>
                  <a:gd name="T48" fmla="*/ 106 w 633"/>
                  <a:gd name="T49" fmla="*/ 326 h 742"/>
                  <a:gd name="T50" fmla="*/ 100 w 633"/>
                  <a:gd name="T51" fmla="*/ 322 h 742"/>
                  <a:gd name="T52" fmla="*/ 91 w 633"/>
                  <a:gd name="T53" fmla="*/ 323 h 742"/>
                  <a:gd name="T54" fmla="*/ 85 w 633"/>
                  <a:gd name="T55" fmla="*/ 313 h 742"/>
                  <a:gd name="T56" fmla="*/ 79 w 633"/>
                  <a:gd name="T57" fmla="*/ 307 h 742"/>
                  <a:gd name="T58" fmla="*/ 69 w 633"/>
                  <a:gd name="T59" fmla="*/ 303 h 742"/>
                  <a:gd name="T60" fmla="*/ 42 w 633"/>
                  <a:gd name="T61" fmla="*/ 265 h 742"/>
                  <a:gd name="T62" fmla="*/ 24 w 633"/>
                  <a:gd name="T63" fmla="*/ 266 h 742"/>
                  <a:gd name="T64" fmla="*/ 6 w 633"/>
                  <a:gd name="T65" fmla="*/ 250 h 742"/>
                  <a:gd name="T66" fmla="*/ 0 w 633"/>
                  <a:gd name="T67" fmla="*/ 227 h 742"/>
                  <a:gd name="T68" fmla="*/ 16 w 633"/>
                  <a:gd name="T69" fmla="*/ 216 h 742"/>
                  <a:gd name="T70" fmla="*/ 33 w 633"/>
                  <a:gd name="T71" fmla="*/ 221 h 742"/>
                  <a:gd name="T72" fmla="*/ 64 w 633"/>
                  <a:gd name="T73" fmla="*/ 220 h 742"/>
                  <a:gd name="T74" fmla="*/ 90 w 633"/>
                  <a:gd name="T75" fmla="*/ 250 h 742"/>
                  <a:gd name="T76" fmla="*/ 105 w 633"/>
                  <a:gd name="T77" fmla="*/ 243 h 742"/>
                  <a:gd name="T78" fmla="*/ 96 w 633"/>
                  <a:gd name="T79" fmla="*/ 231 h 742"/>
                  <a:gd name="T80" fmla="*/ 98 w 633"/>
                  <a:gd name="T81" fmla="*/ 199 h 742"/>
                  <a:gd name="T82" fmla="*/ 108 w 633"/>
                  <a:gd name="T83" fmla="*/ 194 h 742"/>
                  <a:gd name="T84" fmla="*/ 112 w 633"/>
                  <a:gd name="T85" fmla="*/ 181 h 742"/>
                  <a:gd name="T86" fmla="*/ 96 w 633"/>
                  <a:gd name="T87" fmla="*/ 153 h 742"/>
                  <a:gd name="T88" fmla="*/ 86 w 633"/>
                  <a:gd name="T89" fmla="*/ 139 h 742"/>
                  <a:gd name="T90" fmla="*/ 59 w 633"/>
                  <a:gd name="T91" fmla="*/ 128 h 742"/>
                  <a:gd name="T92" fmla="*/ 25 w 633"/>
                  <a:gd name="T93" fmla="*/ 74 h 742"/>
                  <a:gd name="T94" fmla="*/ 32 w 633"/>
                  <a:gd name="T95" fmla="*/ 65 h 742"/>
                  <a:gd name="T96" fmla="*/ 60 w 633"/>
                  <a:gd name="T97" fmla="*/ 0 h 742"/>
                  <a:gd name="T98" fmla="*/ 183 w 633"/>
                  <a:gd name="T99" fmla="*/ 54 h 742"/>
                  <a:gd name="T100" fmla="*/ 258 w 633"/>
                  <a:gd name="T101" fmla="*/ 62 h 742"/>
                  <a:gd name="T102" fmla="*/ 261 w 633"/>
                  <a:gd name="T103" fmla="*/ 76 h 742"/>
                  <a:gd name="T104" fmla="*/ 289 w 633"/>
                  <a:gd name="T105" fmla="*/ 91 h 742"/>
                  <a:gd name="T106" fmla="*/ 273 w 633"/>
                  <a:gd name="T107" fmla="*/ 132 h 742"/>
                  <a:gd name="T108" fmla="*/ 256 w 633"/>
                  <a:gd name="T109" fmla="*/ 140 h 742"/>
                  <a:gd name="T110" fmla="*/ 262 w 633"/>
                  <a:gd name="T111" fmla="*/ 157 h 742"/>
                  <a:gd name="T112" fmla="*/ 245 w 633"/>
                  <a:gd name="T113" fmla="*/ 183 h 742"/>
                  <a:gd name="T114" fmla="*/ 229 w 633"/>
                  <a:gd name="T115" fmla="*/ 180 h 742"/>
                  <a:gd name="T116" fmla="*/ 238 w 633"/>
                  <a:gd name="T117" fmla="*/ 199 h 742"/>
                  <a:gd name="T118" fmla="*/ 264 w 633"/>
                  <a:gd name="T119" fmla="*/ 201 h 7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742"/>
                  <a:gd name="T182" fmla="*/ 633 w 633"/>
                  <a:gd name="T183" fmla="*/ 742 h 7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742">
                    <a:moveTo>
                      <a:pt x="527" y="402"/>
                    </a:moveTo>
                    <a:lnTo>
                      <a:pt x="528" y="460"/>
                    </a:lnTo>
                    <a:lnTo>
                      <a:pt x="515" y="480"/>
                    </a:lnTo>
                    <a:lnTo>
                      <a:pt x="535" y="515"/>
                    </a:lnTo>
                    <a:lnTo>
                      <a:pt x="567" y="520"/>
                    </a:lnTo>
                    <a:lnTo>
                      <a:pt x="594" y="550"/>
                    </a:lnTo>
                    <a:lnTo>
                      <a:pt x="609" y="606"/>
                    </a:lnTo>
                    <a:lnTo>
                      <a:pt x="632" y="602"/>
                    </a:lnTo>
                    <a:lnTo>
                      <a:pt x="633" y="627"/>
                    </a:lnTo>
                    <a:lnTo>
                      <a:pt x="602" y="692"/>
                    </a:lnTo>
                    <a:lnTo>
                      <a:pt x="546" y="742"/>
                    </a:lnTo>
                    <a:lnTo>
                      <a:pt x="522" y="686"/>
                    </a:lnTo>
                    <a:lnTo>
                      <a:pt x="499" y="702"/>
                    </a:lnTo>
                    <a:lnTo>
                      <a:pt x="479" y="696"/>
                    </a:lnTo>
                    <a:lnTo>
                      <a:pt x="476" y="670"/>
                    </a:lnTo>
                    <a:lnTo>
                      <a:pt x="440" y="638"/>
                    </a:lnTo>
                    <a:lnTo>
                      <a:pt x="402" y="657"/>
                    </a:lnTo>
                    <a:lnTo>
                      <a:pt x="391" y="707"/>
                    </a:lnTo>
                    <a:lnTo>
                      <a:pt x="353" y="734"/>
                    </a:lnTo>
                    <a:lnTo>
                      <a:pt x="278" y="727"/>
                    </a:lnTo>
                    <a:lnTo>
                      <a:pt x="257" y="718"/>
                    </a:lnTo>
                    <a:lnTo>
                      <a:pt x="247" y="698"/>
                    </a:lnTo>
                    <a:lnTo>
                      <a:pt x="228" y="695"/>
                    </a:lnTo>
                    <a:lnTo>
                      <a:pt x="212" y="675"/>
                    </a:lnTo>
                    <a:lnTo>
                      <a:pt x="212" y="652"/>
                    </a:lnTo>
                    <a:lnTo>
                      <a:pt x="200" y="643"/>
                    </a:lnTo>
                    <a:lnTo>
                      <a:pt x="181" y="645"/>
                    </a:lnTo>
                    <a:lnTo>
                      <a:pt x="170" y="625"/>
                    </a:lnTo>
                    <a:lnTo>
                      <a:pt x="157" y="613"/>
                    </a:lnTo>
                    <a:lnTo>
                      <a:pt x="138" y="606"/>
                    </a:lnTo>
                    <a:lnTo>
                      <a:pt x="83" y="530"/>
                    </a:lnTo>
                    <a:lnTo>
                      <a:pt x="47" y="532"/>
                    </a:lnTo>
                    <a:lnTo>
                      <a:pt x="11" y="501"/>
                    </a:lnTo>
                    <a:lnTo>
                      <a:pt x="0" y="455"/>
                    </a:lnTo>
                    <a:lnTo>
                      <a:pt x="31" y="433"/>
                    </a:lnTo>
                    <a:lnTo>
                      <a:pt x="65" y="442"/>
                    </a:lnTo>
                    <a:lnTo>
                      <a:pt x="127" y="441"/>
                    </a:lnTo>
                    <a:lnTo>
                      <a:pt x="179" y="500"/>
                    </a:lnTo>
                    <a:lnTo>
                      <a:pt x="210" y="486"/>
                    </a:lnTo>
                    <a:lnTo>
                      <a:pt x="191" y="463"/>
                    </a:lnTo>
                    <a:lnTo>
                      <a:pt x="195" y="398"/>
                    </a:lnTo>
                    <a:lnTo>
                      <a:pt x="216" y="389"/>
                    </a:lnTo>
                    <a:lnTo>
                      <a:pt x="224" y="361"/>
                    </a:lnTo>
                    <a:lnTo>
                      <a:pt x="191" y="305"/>
                    </a:lnTo>
                    <a:lnTo>
                      <a:pt x="171" y="278"/>
                    </a:lnTo>
                    <a:lnTo>
                      <a:pt x="117" y="256"/>
                    </a:lnTo>
                    <a:lnTo>
                      <a:pt x="49" y="147"/>
                    </a:lnTo>
                    <a:lnTo>
                      <a:pt x="63" y="129"/>
                    </a:lnTo>
                    <a:lnTo>
                      <a:pt x="119" y="0"/>
                    </a:lnTo>
                    <a:lnTo>
                      <a:pt x="365" y="108"/>
                    </a:lnTo>
                    <a:lnTo>
                      <a:pt x="515" y="125"/>
                    </a:lnTo>
                    <a:lnTo>
                      <a:pt x="522" y="151"/>
                    </a:lnTo>
                    <a:lnTo>
                      <a:pt x="577" y="182"/>
                    </a:lnTo>
                    <a:lnTo>
                      <a:pt x="545" y="264"/>
                    </a:lnTo>
                    <a:lnTo>
                      <a:pt x="512" y="279"/>
                    </a:lnTo>
                    <a:lnTo>
                      <a:pt x="523" y="314"/>
                    </a:lnTo>
                    <a:lnTo>
                      <a:pt x="489" y="365"/>
                    </a:lnTo>
                    <a:lnTo>
                      <a:pt x="457" y="359"/>
                    </a:lnTo>
                    <a:lnTo>
                      <a:pt x="475" y="398"/>
                    </a:lnTo>
                    <a:lnTo>
                      <a:pt x="527" y="40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4" name="Freeform 29"/>
              <p:cNvSpPr>
                <a:spLocks/>
              </p:cNvSpPr>
              <p:nvPr/>
            </p:nvSpPr>
            <p:spPr bwMode="auto">
              <a:xfrm>
                <a:off x="2404" y="1834"/>
                <a:ext cx="201" cy="176"/>
              </a:xfrm>
              <a:custGeom>
                <a:avLst/>
                <a:gdLst>
                  <a:gd name="T0" fmla="*/ 152 w 401"/>
                  <a:gd name="T1" fmla="*/ 147 h 353"/>
                  <a:gd name="T2" fmla="*/ 178 w 401"/>
                  <a:gd name="T3" fmla="*/ 176 h 353"/>
                  <a:gd name="T4" fmla="*/ 194 w 401"/>
                  <a:gd name="T5" fmla="*/ 169 h 353"/>
                  <a:gd name="T6" fmla="*/ 184 w 401"/>
                  <a:gd name="T7" fmla="*/ 158 h 353"/>
                  <a:gd name="T8" fmla="*/ 186 w 401"/>
                  <a:gd name="T9" fmla="*/ 125 h 353"/>
                  <a:gd name="T10" fmla="*/ 197 w 401"/>
                  <a:gd name="T11" fmla="*/ 121 h 353"/>
                  <a:gd name="T12" fmla="*/ 201 w 401"/>
                  <a:gd name="T13" fmla="*/ 107 h 353"/>
                  <a:gd name="T14" fmla="*/ 184 w 401"/>
                  <a:gd name="T15" fmla="*/ 79 h 353"/>
                  <a:gd name="T16" fmla="*/ 174 w 401"/>
                  <a:gd name="T17" fmla="*/ 65 h 353"/>
                  <a:gd name="T18" fmla="*/ 147 w 401"/>
                  <a:gd name="T19" fmla="*/ 54 h 353"/>
                  <a:gd name="T20" fmla="*/ 113 w 401"/>
                  <a:gd name="T21" fmla="*/ 0 h 353"/>
                  <a:gd name="T22" fmla="*/ 89 w 401"/>
                  <a:gd name="T23" fmla="*/ 16 h 353"/>
                  <a:gd name="T24" fmla="*/ 0 w 401"/>
                  <a:gd name="T25" fmla="*/ 81 h 353"/>
                  <a:gd name="T26" fmla="*/ 77 w 401"/>
                  <a:gd name="T27" fmla="*/ 145 h 353"/>
                  <a:gd name="T28" fmla="*/ 89 w 401"/>
                  <a:gd name="T29" fmla="*/ 154 h 353"/>
                  <a:gd name="T30" fmla="*/ 104 w 401"/>
                  <a:gd name="T31" fmla="*/ 143 h 353"/>
                  <a:gd name="T32" fmla="*/ 121 w 401"/>
                  <a:gd name="T33" fmla="*/ 147 h 353"/>
                  <a:gd name="T34" fmla="*/ 152 w 401"/>
                  <a:gd name="T35" fmla="*/ 147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353"/>
                  <a:gd name="T56" fmla="*/ 401 w 401"/>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353">
                    <a:moveTo>
                      <a:pt x="304" y="294"/>
                    </a:moveTo>
                    <a:lnTo>
                      <a:pt x="356" y="353"/>
                    </a:lnTo>
                    <a:lnTo>
                      <a:pt x="387" y="339"/>
                    </a:lnTo>
                    <a:lnTo>
                      <a:pt x="368" y="316"/>
                    </a:lnTo>
                    <a:lnTo>
                      <a:pt x="372" y="251"/>
                    </a:lnTo>
                    <a:lnTo>
                      <a:pt x="393" y="242"/>
                    </a:lnTo>
                    <a:lnTo>
                      <a:pt x="401" y="214"/>
                    </a:lnTo>
                    <a:lnTo>
                      <a:pt x="368" y="158"/>
                    </a:lnTo>
                    <a:lnTo>
                      <a:pt x="348" y="131"/>
                    </a:lnTo>
                    <a:lnTo>
                      <a:pt x="294" y="109"/>
                    </a:lnTo>
                    <a:lnTo>
                      <a:pt x="226" y="0"/>
                    </a:lnTo>
                    <a:lnTo>
                      <a:pt x="177" y="32"/>
                    </a:lnTo>
                    <a:lnTo>
                      <a:pt x="0" y="162"/>
                    </a:lnTo>
                    <a:lnTo>
                      <a:pt x="154" y="291"/>
                    </a:lnTo>
                    <a:lnTo>
                      <a:pt x="177" y="308"/>
                    </a:lnTo>
                    <a:lnTo>
                      <a:pt x="208" y="286"/>
                    </a:lnTo>
                    <a:lnTo>
                      <a:pt x="242" y="295"/>
                    </a:lnTo>
                    <a:lnTo>
                      <a:pt x="304" y="29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5" name="Freeform 30"/>
              <p:cNvSpPr>
                <a:spLocks/>
              </p:cNvSpPr>
              <p:nvPr/>
            </p:nvSpPr>
            <p:spPr bwMode="auto">
              <a:xfrm>
                <a:off x="2441" y="1980"/>
                <a:ext cx="166" cy="259"/>
              </a:xfrm>
              <a:custGeom>
                <a:avLst/>
                <a:gdLst>
                  <a:gd name="T0" fmla="*/ 65 w 331"/>
                  <a:gd name="T1" fmla="*/ 255 h 519"/>
                  <a:gd name="T2" fmla="*/ 86 w 331"/>
                  <a:gd name="T3" fmla="*/ 254 h 519"/>
                  <a:gd name="T4" fmla="*/ 94 w 331"/>
                  <a:gd name="T5" fmla="*/ 259 h 519"/>
                  <a:gd name="T6" fmla="*/ 106 w 331"/>
                  <a:gd name="T7" fmla="*/ 250 h 519"/>
                  <a:gd name="T8" fmla="*/ 105 w 331"/>
                  <a:gd name="T9" fmla="*/ 243 h 519"/>
                  <a:gd name="T10" fmla="*/ 120 w 331"/>
                  <a:gd name="T11" fmla="*/ 245 h 519"/>
                  <a:gd name="T12" fmla="*/ 125 w 331"/>
                  <a:gd name="T13" fmla="*/ 236 h 519"/>
                  <a:gd name="T14" fmla="*/ 127 w 331"/>
                  <a:gd name="T15" fmla="*/ 218 h 519"/>
                  <a:gd name="T16" fmla="*/ 138 w 331"/>
                  <a:gd name="T17" fmla="*/ 218 h 519"/>
                  <a:gd name="T18" fmla="*/ 148 w 331"/>
                  <a:gd name="T19" fmla="*/ 222 h 519"/>
                  <a:gd name="T20" fmla="*/ 156 w 331"/>
                  <a:gd name="T21" fmla="*/ 220 h 519"/>
                  <a:gd name="T22" fmla="*/ 157 w 331"/>
                  <a:gd name="T23" fmla="*/ 200 h 519"/>
                  <a:gd name="T24" fmla="*/ 162 w 331"/>
                  <a:gd name="T25" fmla="*/ 193 h 519"/>
                  <a:gd name="T26" fmla="*/ 164 w 331"/>
                  <a:gd name="T27" fmla="*/ 171 h 519"/>
                  <a:gd name="T28" fmla="*/ 153 w 331"/>
                  <a:gd name="T29" fmla="*/ 166 h 519"/>
                  <a:gd name="T30" fmla="*/ 159 w 331"/>
                  <a:gd name="T31" fmla="*/ 141 h 519"/>
                  <a:gd name="T32" fmla="*/ 166 w 331"/>
                  <a:gd name="T33" fmla="*/ 138 h 519"/>
                  <a:gd name="T34" fmla="*/ 165 w 331"/>
                  <a:gd name="T35" fmla="*/ 128 h 519"/>
                  <a:gd name="T36" fmla="*/ 157 w 331"/>
                  <a:gd name="T37" fmla="*/ 118 h 519"/>
                  <a:gd name="T38" fmla="*/ 157 w 331"/>
                  <a:gd name="T39" fmla="*/ 107 h 519"/>
                  <a:gd name="T40" fmla="*/ 151 w 331"/>
                  <a:gd name="T41" fmla="*/ 102 h 519"/>
                  <a:gd name="T42" fmla="*/ 142 w 331"/>
                  <a:gd name="T43" fmla="*/ 103 h 519"/>
                  <a:gd name="T44" fmla="*/ 136 w 331"/>
                  <a:gd name="T45" fmla="*/ 93 h 519"/>
                  <a:gd name="T46" fmla="*/ 130 w 331"/>
                  <a:gd name="T47" fmla="*/ 87 h 519"/>
                  <a:gd name="T48" fmla="*/ 120 w 331"/>
                  <a:gd name="T49" fmla="*/ 84 h 519"/>
                  <a:gd name="T50" fmla="*/ 93 w 331"/>
                  <a:gd name="T51" fmla="*/ 46 h 519"/>
                  <a:gd name="T52" fmla="*/ 75 w 331"/>
                  <a:gd name="T53" fmla="*/ 47 h 519"/>
                  <a:gd name="T54" fmla="*/ 57 w 331"/>
                  <a:gd name="T55" fmla="*/ 31 h 519"/>
                  <a:gd name="T56" fmla="*/ 51 w 331"/>
                  <a:gd name="T57" fmla="*/ 8 h 519"/>
                  <a:gd name="T58" fmla="*/ 40 w 331"/>
                  <a:gd name="T59" fmla="*/ 0 h 519"/>
                  <a:gd name="T60" fmla="*/ 0 w 331"/>
                  <a:gd name="T61" fmla="*/ 123 h 519"/>
                  <a:gd name="T62" fmla="*/ 15 w 331"/>
                  <a:gd name="T63" fmla="*/ 196 h 519"/>
                  <a:gd name="T64" fmla="*/ 25 w 331"/>
                  <a:gd name="T65" fmla="*/ 191 h 519"/>
                  <a:gd name="T66" fmla="*/ 31 w 331"/>
                  <a:gd name="T67" fmla="*/ 206 h 519"/>
                  <a:gd name="T68" fmla="*/ 27 w 331"/>
                  <a:gd name="T69" fmla="*/ 209 h 519"/>
                  <a:gd name="T70" fmla="*/ 33 w 331"/>
                  <a:gd name="T71" fmla="*/ 224 h 519"/>
                  <a:gd name="T72" fmla="*/ 61 w 331"/>
                  <a:gd name="T73" fmla="*/ 244 h 519"/>
                  <a:gd name="T74" fmla="*/ 65 w 331"/>
                  <a:gd name="T75" fmla="*/ 255 h 5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
                  <a:gd name="T115" fmla="*/ 0 h 519"/>
                  <a:gd name="T116" fmla="*/ 331 w 331"/>
                  <a:gd name="T117" fmla="*/ 519 h 5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 h="519">
                    <a:moveTo>
                      <a:pt x="129" y="510"/>
                    </a:moveTo>
                    <a:lnTo>
                      <a:pt x="171" y="508"/>
                    </a:lnTo>
                    <a:lnTo>
                      <a:pt x="188" y="519"/>
                    </a:lnTo>
                    <a:lnTo>
                      <a:pt x="211" y="501"/>
                    </a:lnTo>
                    <a:lnTo>
                      <a:pt x="209" y="486"/>
                    </a:lnTo>
                    <a:lnTo>
                      <a:pt x="239" y="490"/>
                    </a:lnTo>
                    <a:lnTo>
                      <a:pt x="249" y="472"/>
                    </a:lnTo>
                    <a:lnTo>
                      <a:pt x="254" y="436"/>
                    </a:lnTo>
                    <a:lnTo>
                      <a:pt x="275" y="436"/>
                    </a:lnTo>
                    <a:lnTo>
                      <a:pt x="296" y="444"/>
                    </a:lnTo>
                    <a:lnTo>
                      <a:pt x="312" y="440"/>
                    </a:lnTo>
                    <a:lnTo>
                      <a:pt x="313" y="401"/>
                    </a:lnTo>
                    <a:lnTo>
                      <a:pt x="324" y="387"/>
                    </a:lnTo>
                    <a:lnTo>
                      <a:pt x="327" y="342"/>
                    </a:lnTo>
                    <a:lnTo>
                      <a:pt x="306" y="332"/>
                    </a:lnTo>
                    <a:lnTo>
                      <a:pt x="318" y="282"/>
                    </a:lnTo>
                    <a:lnTo>
                      <a:pt x="331" y="277"/>
                    </a:lnTo>
                    <a:lnTo>
                      <a:pt x="330" y="257"/>
                    </a:lnTo>
                    <a:lnTo>
                      <a:pt x="314" y="237"/>
                    </a:lnTo>
                    <a:lnTo>
                      <a:pt x="314" y="214"/>
                    </a:lnTo>
                    <a:lnTo>
                      <a:pt x="302" y="205"/>
                    </a:lnTo>
                    <a:lnTo>
                      <a:pt x="283" y="207"/>
                    </a:lnTo>
                    <a:lnTo>
                      <a:pt x="272" y="187"/>
                    </a:lnTo>
                    <a:lnTo>
                      <a:pt x="259" y="175"/>
                    </a:lnTo>
                    <a:lnTo>
                      <a:pt x="240" y="168"/>
                    </a:lnTo>
                    <a:lnTo>
                      <a:pt x="185" y="92"/>
                    </a:lnTo>
                    <a:lnTo>
                      <a:pt x="149" y="94"/>
                    </a:lnTo>
                    <a:lnTo>
                      <a:pt x="113" y="63"/>
                    </a:lnTo>
                    <a:lnTo>
                      <a:pt x="102" y="17"/>
                    </a:lnTo>
                    <a:lnTo>
                      <a:pt x="79" y="0"/>
                    </a:lnTo>
                    <a:lnTo>
                      <a:pt x="0" y="246"/>
                    </a:lnTo>
                    <a:lnTo>
                      <a:pt x="29" y="392"/>
                    </a:lnTo>
                    <a:lnTo>
                      <a:pt x="50" y="383"/>
                    </a:lnTo>
                    <a:lnTo>
                      <a:pt x="62" y="412"/>
                    </a:lnTo>
                    <a:lnTo>
                      <a:pt x="53" y="419"/>
                    </a:lnTo>
                    <a:lnTo>
                      <a:pt x="66" y="449"/>
                    </a:lnTo>
                    <a:lnTo>
                      <a:pt x="121" y="489"/>
                    </a:lnTo>
                    <a:lnTo>
                      <a:pt x="129" y="5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6" name="Freeform 31"/>
              <p:cNvSpPr>
                <a:spLocks/>
              </p:cNvSpPr>
              <p:nvPr/>
            </p:nvSpPr>
            <p:spPr bwMode="auto">
              <a:xfrm>
                <a:off x="2632" y="2080"/>
                <a:ext cx="133" cy="202"/>
              </a:xfrm>
              <a:custGeom>
                <a:avLst/>
                <a:gdLst>
                  <a:gd name="T0" fmla="*/ 115 w 268"/>
                  <a:gd name="T1" fmla="*/ 79 h 405"/>
                  <a:gd name="T2" fmla="*/ 133 w 268"/>
                  <a:gd name="T3" fmla="*/ 52 h 405"/>
                  <a:gd name="T4" fmla="*/ 121 w 268"/>
                  <a:gd name="T5" fmla="*/ 24 h 405"/>
                  <a:gd name="T6" fmla="*/ 110 w 268"/>
                  <a:gd name="T7" fmla="*/ 32 h 405"/>
                  <a:gd name="T8" fmla="*/ 100 w 268"/>
                  <a:gd name="T9" fmla="*/ 29 h 405"/>
                  <a:gd name="T10" fmla="*/ 98 w 268"/>
                  <a:gd name="T11" fmla="*/ 16 h 405"/>
                  <a:gd name="T12" fmla="*/ 80 w 268"/>
                  <a:gd name="T13" fmla="*/ 0 h 405"/>
                  <a:gd name="T14" fmla="*/ 62 w 268"/>
                  <a:gd name="T15" fmla="*/ 9 h 405"/>
                  <a:gd name="T16" fmla="*/ 56 w 268"/>
                  <a:gd name="T17" fmla="*/ 34 h 405"/>
                  <a:gd name="T18" fmla="*/ 37 w 268"/>
                  <a:gd name="T19" fmla="*/ 48 h 405"/>
                  <a:gd name="T20" fmla="*/ 0 w 268"/>
                  <a:gd name="T21" fmla="*/ 44 h 405"/>
                  <a:gd name="T22" fmla="*/ 25 w 268"/>
                  <a:gd name="T23" fmla="*/ 109 h 405"/>
                  <a:gd name="T24" fmla="*/ 46 w 268"/>
                  <a:gd name="T25" fmla="*/ 128 h 405"/>
                  <a:gd name="T26" fmla="*/ 64 w 268"/>
                  <a:gd name="T27" fmla="*/ 166 h 405"/>
                  <a:gd name="T28" fmla="*/ 61 w 268"/>
                  <a:gd name="T29" fmla="*/ 197 h 405"/>
                  <a:gd name="T30" fmla="*/ 75 w 268"/>
                  <a:gd name="T31" fmla="*/ 202 h 405"/>
                  <a:gd name="T32" fmla="*/ 85 w 268"/>
                  <a:gd name="T33" fmla="*/ 175 h 405"/>
                  <a:gd name="T34" fmla="*/ 95 w 268"/>
                  <a:gd name="T35" fmla="*/ 136 h 405"/>
                  <a:gd name="T36" fmla="*/ 99 w 268"/>
                  <a:gd name="T37" fmla="*/ 102 h 405"/>
                  <a:gd name="T38" fmla="*/ 115 w 268"/>
                  <a:gd name="T39" fmla="*/ 79 h 4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405"/>
                  <a:gd name="T62" fmla="*/ 268 w 268"/>
                  <a:gd name="T63" fmla="*/ 405 h 4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405">
                    <a:moveTo>
                      <a:pt x="231" y="159"/>
                    </a:moveTo>
                    <a:lnTo>
                      <a:pt x="268" y="104"/>
                    </a:lnTo>
                    <a:lnTo>
                      <a:pt x="244" y="48"/>
                    </a:lnTo>
                    <a:lnTo>
                      <a:pt x="221" y="64"/>
                    </a:lnTo>
                    <a:lnTo>
                      <a:pt x="201" y="58"/>
                    </a:lnTo>
                    <a:lnTo>
                      <a:pt x="198" y="32"/>
                    </a:lnTo>
                    <a:lnTo>
                      <a:pt x="162" y="0"/>
                    </a:lnTo>
                    <a:lnTo>
                      <a:pt x="124" y="19"/>
                    </a:lnTo>
                    <a:lnTo>
                      <a:pt x="113" y="69"/>
                    </a:lnTo>
                    <a:lnTo>
                      <a:pt x="75" y="96"/>
                    </a:lnTo>
                    <a:lnTo>
                      <a:pt x="0" y="89"/>
                    </a:lnTo>
                    <a:lnTo>
                      <a:pt x="51" y="219"/>
                    </a:lnTo>
                    <a:lnTo>
                      <a:pt x="93" y="256"/>
                    </a:lnTo>
                    <a:lnTo>
                      <a:pt x="129" y="333"/>
                    </a:lnTo>
                    <a:lnTo>
                      <a:pt x="123" y="394"/>
                    </a:lnTo>
                    <a:lnTo>
                      <a:pt x="151" y="405"/>
                    </a:lnTo>
                    <a:lnTo>
                      <a:pt x="171" y="351"/>
                    </a:lnTo>
                    <a:lnTo>
                      <a:pt x="191" y="273"/>
                    </a:lnTo>
                    <a:lnTo>
                      <a:pt x="199" y="205"/>
                    </a:lnTo>
                    <a:lnTo>
                      <a:pt x="231" y="15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7" name="Freeform 32"/>
              <p:cNvSpPr>
                <a:spLocks/>
              </p:cNvSpPr>
              <p:nvPr/>
            </p:nvSpPr>
            <p:spPr bwMode="auto">
              <a:xfrm>
                <a:off x="2320" y="1727"/>
                <a:ext cx="172" cy="188"/>
              </a:xfrm>
              <a:custGeom>
                <a:avLst/>
                <a:gdLst>
                  <a:gd name="T0" fmla="*/ 0 w 345"/>
                  <a:gd name="T1" fmla="*/ 99 h 376"/>
                  <a:gd name="T2" fmla="*/ 19 w 345"/>
                  <a:gd name="T3" fmla="*/ 111 h 376"/>
                  <a:gd name="T4" fmla="*/ 84 w 345"/>
                  <a:gd name="T5" fmla="*/ 188 h 376"/>
                  <a:gd name="T6" fmla="*/ 172 w 345"/>
                  <a:gd name="T7" fmla="*/ 123 h 376"/>
                  <a:gd name="T8" fmla="*/ 161 w 345"/>
                  <a:gd name="T9" fmla="*/ 110 h 376"/>
                  <a:gd name="T10" fmla="*/ 149 w 345"/>
                  <a:gd name="T11" fmla="*/ 102 h 376"/>
                  <a:gd name="T12" fmla="*/ 148 w 345"/>
                  <a:gd name="T13" fmla="*/ 94 h 376"/>
                  <a:gd name="T14" fmla="*/ 152 w 345"/>
                  <a:gd name="T15" fmla="*/ 87 h 376"/>
                  <a:gd name="T16" fmla="*/ 125 w 345"/>
                  <a:gd name="T17" fmla="*/ 66 h 376"/>
                  <a:gd name="T18" fmla="*/ 119 w 345"/>
                  <a:gd name="T19" fmla="*/ 68 h 376"/>
                  <a:gd name="T20" fmla="*/ 118 w 345"/>
                  <a:gd name="T21" fmla="*/ 59 h 376"/>
                  <a:gd name="T22" fmla="*/ 104 w 345"/>
                  <a:gd name="T23" fmla="*/ 54 h 376"/>
                  <a:gd name="T24" fmla="*/ 91 w 345"/>
                  <a:gd name="T25" fmla="*/ 46 h 376"/>
                  <a:gd name="T26" fmla="*/ 87 w 345"/>
                  <a:gd name="T27" fmla="*/ 39 h 376"/>
                  <a:gd name="T28" fmla="*/ 79 w 345"/>
                  <a:gd name="T29" fmla="*/ 34 h 376"/>
                  <a:gd name="T30" fmla="*/ 77 w 345"/>
                  <a:gd name="T31" fmla="*/ 25 h 376"/>
                  <a:gd name="T32" fmla="*/ 70 w 345"/>
                  <a:gd name="T33" fmla="*/ 23 h 376"/>
                  <a:gd name="T34" fmla="*/ 53 w 345"/>
                  <a:gd name="T35" fmla="*/ 23 h 376"/>
                  <a:gd name="T36" fmla="*/ 44 w 345"/>
                  <a:gd name="T37" fmla="*/ 12 h 376"/>
                  <a:gd name="T38" fmla="*/ 32 w 345"/>
                  <a:gd name="T39" fmla="*/ 5 h 376"/>
                  <a:gd name="T40" fmla="*/ 13 w 345"/>
                  <a:gd name="T41" fmla="*/ 0 h 376"/>
                  <a:gd name="T42" fmla="*/ 16 w 345"/>
                  <a:gd name="T43" fmla="*/ 36 h 376"/>
                  <a:gd name="T44" fmla="*/ 0 w 345"/>
                  <a:gd name="T45" fmla="*/ 99 h 3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5"/>
                  <a:gd name="T70" fmla="*/ 0 h 376"/>
                  <a:gd name="T71" fmla="*/ 345 w 345"/>
                  <a:gd name="T72" fmla="*/ 376 h 3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5" h="376">
                    <a:moveTo>
                      <a:pt x="0" y="199"/>
                    </a:moveTo>
                    <a:lnTo>
                      <a:pt x="39" y="223"/>
                    </a:lnTo>
                    <a:lnTo>
                      <a:pt x="168" y="376"/>
                    </a:lnTo>
                    <a:lnTo>
                      <a:pt x="345" y="246"/>
                    </a:lnTo>
                    <a:lnTo>
                      <a:pt x="322" y="221"/>
                    </a:lnTo>
                    <a:lnTo>
                      <a:pt x="299" y="204"/>
                    </a:lnTo>
                    <a:lnTo>
                      <a:pt x="297" y="189"/>
                    </a:lnTo>
                    <a:lnTo>
                      <a:pt x="305" y="173"/>
                    </a:lnTo>
                    <a:lnTo>
                      <a:pt x="250" y="132"/>
                    </a:lnTo>
                    <a:lnTo>
                      <a:pt x="238" y="135"/>
                    </a:lnTo>
                    <a:lnTo>
                      <a:pt x="236" y="118"/>
                    </a:lnTo>
                    <a:lnTo>
                      <a:pt x="209" y="108"/>
                    </a:lnTo>
                    <a:lnTo>
                      <a:pt x="183" y="92"/>
                    </a:lnTo>
                    <a:lnTo>
                      <a:pt x="174" y="77"/>
                    </a:lnTo>
                    <a:lnTo>
                      <a:pt x="159" y="68"/>
                    </a:lnTo>
                    <a:lnTo>
                      <a:pt x="154" y="51"/>
                    </a:lnTo>
                    <a:lnTo>
                      <a:pt x="140" y="46"/>
                    </a:lnTo>
                    <a:lnTo>
                      <a:pt x="107" y="45"/>
                    </a:lnTo>
                    <a:lnTo>
                      <a:pt x="88" y="23"/>
                    </a:lnTo>
                    <a:lnTo>
                      <a:pt x="64" y="9"/>
                    </a:lnTo>
                    <a:lnTo>
                      <a:pt x="27" y="0"/>
                    </a:lnTo>
                    <a:lnTo>
                      <a:pt x="32" y="71"/>
                    </a:lnTo>
                    <a:lnTo>
                      <a:pt x="0" y="19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8" name="Freeform 33"/>
              <p:cNvSpPr>
                <a:spLocks/>
              </p:cNvSpPr>
              <p:nvPr/>
            </p:nvSpPr>
            <p:spPr bwMode="auto">
              <a:xfrm>
                <a:off x="1906" y="3091"/>
                <a:ext cx="165" cy="219"/>
              </a:xfrm>
              <a:custGeom>
                <a:avLst/>
                <a:gdLst>
                  <a:gd name="T0" fmla="*/ 38 w 329"/>
                  <a:gd name="T1" fmla="*/ 8 h 437"/>
                  <a:gd name="T2" fmla="*/ 69 w 329"/>
                  <a:gd name="T3" fmla="*/ 0 h 437"/>
                  <a:gd name="T4" fmla="*/ 86 w 329"/>
                  <a:gd name="T5" fmla="*/ 19 h 437"/>
                  <a:gd name="T6" fmla="*/ 126 w 329"/>
                  <a:gd name="T7" fmla="*/ 32 h 437"/>
                  <a:gd name="T8" fmla="*/ 153 w 329"/>
                  <a:gd name="T9" fmla="*/ 56 h 437"/>
                  <a:gd name="T10" fmla="*/ 152 w 329"/>
                  <a:gd name="T11" fmla="*/ 69 h 437"/>
                  <a:gd name="T12" fmla="*/ 165 w 329"/>
                  <a:gd name="T13" fmla="*/ 86 h 437"/>
                  <a:gd name="T14" fmla="*/ 143 w 329"/>
                  <a:gd name="T15" fmla="*/ 130 h 437"/>
                  <a:gd name="T16" fmla="*/ 111 w 329"/>
                  <a:gd name="T17" fmla="*/ 219 h 437"/>
                  <a:gd name="T18" fmla="*/ 83 w 329"/>
                  <a:gd name="T19" fmla="*/ 201 h 437"/>
                  <a:gd name="T20" fmla="*/ 71 w 329"/>
                  <a:gd name="T21" fmla="*/ 177 h 437"/>
                  <a:gd name="T22" fmla="*/ 66 w 329"/>
                  <a:gd name="T23" fmla="*/ 144 h 437"/>
                  <a:gd name="T24" fmla="*/ 0 w 329"/>
                  <a:gd name="T25" fmla="*/ 43 h 437"/>
                  <a:gd name="T26" fmla="*/ 15 w 329"/>
                  <a:gd name="T27" fmla="*/ 20 h 437"/>
                  <a:gd name="T28" fmla="*/ 32 w 329"/>
                  <a:gd name="T29" fmla="*/ 20 h 437"/>
                  <a:gd name="T30" fmla="*/ 38 w 329"/>
                  <a:gd name="T31" fmla="*/ 8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9"/>
                  <a:gd name="T49" fmla="*/ 0 h 437"/>
                  <a:gd name="T50" fmla="*/ 329 w 329"/>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9" h="437">
                    <a:moveTo>
                      <a:pt x="75" y="15"/>
                    </a:moveTo>
                    <a:lnTo>
                      <a:pt x="138" y="0"/>
                    </a:lnTo>
                    <a:lnTo>
                      <a:pt x="171" y="37"/>
                    </a:lnTo>
                    <a:lnTo>
                      <a:pt x="251" y="63"/>
                    </a:lnTo>
                    <a:lnTo>
                      <a:pt x="305" y="111"/>
                    </a:lnTo>
                    <a:lnTo>
                      <a:pt x="304" y="137"/>
                    </a:lnTo>
                    <a:lnTo>
                      <a:pt x="329" y="172"/>
                    </a:lnTo>
                    <a:lnTo>
                      <a:pt x="285" y="260"/>
                    </a:lnTo>
                    <a:lnTo>
                      <a:pt x="221" y="437"/>
                    </a:lnTo>
                    <a:lnTo>
                      <a:pt x="166" y="402"/>
                    </a:lnTo>
                    <a:lnTo>
                      <a:pt x="141" y="354"/>
                    </a:lnTo>
                    <a:lnTo>
                      <a:pt x="132" y="288"/>
                    </a:lnTo>
                    <a:lnTo>
                      <a:pt x="0" y="86"/>
                    </a:lnTo>
                    <a:lnTo>
                      <a:pt x="29" y="40"/>
                    </a:lnTo>
                    <a:lnTo>
                      <a:pt x="63" y="40"/>
                    </a:lnTo>
                    <a:lnTo>
                      <a:pt x="75" y="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9" name="Freeform 34"/>
              <p:cNvSpPr>
                <a:spLocks/>
              </p:cNvSpPr>
              <p:nvPr/>
            </p:nvSpPr>
            <p:spPr bwMode="auto">
              <a:xfrm>
                <a:off x="2035" y="2876"/>
                <a:ext cx="217" cy="141"/>
              </a:xfrm>
              <a:custGeom>
                <a:avLst/>
                <a:gdLst>
                  <a:gd name="T0" fmla="*/ 149 w 435"/>
                  <a:gd name="T1" fmla="*/ 141 h 282"/>
                  <a:gd name="T2" fmla="*/ 179 w 435"/>
                  <a:gd name="T3" fmla="*/ 127 h 282"/>
                  <a:gd name="T4" fmla="*/ 194 w 435"/>
                  <a:gd name="T5" fmla="*/ 134 h 282"/>
                  <a:gd name="T6" fmla="*/ 200 w 435"/>
                  <a:gd name="T7" fmla="*/ 102 h 282"/>
                  <a:gd name="T8" fmla="*/ 211 w 435"/>
                  <a:gd name="T9" fmla="*/ 81 h 282"/>
                  <a:gd name="T10" fmla="*/ 217 w 435"/>
                  <a:gd name="T11" fmla="*/ 34 h 282"/>
                  <a:gd name="T12" fmla="*/ 194 w 435"/>
                  <a:gd name="T13" fmla="*/ 27 h 282"/>
                  <a:gd name="T14" fmla="*/ 180 w 435"/>
                  <a:gd name="T15" fmla="*/ 29 h 282"/>
                  <a:gd name="T16" fmla="*/ 166 w 435"/>
                  <a:gd name="T17" fmla="*/ 22 h 282"/>
                  <a:gd name="T18" fmla="*/ 158 w 435"/>
                  <a:gd name="T19" fmla="*/ 27 h 282"/>
                  <a:gd name="T20" fmla="*/ 139 w 435"/>
                  <a:gd name="T21" fmla="*/ 21 h 282"/>
                  <a:gd name="T22" fmla="*/ 129 w 435"/>
                  <a:gd name="T23" fmla="*/ 23 h 282"/>
                  <a:gd name="T24" fmla="*/ 112 w 435"/>
                  <a:gd name="T25" fmla="*/ 12 h 282"/>
                  <a:gd name="T26" fmla="*/ 69 w 435"/>
                  <a:gd name="T27" fmla="*/ 1 h 282"/>
                  <a:gd name="T28" fmla="*/ 27 w 435"/>
                  <a:gd name="T29" fmla="*/ 0 h 282"/>
                  <a:gd name="T30" fmla="*/ 0 w 435"/>
                  <a:gd name="T31" fmla="*/ 1 h 282"/>
                  <a:gd name="T32" fmla="*/ 100 w 435"/>
                  <a:gd name="T33" fmla="*/ 66 h 282"/>
                  <a:gd name="T34" fmla="*/ 112 w 435"/>
                  <a:gd name="T35" fmla="*/ 95 h 282"/>
                  <a:gd name="T36" fmla="*/ 138 w 435"/>
                  <a:gd name="T37" fmla="*/ 139 h 282"/>
                  <a:gd name="T38" fmla="*/ 149 w 435"/>
                  <a:gd name="T39" fmla="*/ 141 h 2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282"/>
                  <a:gd name="T62" fmla="*/ 435 w 435"/>
                  <a:gd name="T63" fmla="*/ 282 h 2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282">
                    <a:moveTo>
                      <a:pt x="299" y="282"/>
                    </a:moveTo>
                    <a:lnTo>
                      <a:pt x="358" y="254"/>
                    </a:lnTo>
                    <a:lnTo>
                      <a:pt x="389" y="267"/>
                    </a:lnTo>
                    <a:lnTo>
                      <a:pt x="401" y="205"/>
                    </a:lnTo>
                    <a:lnTo>
                      <a:pt x="423" y="162"/>
                    </a:lnTo>
                    <a:lnTo>
                      <a:pt x="435" y="68"/>
                    </a:lnTo>
                    <a:lnTo>
                      <a:pt x="388" y="54"/>
                    </a:lnTo>
                    <a:lnTo>
                      <a:pt x="360" y="59"/>
                    </a:lnTo>
                    <a:lnTo>
                      <a:pt x="332" y="45"/>
                    </a:lnTo>
                    <a:lnTo>
                      <a:pt x="316" y="54"/>
                    </a:lnTo>
                    <a:lnTo>
                      <a:pt x="278" y="43"/>
                    </a:lnTo>
                    <a:lnTo>
                      <a:pt x="258" y="46"/>
                    </a:lnTo>
                    <a:lnTo>
                      <a:pt x="225" y="25"/>
                    </a:lnTo>
                    <a:lnTo>
                      <a:pt x="138" y="3"/>
                    </a:lnTo>
                    <a:lnTo>
                      <a:pt x="54" y="0"/>
                    </a:lnTo>
                    <a:lnTo>
                      <a:pt x="0" y="3"/>
                    </a:lnTo>
                    <a:lnTo>
                      <a:pt x="201" y="131"/>
                    </a:lnTo>
                    <a:lnTo>
                      <a:pt x="224" y="190"/>
                    </a:lnTo>
                    <a:lnTo>
                      <a:pt x="276" y="277"/>
                    </a:lnTo>
                    <a:lnTo>
                      <a:pt x="299" y="28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0" name="Freeform 35"/>
              <p:cNvSpPr>
                <a:spLocks/>
              </p:cNvSpPr>
              <p:nvPr/>
            </p:nvSpPr>
            <p:spPr bwMode="auto">
              <a:xfrm>
                <a:off x="1793" y="2840"/>
                <a:ext cx="329" cy="301"/>
              </a:xfrm>
              <a:custGeom>
                <a:avLst/>
                <a:gdLst>
                  <a:gd name="T0" fmla="*/ 150 w 657"/>
                  <a:gd name="T1" fmla="*/ 259 h 604"/>
                  <a:gd name="T2" fmla="*/ 182 w 657"/>
                  <a:gd name="T3" fmla="*/ 251 h 604"/>
                  <a:gd name="T4" fmla="*/ 198 w 657"/>
                  <a:gd name="T5" fmla="*/ 270 h 604"/>
                  <a:gd name="T6" fmla="*/ 238 w 657"/>
                  <a:gd name="T7" fmla="*/ 283 h 604"/>
                  <a:gd name="T8" fmla="*/ 280 w 657"/>
                  <a:gd name="T9" fmla="*/ 244 h 604"/>
                  <a:gd name="T10" fmla="*/ 329 w 657"/>
                  <a:gd name="T11" fmla="*/ 249 h 604"/>
                  <a:gd name="T12" fmla="*/ 278 w 657"/>
                  <a:gd name="T13" fmla="*/ 194 h 604"/>
                  <a:gd name="T14" fmla="*/ 285 w 657"/>
                  <a:gd name="T15" fmla="*/ 167 h 604"/>
                  <a:gd name="T16" fmla="*/ 273 w 657"/>
                  <a:gd name="T17" fmla="*/ 156 h 604"/>
                  <a:gd name="T18" fmla="*/ 258 w 657"/>
                  <a:gd name="T19" fmla="*/ 92 h 604"/>
                  <a:gd name="T20" fmla="*/ 259 w 657"/>
                  <a:gd name="T21" fmla="*/ 84 h 604"/>
                  <a:gd name="T22" fmla="*/ 236 w 657"/>
                  <a:gd name="T23" fmla="*/ 31 h 604"/>
                  <a:gd name="T24" fmla="*/ 175 w 657"/>
                  <a:gd name="T25" fmla="*/ 0 h 604"/>
                  <a:gd name="T26" fmla="*/ 153 w 657"/>
                  <a:gd name="T27" fmla="*/ 2 h 604"/>
                  <a:gd name="T28" fmla="*/ 130 w 657"/>
                  <a:gd name="T29" fmla="*/ 24 h 604"/>
                  <a:gd name="T30" fmla="*/ 131 w 657"/>
                  <a:gd name="T31" fmla="*/ 47 h 604"/>
                  <a:gd name="T32" fmla="*/ 141 w 657"/>
                  <a:gd name="T33" fmla="*/ 54 h 604"/>
                  <a:gd name="T34" fmla="*/ 143 w 657"/>
                  <a:gd name="T35" fmla="*/ 80 h 604"/>
                  <a:gd name="T36" fmla="*/ 92 w 657"/>
                  <a:gd name="T37" fmla="*/ 122 h 604"/>
                  <a:gd name="T38" fmla="*/ 96 w 657"/>
                  <a:gd name="T39" fmla="*/ 138 h 604"/>
                  <a:gd name="T40" fmla="*/ 95 w 657"/>
                  <a:gd name="T41" fmla="*/ 156 h 604"/>
                  <a:gd name="T42" fmla="*/ 94 w 657"/>
                  <a:gd name="T43" fmla="*/ 172 h 604"/>
                  <a:gd name="T44" fmla="*/ 85 w 657"/>
                  <a:gd name="T45" fmla="*/ 164 h 604"/>
                  <a:gd name="T46" fmla="*/ 63 w 657"/>
                  <a:gd name="T47" fmla="*/ 162 h 604"/>
                  <a:gd name="T48" fmla="*/ 59 w 657"/>
                  <a:gd name="T49" fmla="*/ 180 h 604"/>
                  <a:gd name="T50" fmla="*/ 48 w 657"/>
                  <a:gd name="T51" fmla="*/ 158 h 604"/>
                  <a:gd name="T52" fmla="*/ 37 w 657"/>
                  <a:gd name="T53" fmla="*/ 165 h 604"/>
                  <a:gd name="T54" fmla="*/ 31 w 657"/>
                  <a:gd name="T55" fmla="*/ 154 h 604"/>
                  <a:gd name="T56" fmla="*/ 5 w 657"/>
                  <a:gd name="T57" fmla="*/ 195 h 604"/>
                  <a:gd name="T58" fmla="*/ 0 w 657"/>
                  <a:gd name="T59" fmla="*/ 252 h 604"/>
                  <a:gd name="T60" fmla="*/ 24 w 657"/>
                  <a:gd name="T61" fmla="*/ 262 h 604"/>
                  <a:gd name="T62" fmla="*/ 28 w 657"/>
                  <a:gd name="T63" fmla="*/ 281 h 604"/>
                  <a:gd name="T64" fmla="*/ 22 w 657"/>
                  <a:gd name="T65" fmla="*/ 297 h 604"/>
                  <a:gd name="T66" fmla="*/ 38 w 657"/>
                  <a:gd name="T67" fmla="*/ 294 h 604"/>
                  <a:gd name="T68" fmla="*/ 46 w 657"/>
                  <a:gd name="T69" fmla="*/ 298 h 604"/>
                  <a:gd name="T70" fmla="*/ 64 w 657"/>
                  <a:gd name="T71" fmla="*/ 296 h 604"/>
                  <a:gd name="T72" fmla="*/ 88 w 657"/>
                  <a:gd name="T73" fmla="*/ 301 h 604"/>
                  <a:gd name="T74" fmla="*/ 102 w 657"/>
                  <a:gd name="T75" fmla="*/ 262 h 604"/>
                  <a:gd name="T76" fmla="*/ 113 w 657"/>
                  <a:gd name="T77" fmla="*/ 294 h 604"/>
                  <a:gd name="T78" fmla="*/ 127 w 657"/>
                  <a:gd name="T79" fmla="*/ 271 h 604"/>
                  <a:gd name="T80" fmla="*/ 144 w 657"/>
                  <a:gd name="T81" fmla="*/ 271 h 604"/>
                  <a:gd name="T82" fmla="*/ 150 w 657"/>
                  <a:gd name="T83" fmla="*/ 259 h 6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7"/>
                  <a:gd name="T127" fmla="*/ 0 h 604"/>
                  <a:gd name="T128" fmla="*/ 657 w 657"/>
                  <a:gd name="T129" fmla="*/ 604 h 6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7" h="604">
                    <a:moveTo>
                      <a:pt x="300" y="519"/>
                    </a:moveTo>
                    <a:lnTo>
                      <a:pt x="363" y="504"/>
                    </a:lnTo>
                    <a:lnTo>
                      <a:pt x="396" y="541"/>
                    </a:lnTo>
                    <a:lnTo>
                      <a:pt x="476" y="567"/>
                    </a:lnTo>
                    <a:lnTo>
                      <a:pt x="559" y="489"/>
                    </a:lnTo>
                    <a:lnTo>
                      <a:pt x="657" y="500"/>
                    </a:lnTo>
                    <a:lnTo>
                      <a:pt x="555" y="389"/>
                    </a:lnTo>
                    <a:lnTo>
                      <a:pt x="569" y="335"/>
                    </a:lnTo>
                    <a:lnTo>
                      <a:pt x="546" y="314"/>
                    </a:lnTo>
                    <a:lnTo>
                      <a:pt x="515" y="185"/>
                    </a:lnTo>
                    <a:lnTo>
                      <a:pt x="518" y="168"/>
                    </a:lnTo>
                    <a:lnTo>
                      <a:pt x="471" y="62"/>
                    </a:lnTo>
                    <a:lnTo>
                      <a:pt x="349" y="0"/>
                    </a:lnTo>
                    <a:lnTo>
                      <a:pt x="306" y="4"/>
                    </a:lnTo>
                    <a:lnTo>
                      <a:pt x="259" y="49"/>
                    </a:lnTo>
                    <a:lnTo>
                      <a:pt x="261" y="95"/>
                    </a:lnTo>
                    <a:lnTo>
                      <a:pt x="281" y="108"/>
                    </a:lnTo>
                    <a:lnTo>
                      <a:pt x="285" y="160"/>
                    </a:lnTo>
                    <a:lnTo>
                      <a:pt x="183" y="244"/>
                    </a:lnTo>
                    <a:lnTo>
                      <a:pt x="192" y="276"/>
                    </a:lnTo>
                    <a:lnTo>
                      <a:pt x="189" y="313"/>
                    </a:lnTo>
                    <a:lnTo>
                      <a:pt x="188" y="346"/>
                    </a:lnTo>
                    <a:lnTo>
                      <a:pt x="169" y="330"/>
                    </a:lnTo>
                    <a:lnTo>
                      <a:pt x="125" y="326"/>
                    </a:lnTo>
                    <a:lnTo>
                      <a:pt x="117" y="362"/>
                    </a:lnTo>
                    <a:lnTo>
                      <a:pt x="95" y="318"/>
                    </a:lnTo>
                    <a:lnTo>
                      <a:pt x="73" y="332"/>
                    </a:lnTo>
                    <a:lnTo>
                      <a:pt x="62" y="309"/>
                    </a:lnTo>
                    <a:lnTo>
                      <a:pt x="9" y="392"/>
                    </a:lnTo>
                    <a:lnTo>
                      <a:pt x="0" y="505"/>
                    </a:lnTo>
                    <a:lnTo>
                      <a:pt x="48" y="526"/>
                    </a:lnTo>
                    <a:lnTo>
                      <a:pt x="56" y="563"/>
                    </a:lnTo>
                    <a:lnTo>
                      <a:pt x="44" y="596"/>
                    </a:lnTo>
                    <a:lnTo>
                      <a:pt x="75" y="589"/>
                    </a:lnTo>
                    <a:lnTo>
                      <a:pt x="92" y="598"/>
                    </a:lnTo>
                    <a:lnTo>
                      <a:pt x="128" y="594"/>
                    </a:lnTo>
                    <a:lnTo>
                      <a:pt x="175" y="604"/>
                    </a:lnTo>
                    <a:lnTo>
                      <a:pt x="204" y="526"/>
                    </a:lnTo>
                    <a:lnTo>
                      <a:pt x="225" y="590"/>
                    </a:lnTo>
                    <a:lnTo>
                      <a:pt x="254" y="544"/>
                    </a:lnTo>
                    <a:lnTo>
                      <a:pt x="288" y="544"/>
                    </a:lnTo>
                    <a:lnTo>
                      <a:pt x="300" y="5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1" name="Freeform 36"/>
              <p:cNvSpPr>
                <a:spLocks/>
              </p:cNvSpPr>
              <p:nvPr/>
            </p:nvSpPr>
            <p:spPr bwMode="auto">
              <a:xfrm>
                <a:off x="2017" y="3084"/>
                <a:ext cx="126" cy="230"/>
              </a:xfrm>
              <a:custGeom>
                <a:avLst/>
                <a:gdLst>
                  <a:gd name="T0" fmla="*/ 118 w 252"/>
                  <a:gd name="T1" fmla="*/ 57 h 460"/>
                  <a:gd name="T2" fmla="*/ 126 w 252"/>
                  <a:gd name="T3" fmla="*/ 90 h 460"/>
                  <a:gd name="T4" fmla="*/ 122 w 252"/>
                  <a:gd name="T5" fmla="*/ 114 h 460"/>
                  <a:gd name="T6" fmla="*/ 113 w 252"/>
                  <a:gd name="T7" fmla="*/ 117 h 460"/>
                  <a:gd name="T8" fmla="*/ 126 w 252"/>
                  <a:gd name="T9" fmla="*/ 140 h 460"/>
                  <a:gd name="T10" fmla="*/ 123 w 252"/>
                  <a:gd name="T11" fmla="*/ 170 h 460"/>
                  <a:gd name="T12" fmla="*/ 99 w 252"/>
                  <a:gd name="T13" fmla="*/ 198 h 460"/>
                  <a:gd name="T14" fmla="*/ 90 w 252"/>
                  <a:gd name="T15" fmla="*/ 212 h 460"/>
                  <a:gd name="T16" fmla="*/ 60 w 252"/>
                  <a:gd name="T17" fmla="*/ 212 h 460"/>
                  <a:gd name="T18" fmla="*/ 33 w 252"/>
                  <a:gd name="T19" fmla="*/ 230 h 460"/>
                  <a:gd name="T20" fmla="*/ 0 w 252"/>
                  <a:gd name="T21" fmla="*/ 226 h 460"/>
                  <a:gd name="T22" fmla="*/ 32 w 252"/>
                  <a:gd name="T23" fmla="*/ 138 h 460"/>
                  <a:gd name="T24" fmla="*/ 54 w 252"/>
                  <a:gd name="T25" fmla="*/ 94 h 460"/>
                  <a:gd name="T26" fmla="*/ 42 w 252"/>
                  <a:gd name="T27" fmla="*/ 76 h 460"/>
                  <a:gd name="T28" fmla="*/ 42 w 252"/>
                  <a:gd name="T29" fmla="*/ 63 h 460"/>
                  <a:gd name="T30" fmla="*/ 15 w 252"/>
                  <a:gd name="T31" fmla="*/ 39 h 460"/>
                  <a:gd name="T32" fmla="*/ 57 w 252"/>
                  <a:gd name="T33" fmla="*/ 0 h 460"/>
                  <a:gd name="T34" fmla="*/ 106 w 252"/>
                  <a:gd name="T35" fmla="*/ 6 h 460"/>
                  <a:gd name="T36" fmla="*/ 105 w 252"/>
                  <a:gd name="T37" fmla="*/ 49 h 460"/>
                  <a:gd name="T38" fmla="*/ 118 w 252"/>
                  <a:gd name="T39" fmla="*/ 57 h 4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2"/>
                  <a:gd name="T61" fmla="*/ 0 h 460"/>
                  <a:gd name="T62" fmla="*/ 252 w 252"/>
                  <a:gd name="T63" fmla="*/ 460 h 4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2" h="460">
                    <a:moveTo>
                      <a:pt x="235" y="114"/>
                    </a:moveTo>
                    <a:lnTo>
                      <a:pt x="251" y="180"/>
                    </a:lnTo>
                    <a:lnTo>
                      <a:pt x="243" y="228"/>
                    </a:lnTo>
                    <a:lnTo>
                      <a:pt x="226" y="235"/>
                    </a:lnTo>
                    <a:lnTo>
                      <a:pt x="252" y="280"/>
                    </a:lnTo>
                    <a:lnTo>
                      <a:pt x="245" y="339"/>
                    </a:lnTo>
                    <a:lnTo>
                      <a:pt x="198" y="396"/>
                    </a:lnTo>
                    <a:lnTo>
                      <a:pt x="180" y="423"/>
                    </a:lnTo>
                    <a:lnTo>
                      <a:pt x="119" y="424"/>
                    </a:lnTo>
                    <a:lnTo>
                      <a:pt x="66" y="460"/>
                    </a:lnTo>
                    <a:lnTo>
                      <a:pt x="0" y="452"/>
                    </a:lnTo>
                    <a:lnTo>
                      <a:pt x="64" y="275"/>
                    </a:lnTo>
                    <a:lnTo>
                      <a:pt x="108" y="187"/>
                    </a:lnTo>
                    <a:lnTo>
                      <a:pt x="83" y="152"/>
                    </a:lnTo>
                    <a:lnTo>
                      <a:pt x="84" y="126"/>
                    </a:lnTo>
                    <a:lnTo>
                      <a:pt x="30" y="78"/>
                    </a:lnTo>
                    <a:lnTo>
                      <a:pt x="113" y="0"/>
                    </a:lnTo>
                    <a:lnTo>
                      <a:pt x="211" y="11"/>
                    </a:lnTo>
                    <a:lnTo>
                      <a:pt x="209" y="97"/>
                    </a:lnTo>
                    <a:lnTo>
                      <a:pt x="235" y="1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2" name="Freeform 37"/>
              <p:cNvSpPr>
                <a:spLocks/>
              </p:cNvSpPr>
              <p:nvPr/>
            </p:nvSpPr>
            <p:spPr bwMode="auto">
              <a:xfrm>
                <a:off x="2029" y="2870"/>
                <a:ext cx="231" cy="296"/>
              </a:xfrm>
              <a:custGeom>
                <a:avLst/>
                <a:gdLst>
                  <a:gd name="T0" fmla="*/ 105 w 462"/>
                  <a:gd name="T1" fmla="*/ 271 h 591"/>
                  <a:gd name="T2" fmla="*/ 113 w 462"/>
                  <a:gd name="T3" fmla="*/ 256 h 591"/>
                  <a:gd name="T4" fmla="*/ 138 w 462"/>
                  <a:gd name="T5" fmla="*/ 282 h 591"/>
                  <a:gd name="T6" fmla="*/ 161 w 462"/>
                  <a:gd name="T7" fmla="*/ 283 h 591"/>
                  <a:gd name="T8" fmla="*/ 171 w 462"/>
                  <a:gd name="T9" fmla="*/ 296 h 591"/>
                  <a:gd name="T10" fmla="*/ 182 w 462"/>
                  <a:gd name="T11" fmla="*/ 274 h 591"/>
                  <a:gd name="T12" fmla="*/ 171 w 462"/>
                  <a:gd name="T13" fmla="*/ 249 h 591"/>
                  <a:gd name="T14" fmla="*/ 180 w 462"/>
                  <a:gd name="T15" fmla="*/ 231 h 591"/>
                  <a:gd name="T16" fmla="*/ 188 w 462"/>
                  <a:gd name="T17" fmla="*/ 212 h 591"/>
                  <a:gd name="T18" fmla="*/ 195 w 462"/>
                  <a:gd name="T19" fmla="*/ 194 h 591"/>
                  <a:gd name="T20" fmla="*/ 211 w 462"/>
                  <a:gd name="T21" fmla="*/ 201 h 591"/>
                  <a:gd name="T22" fmla="*/ 216 w 462"/>
                  <a:gd name="T23" fmla="*/ 214 h 591"/>
                  <a:gd name="T24" fmla="*/ 226 w 462"/>
                  <a:gd name="T25" fmla="*/ 218 h 591"/>
                  <a:gd name="T26" fmla="*/ 231 w 462"/>
                  <a:gd name="T27" fmla="*/ 189 h 591"/>
                  <a:gd name="T28" fmla="*/ 216 w 462"/>
                  <a:gd name="T29" fmla="*/ 182 h 591"/>
                  <a:gd name="T30" fmla="*/ 211 w 462"/>
                  <a:gd name="T31" fmla="*/ 173 h 591"/>
                  <a:gd name="T32" fmla="*/ 212 w 462"/>
                  <a:gd name="T33" fmla="*/ 152 h 591"/>
                  <a:gd name="T34" fmla="*/ 201 w 462"/>
                  <a:gd name="T35" fmla="*/ 139 h 591"/>
                  <a:gd name="T36" fmla="*/ 185 w 462"/>
                  <a:gd name="T37" fmla="*/ 133 h 591"/>
                  <a:gd name="T38" fmla="*/ 156 w 462"/>
                  <a:gd name="T39" fmla="*/ 147 h 591"/>
                  <a:gd name="T40" fmla="*/ 144 w 462"/>
                  <a:gd name="T41" fmla="*/ 144 h 591"/>
                  <a:gd name="T42" fmla="*/ 118 w 462"/>
                  <a:gd name="T43" fmla="*/ 101 h 591"/>
                  <a:gd name="T44" fmla="*/ 107 w 462"/>
                  <a:gd name="T45" fmla="*/ 71 h 591"/>
                  <a:gd name="T46" fmla="*/ 6 w 462"/>
                  <a:gd name="T47" fmla="*/ 7 h 591"/>
                  <a:gd name="T48" fmla="*/ 0 w 462"/>
                  <a:gd name="T49" fmla="*/ 0 h 591"/>
                  <a:gd name="T50" fmla="*/ 24 w 462"/>
                  <a:gd name="T51" fmla="*/ 53 h 591"/>
                  <a:gd name="T52" fmla="*/ 22 w 462"/>
                  <a:gd name="T53" fmla="*/ 62 h 591"/>
                  <a:gd name="T54" fmla="*/ 38 w 462"/>
                  <a:gd name="T55" fmla="*/ 126 h 591"/>
                  <a:gd name="T56" fmla="*/ 49 w 462"/>
                  <a:gd name="T57" fmla="*/ 137 h 591"/>
                  <a:gd name="T58" fmla="*/ 42 w 462"/>
                  <a:gd name="T59" fmla="*/ 164 h 591"/>
                  <a:gd name="T60" fmla="*/ 93 w 462"/>
                  <a:gd name="T61" fmla="*/ 219 h 591"/>
                  <a:gd name="T62" fmla="*/ 92 w 462"/>
                  <a:gd name="T63" fmla="*/ 262 h 591"/>
                  <a:gd name="T64" fmla="*/ 105 w 462"/>
                  <a:gd name="T65" fmla="*/ 271 h 5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2"/>
                  <a:gd name="T100" fmla="*/ 0 h 591"/>
                  <a:gd name="T101" fmla="*/ 462 w 462"/>
                  <a:gd name="T102" fmla="*/ 591 h 5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2" h="591">
                    <a:moveTo>
                      <a:pt x="210" y="541"/>
                    </a:moveTo>
                    <a:lnTo>
                      <a:pt x="225" y="511"/>
                    </a:lnTo>
                    <a:lnTo>
                      <a:pt x="276" y="564"/>
                    </a:lnTo>
                    <a:lnTo>
                      <a:pt x="322" y="566"/>
                    </a:lnTo>
                    <a:lnTo>
                      <a:pt x="341" y="591"/>
                    </a:lnTo>
                    <a:lnTo>
                      <a:pt x="364" y="548"/>
                    </a:lnTo>
                    <a:lnTo>
                      <a:pt x="342" y="498"/>
                    </a:lnTo>
                    <a:lnTo>
                      <a:pt x="360" y="461"/>
                    </a:lnTo>
                    <a:lnTo>
                      <a:pt x="376" y="423"/>
                    </a:lnTo>
                    <a:lnTo>
                      <a:pt x="389" y="388"/>
                    </a:lnTo>
                    <a:lnTo>
                      <a:pt x="422" y="402"/>
                    </a:lnTo>
                    <a:lnTo>
                      <a:pt x="432" y="428"/>
                    </a:lnTo>
                    <a:lnTo>
                      <a:pt x="452" y="436"/>
                    </a:lnTo>
                    <a:lnTo>
                      <a:pt x="462" y="377"/>
                    </a:lnTo>
                    <a:lnTo>
                      <a:pt x="432" y="364"/>
                    </a:lnTo>
                    <a:lnTo>
                      <a:pt x="422" y="345"/>
                    </a:lnTo>
                    <a:lnTo>
                      <a:pt x="423" y="304"/>
                    </a:lnTo>
                    <a:lnTo>
                      <a:pt x="401" y="278"/>
                    </a:lnTo>
                    <a:lnTo>
                      <a:pt x="370" y="265"/>
                    </a:lnTo>
                    <a:lnTo>
                      <a:pt x="311" y="293"/>
                    </a:lnTo>
                    <a:lnTo>
                      <a:pt x="288" y="288"/>
                    </a:lnTo>
                    <a:lnTo>
                      <a:pt x="236" y="201"/>
                    </a:lnTo>
                    <a:lnTo>
                      <a:pt x="213" y="142"/>
                    </a:lnTo>
                    <a:lnTo>
                      <a:pt x="12" y="14"/>
                    </a:lnTo>
                    <a:lnTo>
                      <a:pt x="0" y="0"/>
                    </a:lnTo>
                    <a:lnTo>
                      <a:pt x="47" y="106"/>
                    </a:lnTo>
                    <a:lnTo>
                      <a:pt x="44" y="123"/>
                    </a:lnTo>
                    <a:lnTo>
                      <a:pt x="75" y="252"/>
                    </a:lnTo>
                    <a:lnTo>
                      <a:pt x="98" y="273"/>
                    </a:lnTo>
                    <a:lnTo>
                      <a:pt x="84" y="327"/>
                    </a:lnTo>
                    <a:lnTo>
                      <a:pt x="186" y="438"/>
                    </a:lnTo>
                    <a:lnTo>
                      <a:pt x="184" y="524"/>
                    </a:lnTo>
                    <a:lnTo>
                      <a:pt x="210" y="54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3" name="Freeform 38"/>
              <p:cNvSpPr>
                <a:spLocks/>
              </p:cNvSpPr>
              <p:nvPr/>
            </p:nvSpPr>
            <p:spPr bwMode="auto">
              <a:xfrm>
                <a:off x="1841" y="2712"/>
                <a:ext cx="269" cy="165"/>
              </a:xfrm>
              <a:custGeom>
                <a:avLst/>
                <a:gdLst>
                  <a:gd name="T0" fmla="*/ 204 w 536"/>
                  <a:gd name="T1" fmla="*/ 8 h 331"/>
                  <a:gd name="T2" fmla="*/ 223 w 536"/>
                  <a:gd name="T3" fmla="*/ 0 h 331"/>
                  <a:gd name="T4" fmla="*/ 240 w 536"/>
                  <a:gd name="T5" fmla="*/ 5 h 331"/>
                  <a:gd name="T6" fmla="*/ 244 w 536"/>
                  <a:gd name="T7" fmla="*/ 20 h 331"/>
                  <a:gd name="T8" fmla="*/ 269 w 536"/>
                  <a:gd name="T9" fmla="*/ 42 h 331"/>
                  <a:gd name="T10" fmla="*/ 253 w 536"/>
                  <a:gd name="T11" fmla="*/ 72 h 331"/>
                  <a:gd name="T12" fmla="*/ 249 w 536"/>
                  <a:gd name="T13" fmla="*/ 94 h 331"/>
                  <a:gd name="T14" fmla="*/ 256 w 536"/>
                  <a:gd name="T15" fmla="*/ 103 h 331"/>
                  <a:gd name="T16" fmla="*/ 247 w 536"/>
                  <a:gd name="T17" fmla="*/ 119 h 331"/>
                  <a:gd name="T18" fmla="*/ 248 w 536"/>
                  <a:gd name="T19" fmla="*/ 131 h 331"/>
                  <a:gd name="T20" fmla="*/ 221 w 536"/>
                  <a:gd name="T21" fmla="*/ 164 h 331"/>
                  <a:gd name="T22" fmla="*/ 194 w 536"/>
                  <a:gd name="T23" fmla="*/ 165 h 331"/>
                  <a:gd name="T24" fmla="*/ 188 w 536"/>
                  <a:gd name="T25" fmla="*/ 158 h 331"/>
                  <a:gd name="T26" fmla="*/ 127 w 536"/>
                  <a:gd name="T27" fmla="*/ 127 h 331"/>
                  <a:gd name="T28" fmla="*/ 105 w 536"/>
                  <a:gd name="T29" fmla="*/ 129 h 331"/>
                  <a:gd name="T30" fmla="*/ 82 w 536"/>
                  <a:gd name="T31" fmla="*/ 152 h 331"/>
                  <a:gd name="T32" fmla="*/ 74 w 536"/>
                  <a:gd name="T33" fmla="*/ 145 h 331"/>
                  <a:gd name="T34" fmla="*/ 57 w 536"/>
                  <a:gd name="T35" fmla="*/ 159 h 331"/>
                  <a:gd name="T36" fmla="*/ 25 w 536"/>
                  <a:gd name="T37" fmla="*/ 138 h 331"/>
                  <a:gd name="T38" fmla="*/ 13 w 536"/>
                  <a:gd name="T39" fmla="*/ 109 h 331"/>
                  <a:gd name="T40" fmla="*/ 3 w 536"/>
                  <a:gd name="T41" fmla="*/ 106 h 331"/>
                  <a:gd name="T42" fmla="*/ 0 w 536"/>
                  <a:gd name="T43" fmla="*/ 88 h 331"/>
                  <a:gd name="T44" fmla="*/ 8 w 536"/>
                  <a:gd name="T45" fmla="*/ 88 h 331"/>
                  <a:gd name="T46" fmla="*/ 3 w 536"/>
                  <a:gd name="T47" fmla="*/ 63 h 331"/>
                  <a:gd name="T48" fmla="*/ 3 w 536"/>
                  <a:gd name="T49" fmla="*/ 42 h 331"/>
                  <a:gd name="T50" fmla="*/ 21 w 536"/>
                  <a:gd name="T51" fmla="*/ 38 h 331"/>
                  <a:gd name="T52" fmla="*/ 45 w 536"/>
                  <a:gd name="T53" fmla="*/ 41 h 331"/>
                  <a:gd name="T54" fmla="*/ 55 w 536"/>
                  <a:gd name="T55" fmla="*/ 52 h 331"/>
                  <a:gd name="T56" fmla="*/ 72 w 536"/>
                  <a:gd name="T57" fmla="*/ 39 h 331"/>
                  <a:gd name="T58" fmla="*/ 123 w 536"/>
                  <a:gd name="T59" fmla="*/ 31 h 331"/>
                  <a:gd name="T60" fmla="*/ 179 w 536"/>
                  <a:gd name="T61" fmla="*/ 2 h 331"/>
                  <a:gd name="T62" fmla="*/ 204 w 536"/>
                  <a:gd name="T63" fmla="*/ 8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6"/>
                  <a:gd name="T97" fmla="*/ 0 h 331"/>
                  <a:gd name="T98" fmla="*/ 536 w 536"/>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6" h="331">
                    <a:moveTo>
                      <a:pt x="407" y="17"/>
                    </a:moveTo>
                    <a:lnTo>
                      <a:pt x="444" y="0"/>
                    </a:lnTo>
                    <a:lnTo>
                      <a:pt x="479" y="10"/>
                    </a:lnTo>
                    <a:lnTo>
                      <a:pt x="486" y="40"/>
                    </a:lnTo>
                    <a:lnTo>
                      <a:pt x="536" y="84"/>
                    </a:lnTo>
                    <a:lnTo>
                      <a:pt x="504" y="145"/>
                    </a:lnTo>
                    <a:lnTo>
                      <a:pt x="497" y="189"/>
                    </a:lnTo>
                    <a:lnTo>
                      <a:pt x="510" y="207"/>
                    </a:lnTo>
                    <a:lnTo>
                      <a:pt x="493" y="239"/>
                    </a:lnTo>
                    <a:lnTo>
                      <a:pt x="494" y="263"/>
                    </a:lnTo>
                    <a:lnTo>
                      <a:pt x="441" y="328"/>
                    </a:lnTo>
                    <a:lnTo>
                      <a:pt x="387" y="331"/>
                    </a:lnTo>
                    <a:lnTo>
                      <a:pt x="375" y="317"/>
                    </a:lnTo>
                    <a:lnTo>
                      <a:pt x="253" y="255"/>
                    </a:lnTo>
                    <a:lnTo>
                      <a:pt x="210" y="259"/>
                    </a:lnTo>
                    <a:lnTo>
                      <a:pt x="163" y="304"/>
                    </a:lnTo>
                    <a:lnTo>
                      <a:pt x="147" y="291"/>
                    </a:lnTo>
                    <a:lnTo>
                      <a:pt x="113" y="318"/>
                    </a:lnTo>
                    <a:lnTo>
                      <a:pt x="49" y="277"/>
                    </a:lnTo>
                    <a:lnTo>
                      <a:pt x="25" y="218"/>
                    </a:lnTo>
                    <a:lnTo>
                      <a:pt x="6" y="213"/>
                    </a:lnTo>
                    <a:lnTo>
                      <a:pt x="0" y="177"/>
                    </a:lnTo>
                    <a:lnTo>
                      <a:pt x="15" y="177"/>
                    </a:lnTo>
                    <a:lnTo>
                      <a:pt x="6" y="126"/>
                    </a:lnTo>
                    <a:lnTo>
                      <a:pt x="5" y="84"/>
                    </a:lnTo>
                    <a:lnTo>
                      <a:pt x="42" y="76"/>
                    </a:lnTo>
                    <a:lnTo>
                      <a:pt x="90" y="82"/>
                    </a:lnTo>
                    <a:lnTo>
                      <a:pt x="109" y="104"/>
                    </a:lnTo>
                    <a:lnTo>
                      <a:pt x="144" y="78"/>
                    </a:lnTo>
                    <a:lnTo>
                      <a:pt x="246" y="63"/>
                    </a:lnTo>
                    <a:lnTo>
                      <a:pt x="357" y="4"/>
                    </a:lnTo>
                    <a:lnTo>
                      <a:pt x="407" y="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4" name="Freeform 39"/>
              <p:cNvSpPr>
                <a:spLocks/>
              </p:cNvSpPr>
              <p:nvPr/>
            </p:nvSpPr>
            <p:spPr bwMode="auto">
              <a:xfrm>
                <a:off x="2170" y="2662"/>
                <a:ext cx="120" cy="148"/>
              </a:xfrm>
              <a:custGeom>
                <a:avLst/>
                <a:gdLst>
                  <a:gd name="T0" fmla="*/ 43 w 240"/>
                  <a:gd name="T1" fmla="*/ 143 h 295"/>
                  <a:gd name="T2" fmla="*/ 66 w 240"/>
                  <a:gd name="T3" fmla="*/ 123 h 295"/>
                  <a:gd name="T4" fmla="*/ 80 w 240"/>
                  <a:gd name="T5" fmla="*/ 118 h 295"/>
                  <a:gd name="T6" fmla="*/ 91 w 240"/>
                  <a:gd name="T7" fmla="*/ 142 h 295"/>
                  <a:gd name="T8" fmla="*/ 113 w 240"/>
                  <a:gd name="T9" fmla="*/ 148 h 295"/>
                  <a:gd name="T10" fmla="*/ 110 w 240"/>
                  <a:gd name="T11" fmla="*/ 130 h 295"/>
                  <a:gd name="T12" fmla="*/ 120 w 240"/>
                  <a:gd name="T13" fmla="*/ 120 h 295"/>
                  <a:gd name="T14" fmla="*/ 107 w 240"/>
                  <a:gd name="T15" fmla="*/ 105 h 295"/>
                  <a:gd name="T16" fmla="*/ 105 w 240"/>
                  <a:gd name="T17" fmla="*/ 89 h 295"/>
                  <a:gd name="T18" fmla="*/ 92 w 240"/>
                  <a:gd name="T19" fmla="*/ 84 h 295"/>
                  <a:gd name="T20" fmla="*/ 73 w 240"/>
                  <a:gd name="T21" fmla="*/ 58 h 295"/>
                  <a:gd name="T22" fmla="*/ 69 w 240"/>
                  <a:gd name="T23" fmla="*/ 46 h 295"/>
                  <a:gd name="T24" fmla="*/ 30 w 240"/>
                  <a:gd name="T25" fmla="*/ 0 h 295"/>
                  <a:gd name="T26" fmla="*/ 0 w 240"/>
                  <a:gd name="T27" fmla="*/ 38 h 295"/>
                  <a:gd name="T28" fmla="*/ 1 w 240"/>
                  <a:gd name="T29" fmla="*/ 50 h 295"/>
                  <a:gd name="T30" fmla="*/ 29 w 240"/>
                  <a:gd name="T31" fmla="*/ 84 h 295"/>
                  <a:gd name="T32" fmla="*/ 44 w 240"/>
                  <a:gd name="T33" fmla="*/ 91 h 295"/>
                  <a:gd name="T34" fmla="*/ 40 w 240"/>
                  <a:gd name="T35" fmla="*/ 121 h 295"/>
                  <a:gd name="T36" fmla="*/ 36 w 240"/>
                  <a:gd name="T37" fmla="*/ 128 h 295"/>
                  <a:gd name="T38" fmla="*/ 43 w 240"/>
                  <a:gd name="T39" fmla="*/ 143 h 2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0"/>
                  <a:gd name="T61" fmla="*/ 0 h 295"/>
                  <a:gd name="T62" fmla="*/ 240 w 240"/>
                  <a:gd name="T63" fmla="*/ 295 h 2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0" h="295">
                    <a:moveTo>
                      <a:pt x="85" y="286"/>
                    </a:moveTo>
                    <a:lnTo>
                      <a:pt x="132" y="245"/>
                    </a:lnTo>
                    <a:lnTo>
                      <a:pt x="159" y="235"/>
                    </a:lnTo>
                    <a:lnTo>
                      <a:pt x="181" y="283"/>
                    </a:lnTo>
                    <a:lnTo>
                      <a:pt x="226" y="295"/>
                    </a:lnTo>
                    <a:lnTo>
                      <a:pt x="220" y="260"/>
                    </a:lnTo>
                    <a:lnTo>
                      <a:pt x="240" y="240"/>
                    </a:lnTo>
                    <a:lnTo>
                      <a:pt x="213" y="210"/>
                    </a:lnTo>
                    <a:lnTo>
                      <a:pt x="210" y="177"/>
                    </a:lnTo>
                    <a:lnTo>
                      <a:pt x="184" y="168"/>
                    </a:lnTo>
                    <a:lnTo>
                      <a:pt x="145" y="116"/>
                    </a:lnTo>
                    <a:lnTo>
                      <a:pt x="138" y="91"/>
                    </a:lnTo>
                    <a:lnTo>
                      <a:pt x="60" y="0"/>
                    </a:lnTo>
                    <a:lnTo>
                      <a:pt x="0" y="76"/>
                    </a:lnTo>
                    <a:lnTo>
                      <a:pt x="1" y="100"/>
                    </a:lnTo>
                    <a:lnTo>
                      <a:pt x="57" y="168"/>
                    </a:lnTo>
                    <a:lnTo>
                      <a:pt x="87" y="181"/>
                    </a:lnTo>
                    <a:lnTo>
                      <a:pt x="79" y="242"/>
                    </a:lnTo>
                    <a:lnTo>
                      <a:pt x="72" y="255"/>
                    </a:lnTo>
                    <a:lnTo>
                      <a:pt x="85" y="28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5" name="Freeform 40"/>
              <p:cNvSpPr>
                <a:spLocks/>
              </p:cNvSpPr>
              <p:nvPr/>
            </p:nvSpPr>
            <p:spPr bwMode="auto">
              <a:xfrm>
                <a:off x="2200" y="2642"/>
                <a:ext cx="148" cy="148"/>
              </a:xfrm>
              <a:custGeom>
                <a:avLst/>
                <a:gdLst>
                  <a:gd name="T0" fmla="*/ 10 w 298"/>
                  <a:gd name="T1" fmla="*/ 3 h 297"/>
                  <a:gd name="T2" fmla="*/ 25 w 298"/>
                  <a:gd name="T3" fmla="*/ 0 h 297"/>
                  <a:gd name="T4" fmla="*/ 47 w 298"/>
                  <a:gd name="T5" fmla="*/ 13 h 297"/>
                  <a:gd name="T6" fmla="*/ 84 w 298"/>
                  <a:gd name="T7" fmla="*/ 11 h 297"/>
                  <a:gd name="T8" fmla="*/ 125 w 298"/>
                  <a:gd name="T9" fmla="*/ 42 h 297"/>
                  <a:gd name="T10" fmla="*/ 128 w 298"/>
                  <a:gd name="T11" fmla="*/ 54 h 297"/>
                  <a:gd name="T12" fmla="*/ 148 w 298"/>
                  <a:gd name="T13" fmla="*/ 53 h 297"/>
                  <a:gd name="T14" fmla="*/ 133 w 298"/>
                  <a:gd name="T15" fmla="*/ 79 h 297"/>
                  <a:gd name="T16" fmla="*/ 122 w 298"/>
                  <a:gd name="T17" fmla="*/ 89 h 297"/>
                  <a:gd name="T18" fmla="*/ 136 w 298"/>
                  <a:gd name="T19" fmla="*/ 101 h 297"/>
                  <a:gd name="T20" fmla="*/ 113 w 298"/>
                  <a:gd name="T21" fmla="*/ 121 h 297"/>
                  <a:gd name="T22" fmla="*/ 104 w 298"/>
                  <a:gd name="T23" fmla="*/ 148 h 297"/>
                  <a:gd name="T24" fmla="*/ 89 w 298"/>
                  <a:gd name="T25" fmla="*/ 140 h 297"/>
                  <a:gd name="T26" fmla="*/ 76 w 298"/>
                  <a:gd name="T27" fmla="*/ 125 h 297"/>
                  <a:gd name="T28" fmla="*/ 74 w 298"/>
                  <a:gd name="T29" fmla="*/ 108 h 297"/>
                  <a:gd name="T30" fmla="*/ 62 w 298"/>
                  <a:gd name="T31" fmla="*/ 104 h 297"/>
                  <a:gd name="T32" fmla="*/ 42 w 298"/>
                  <a:gd name="T33" fmla="*/ 78 h 297"/>
                  <a:gd name="T34" fmla="*/ 39 w 298"/>
                  <a:gd name="T35" fmla="*/ 65 h 297"/>
                  <a:gd name="T36" fmla="*/ 0 w 298"/>
                  <a:gd name="T37" fmla="*/ 20 h 297"/>
                  <a:gd name="T38" fmla="*/ 10 w 298"/>
                  <a:gd name="T39" fmla="*/ 3 h 2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8"/>
                  <a:gd name="T61" fmla="*/ 0 h 297"/>
                  <a:gd name="T62" fmla="*/ 298 w 298"/>
                  <a:gd name="T63" fmla="*/ 297 h 2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8" h="297">
                    <a:moveTo>
                      <a:pt x="21" y="6"/>
                    </a:moveTo>
                    <a:lnTo>
                      <a:pt x="51" y="0"/>
                    </a:lnTo>
                    <a:lnTo>
                      <a:pt x="95" y="27"/>
                    </a:lnTo>
                    <a:lnTo>
                      <a:pt x="169" y="22"/>
                    </a:lnTo>
                    <a:lnTo>
                      <a:pt x="252" y="85"/>
                    </a:lnTo>
                    <a:lnTo>
                      <a:pt x="257" y="109"/>
                    </a:lnTo>
                    <a:lnTo>
                      <a:pt x="298" y="106"/>
                    </a:lnTo>
                    <a:lnTo>
                      <a:pt x="268" y="159"/>
                    </a:lnTo>
                    <a:lnTo>
                      <a:pt x="246" y="179"/>
                    </a:lnTo>
                    <a:lnTo>
                      <a:pt x="273" y="203"/>
                    </a:lnTo>
                    <a:lnTo>
                      <a:pt x="227" y="243"/>
                    </a:lnTo>
                    <a:lnTo>
                      <a:pt x="210" y="297"/>
                    </a:lnTo>
                    <a:lnTo>
                      <a:pt x="180" y="280"/>
                    </a:lnTo>
                    <a:lnTo>
                      <a:pt x="153" y="250"/>
                    </a:lnTo>
                    <a:lnTo>
                      <a:pt x="150" y="217"/>
                    </a:lnTo>
                    <a:lnTo>
                      <a:pt x="124" y="208"/>
                    </a:lnTo>
                    <a:lnTo>
                      <a:pt x="85" y="156"/>
                    </a:lnTo>
                    <a:lnTo>
                      <a:pt x="78" y="131"/>
                    </a:lnTo>
                    <a:lnTo>
                      <a:pt x="0" y="40"/>
                    </a:lnTo>
                    <a:lnTo>
                      <a:pt x="21" y="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6" name="Freeform 41"/>
              <p:cNvSpPr>
                <a:spLocks/>
              </p:cNvSpPr>
              <p:nvPr/>
            </p:nvSpPr>
            <p:spPr bwMode="auto">
              <a:xfrm>
                <a:off x="2062" y="2630"/>
                <a:ext cx="214" cy="280"/>
              </a:xfrm>
              <a:custGeom>
                <a:avLst/>
                <a:gdLst>
                  <a:gd name="T0" fmla="*/ 150 w 428"/>
                  <a:gd name="T1" fmla="*/ 175 h 560"/>
                  <a:gd name="T2" fmla="*/ 174 w 428"/>
                  <a:gd name="T3" fmla="*/ 154 h 560"/>
                  <a:gd name="T4" fmla="*/ 174 w 428"/>
                  <a:gd name="T5" fmla="*/ 164 h 560"/>
                  <a:gd name="T6" fmla="*/ 190 w 428"/>
                  <a:gd name="T7" fmla="*/ 170 h 560"/>
                  <a:gd name="T8" fmla="*/ 193 w 428"/>
                  <a:gd name="T9" fmla="*/ 198 h 560"/>
                  <a:gd name="T10" fmla="*/ 182 w 428"/>
                  <a:gd name="T11" fmla="*/ 201 h 560"/>
                  <a:gd name="T12" fmla="*/ 179 w 428"/>
                  <a:gd name="T13" fmla="*/ 215 h 560"/>
                  <a:gd name="T14" fmla="*/ 191 w 428"/>
                  <a:gd name="T15" fmla="*/ 236 h 560"/>
                  <a:gd name="T16" fmla="*/ 214 w 428"/>
                  <a:gd name="T17" fmla="*/ 243 h 560"/>
                  <a:gd name="T18" fmla="*/ 210 w 428"/>
                  <a:gd name="T19" fmla="*/ 259 h 560"/>
                  <a:gd name="T20" fmla="*/ 197 w 428"/>
                  <a:gd name="T21" fmla="*/ 262 h 560"/>
                  <a:gd name="T22" fmla="*/ 191 w 428"/>
                  <a:gd name="T23" fmla="*/ 280 h 560"/>
                  <a:gd name="T24" fmla="*/ 167 w 428"/>
                  <a:gd name="T25" fmla="*/ 273 h 560"/>
                  <a:gd name="T26" fmla="*/ 153 w 428"/>
                  <a:gd name="T27" fmla="*/ 276 h 560"/>
                  <a:gd name="T28" fmla="*/ 139 w 428"/>
                  <a:gd name="T29" fmla="*/ 269 h 560"/>
                  <a:gd name="T30" fmla="*/ 131 w 428"/>
                  <a:gd name="T31" fmla="*/ 273 h 560"/>
                  <a:gd name="T32" fmla="*/ 112 w 428"/>
                  <a:gd name="T33" fmla="*/ 268 h 560"/>
                  <a:gd name="T34" fmla="*/ 102 w 428"/>
                  <a:gd name="T35" fmla="*/ 269 h 560"/>
                  <a:gd name="T36" fmla="*/ 86 w 428"/>
                  <a:gd name="T37" fmla="*/ 259 h 560"/>
                  <a:gd name="T38" fmla="*/ 42 w 428"/>
                  <a:gd name="T39" fmla="*/ 247 h 560"/>
                  <a:gd name="T40" fmla="*/ 0 w 428"/>
                  <a:gd name="T41" fmla="*/ 246 h 560"/>
                  <a:gd name="T42" fmla="*/ 27 w 428"/>
                  <a:gd name="T43" fmla="*/ 213 h 560"/>
                  <a:gd name="T44" fmla="*/ 26 w 428"/>
                  <a:gd name="T45" fmla="*/ 201 h 560"/>
                  <a:gd name="T46" fmla="*/ 35 w 428"/>
                  <a:gd name="T47" fmla="*/ 185 h 560"/>
                  <a:gd name="T48" fmla="*/ 28 w 428"/>
                  <a:gd name="T49" fmla="*/ 176 h 560"/>
                  <a:gd name="T50" fmla="*/ 31 w 428"/>
                  <a:gd name="T51" fmla="*/ 154 h 560"/>
                  <a:gd name="T52" fmla="*/ 48 w 428"/>
                  <a:gd name="T53" fmla="*/ 124 h 560"/>
                  <a:gd name="T54" fmla="*/ 23 w 428"/>
                  <a:gd name="T55" fmla="*/ 102 h 560"/>
                  <a:gd name="T56" fmla="*/ 19 w 428"/>
                  <a:gd name="T57" fmla="*/ 87 h 560"/>
                  <a:gd name="T58" fmla="*/ 23 w 428"/>
                  <a:gd name="T59" fmla="*/ 63 h 560"/>
                  <a:gd name="T60" fmla="*/ 34 w 428"/>
                  <a:gd name="T61" fmla="*/ 47 h 560"/>
                  <a:gd name="T62" fmla="*/ 61 w 428"/>
                  <a:gd name="T63" fmla="*/ 9 h 560"/>
                  <a:gd name="T64" fmla="*/ 113 w 428"/>
                  <a:gd name="T65" fmla="*/ 0 h 560"/>
                  <a:gd name="T66" fmla="*/ 138 w 428"/>
                  <a:gd name="T67" fmla="*/ 32 h 560"/>
                  <a:gd name="T68" fmla="*/ 107 w 428"/>
                  <a:gd name="T69" fmla="*/ 70 h 560"/>
                  <a:gd name="T70" fmla="*/ 108 w 428"/>
                  <a:gd name="T71" fmla="*/ 82 h 560"/>
                  <a:gd name="T72" fmla="*/ 136 w 428"/>
                  <a:gd name="T73" fmla="*/ 116 h 560"/>
                  <a:gd name="T74" fmla="*/ 151 w 428"/>
                  <a:gd name="T75" fmla="*/ 122 h 560"/>
                  <a:gd name="T76" fmla="*/ 147 w 428"/>
                  <a:gd name="T77" fmla="*/ 153 h 560"/>
                  <a:gd name="T78" fmla="*/ 144 w 428"/>
                  <a:gd name="T79" fmla="*/ 159 h 560"/>
                  <a:gd name="T80" fmla="*/ 150 w 428"/>
                  <a:gd name="T81" fmla="*/ 175 h 5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8"/>
                  <a:gd name="T124" fmla="*/ 0 h 560"/>
                  <a:gd name="T125" fmla="*/ 428 w 428"/>
                  <a:gd name="T126" fmla="*/ 560 h 5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8" h="560">
                    <a:moveTo>
                      <a:pt x="300" y="350"/>
                    </a:moveTo>
                    <a:lnTo>
                      <a:pt x="347" y="309"/>
                    </a:lnTo>
                    <a:lnTo>
                      <a:pt x="347" y="328"/>
                    </a:lnTo>
                    <a:lnTo>
                      <a:pt x="380" y="341"/>
                    </a:lnTo>
                    <a:lnTo>
                      <a:pt x="386" y="396"/>
                    </a:lnTo>
                    <a:lnTo>
                      <a:pt x="363" y="403"/>
                    </a:lnTo>
                    <a:lnTo>
                      <a:pt x="358" y="431"/>
                    </a:lnTo>
                    <a:lnTo>
                      <a:pt x="382" y="473"/>
                    </a:lnTo>
                    <a:lnTo>
                      <a:pt x="428" y="486"/>
                    </a:lnTo>
                    <a:lnTo>
                      <a:pt x="420" y="518"/>
                    </a:lnTo>
                    <a:lnTo>
                      <a:pt x="393" y="524"/>
                    </a:lnTo>
                    <a:lnTo>
                      <a:pt x="381" y="560"/>
                    </a:lnTo>
                    <a:lnTo>
                      <a:pt x="334" y="546"/>
                    </a:lnTo>
                    <a:lnTo>
                      <a:pt x="306" y="551"/>
                    </a:lnTo>
                    <a:lnTo>
                      <a:pt x="278" y="537"/>
                    </a:lnTo>
                    <a:lnTo>
                      <a:pt x="262" y="546"/>
                    </a:lnTo>
                    <a:lnTo>
                      <a:pt x="224" y="535"/>
                    </a:lnTo>
                    <a:lnTo>
                      <a:pt x="204" y="538"/>
                    </a:lnTo>
                    <a:lnTo>
                      <a:pt x="171" y="517"/>
                    </a:lnTo>
                    <a:lnTo>
                      <a:pt x="84" y="495"/>
                    </a:lnTo>
                    <a:lnTo>
                      <a:pt x="0" y="492"/>
                    </a:lnTo>
                    <a:lnTo>
                      <a:pt x="53" y="427"/>
                    </a:lnTo>
                    <a:lnTo>
                      <a:pt x="52" y="403"/>
                    </a:lnTo>
                    <a:lnTo>
                      <a:pt x="69" y="371"/>
                    </a:lnTo>
                    <a:lnTo>
                      <a:pt x="56" y="353"/>
                    </a:lnTo>
                    <a:lnTo>
                      <a:pt x="63" y="309"/>
                    </a:lnTo>
                    <a:lnTo>
                      <a:pt x="95" y="248"/>
                    </a:lnTo>
                    <a:lnTo>
                      <a:pt x="45" y="204"/>
                    </a:lnTo>
                    <a:lnTo>
                      <a:pt x="38" y="174"/>
                    </a:lnTo>
                    <a:lnTo>
                      <a:pt x="46" y="127"/>
                    </a:lnTo>
                    <a:lnTo>
                      <a:pt x="68" y="95"/>
                    </a:lnTo>
                    <a:lnTo>
                      <a:pt x="123" y="17"/>
                    </a:lnTo>
                    <a:lnTo>
                      <a:pt x="227" y="0"/>
                    </a:lnTo>
                    <a:lnTo>
                      <a:pt x="275" y="64"/>
                    </a:lnTo>
                    <a:lnTo>
                      <a:pt x="215" y="140"/>
                    </a:lnTo>
                    <a:lnTo>
                      <a:pt x="216" y="164"/>
                    </a:lnTo>
                    <a:lnTo>
                      <a:pt x="272" y="232"/>
                    </a:lnTo>
                    <a:lnTo>
                      <a:pt x="302" y="245"/>
                    </a:lnTo>
                    <a:lnTo>
                      <a:pt x="294" y="306"/>
                    </a:lnTo>
                    <a:lnTo>
                      <a:pt x="287" y="319"/>
                    </a:lnTo>
                    <a:lnTo>
                      <a:pt x="300" y="3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7" name="Freeform 42"/>
              <p:cNvSpPr>
                <a:spLocks/>
              </p:cNvSpPr>
              <p:nvPr/>
            </p:nvSpPr>
            <p:spPr bwMode="auto">
              <a:xfrm>
                <a:off x="1995" y="2256"/>
                <a:ext cx="329" cy="406"/>
              </a:xfrm>
              <a:custGeom>
                <a:avLst/>
                <a:gdLst>
                  <a:gd name="T0" fmla="*/ 215 w 659"/>
                  <a:gd name="T1" fmla="*/ 389 h 811"/>
                  <a:gd name="T2" fmla="*/ 230 w 659"/>
                  <a:gd name="T3" fmla="*/ 386 h 811"/>
                  <a:gd name="T4" fmla="*/ 222 w 659"/>
                  <a:gd name="T5" fmla="*/ 378 h 811"/>
                  <a:gd name="T6" fmla="*/ 213 w 659"/>
                  <a:gd name="T7" fmla="*/ 364 h 811"/>
                  <a:gd name="T8" fmla="*/ 212 w 659"/>
                  <a:gd name="T9" fmla="*/ 343 h 811"/>
                  <a:gd name="T10" fmla="*/ 227 w 659"/>
                  <a:gd name="T11" fmla="*/ 343 h 811"/>
                  <a:gd name="T12" fmla="*/ 224 w 659"/>
                  <a:gd name="T13" fmla="*/ 335 h 811"/>
                  <a:gd name="T14" fmla="*/ 275 w 659"/>
                  <a:gd name="T15" fmla="*/ 309 h 811"/>
                  <a:gd name="T16" fmla="*/ 291 w 659"/>
                  <a:gd name="T17" fmla="*/ 312 h 811"/>
                  <a:gd name="T18" fmla="*/ 305 w 659"/>
                  <a:gd name="T19" fmla="*/ 303 h 811"/>
                  <a:gd name="T20" fmla="*/ 322 w 659"/>
                  <a:gd name="T21" fmla="*/ 299 h 811"/>
                  <a:gd name="T22" fmla="*/ 329 w 659"/>
                  <a:gd name="T23" fmla="*/ 281 h 811"/>
                  <a:gd name="T24" fmla="*/ 297 w 659"/>
                  <a:gd name="T25" fmla="*/ 255 h 811"/>
                  <a:gd name="T26" fmla="*/ 257 w 659"/>
                  <a:gd name="T27" fmla="*/ 251 h 811"/>
                  <a:gd name="T28" fmla="*/ 256 w 659"/>
                  <a:gd name="T29" fmla="*/ 237 h 811"/>
                  <a:gd name="T30" fmla="*/ 245 w 659"/>
                  <a:gd name="T31" fmla="*/ 230 h 811"/>
                  <a:gd name="T32" fmla="*/ 236 w 659"/>
                  <a:gd name="T33" fmla="*/ 177 h 811"/>
                  <a:gd name="T34" fmla="*/ 216 w 659"/>
                  <a:gd name="T35" fmla="*/ 186 h 811"/>
                  <a:gd name="T36" fmla="*/ 213 w 659"/>
                  <a:gd name="T37" fmla="*/ 158 h 811"/>
                  <a:gd name="T38" fmla="*/ 224 w 659"/>
                  <a:gd name="T39" fmla="*/ 150 h 811"/>
                  <a:gd name="T40" fmla="*/ 214 w 659"/>
                  <a:gd name="T41" fmla="*/ 125 h 811"/>
                  <a:gd name="T42" fmla="*/ 221 w 659"/>
                  <a:gd name="T43" fmla="*/ 108 h 811"/>
                  <a:gd name="T44" fmla="*/ 217 w 659"/>
                  <a:gd name="T45" fmla="*/ 100 h 811"/>
                  <a:gd name="T46" fmla="*/ 207 w 659"/>
                  <a:gd name="T47" fmla="*/ 105 h 811"/>
                  <a:gd name="T48" fmla="*/ 207 w 659"/>
                  <a:gd name="T49" fmla="*/ 85 h 811"/>
                  <a:gd name="T50" fmla="*/ 213 w 659"/>
                  <a:gd name="T51" fmla="*/ 71 h 811"/>
                  <a:gd name="T52" fmla="*/ 204 w 659"/>
                  <a:gd name="T53" fmla="*/ 69 h 811"/>
                  <a:gd name="T54" fmla="*/ 199 w 659"/>
                  <a:gd name="T55" fmla="*/ 46 h 811"/>
                  <a:gd name="T56" fmla="*/ 220 w 659"/>
                  <a:gd name="T57" fmla="*/ 45 h 811"/>
                  <a:gd name="T58" fmla="*/ 210 w 659"/>
                  <a:gd name="T59" fmla="*/ 32 h 811"/>
                  <a:gd name="T60" fmla="*/ 150 w 659"/>
                  <a:gd name="T61" fmla="*/ 20 h 811"/>
                  <a:gd name="T62" fmla="*/ 133 w 659"/>
                  <a:gd name="T63" fmla="*/ 0 h 811"/>
                  <a:gd name="T64" fmla="*/ 114 w 659"/>
                  <a:gd name="T65" fmla="*/ 47 h 811"/>
                  <a:gd name="T66" fmla="*/ 112 w 659"/>
                  <a:gd name="T67" fmla="*/ 72 h 811"/>
                  <a:gd name="T68" fmla="*/ 118 w 659"/>
                  <a:gd name="T69" fmla="*/ 108 h 811"/>
                  <a:gd name="T70" fmla="*/ 83 w 659"/>
                  <a:gd name="T71" fmla="*/ 125 h 811"/>
                  <a:gd name="T72" fmla="*/ 73 w 659"/>
                  <a:gd name="T73" fmla="*/ 119 h 811"/>
                  <a:gd name="T74" fmla="*/ 66 w 659"/>
                  <a:gd name="T75" fmla="*/ 126 h 811"/>
                  <a:gd name="T76" fmla="*/ 44 w 659"/>
                  <a:gd name="T77" fmla="*/ 115 h 811"/>
                  <a:gd name="T78" fmla="*/ 27 w 659"/>
                  <a:gd name="T79" fmla="*/ 130 h 811"/>
                  <a:gd name="T80" fmla="*/ 12 w 659"/>
                  <a:gd name="T81" fmla="*/ 119 h 811"/>
                  <a:gd name="T82" fmla="*/ 0 w 659"/>
                  <a:gd name="T83" fmla="*/ 125 h 811"/>
                  <a:gd name="T84" fmla="*/ 28 w 659"/>
                  <a:gd name="T85" fmla="*/ 162 h 811"/>
                  <a:gd name="T86" fmla="*/ 26 w 659"/>
                  <a:gd name="T87" fmla="*/ 179 h 811"/>
                  <a:gd name="T88" fmla="*/ 27 w 659"/>
                  <a:gd name="T89" fmla="*/ 203 h 811"/>
                  <a:gd name="T90" fmla="*/ 38 w 659"/>
                  <a:gd name="T91" fmla="*/ 199 h 811"/>
                  <a:gd name="T92" fmla="*/ 50 w 659"/>
                  <a:gd name="T93" fmla="*/ 206 h 811"/>
                  <a:gd name="T94" fmla="*/ 48 w 659"/>
                  <a:gd name="T95" fmla="*/ 227 h 811"/>
                  <a:gd name="T96" fmla="*/ 119 w 659"/>
                  <a:gd name="T97" fmla="*/ 294 h 811"/>
                  <a:gd name="T98" fmla="*/ 180 w 659"/>
                  <a:gd name="T99" fmla="*/ 374 h 811"/>
                  <a:gd name="T100" fmla="*/ 204 w 659"/>
                  <a:gd name="T101" fmla="*/ 406 h 811"/>
                  <a:gd name="T102" fmla="*/ 215 w 659"/>
                  <a:gd name="T103" fmla="*/ 389 h 8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9"/>
                  <a:gd name="T157" fmla="*/ 0 h 811"/>
                  <a:gd name="T158" fmla="*/ 659 w 659"/>
                  <a:gd name="T159" fmla="*/ 811 h 8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9" h="811">
                    <a:moveTo>
                      <a:pt x="430" y="777"/>
                    </a:moveTo>
                    <a:lnTo>
                      <a:pt x="460" y="771"/>
                    </a:lnTo>
                    <a:lnTo>
                      <a:pt x="444" y="756"/>
                    </a:lnTo>
                    <a:lnTo>
                      <a:pt x="426" y="728"/>
                    </a:lnTo>
                    <a:lnTo>
                      <a:pt x="424" y="686"/>
                    </a:lnTo>
                    <a:lnTo>
                      <a:pt x="455" y="686"/>
                    </a:lnTo>
                    <a:lnTo>
                      <a:pt x="448" y="669"/>
                    </a:lnTo>
                    <a:lnTo>
                      <a:pt x="550" y="618"/>
                    </a:lnTo>
                    <a:lnTo>
                      <a:pt x="583" y="624"/>
                    </a:lnTo>
                    <a:lnTo>
                      <a:pt x="610" y="605"/>
                    </a:lnTo>
                    <a:lnTo>
                      <a:pt x="644" y="598"/>
                    </a:lnTo>
                    <a:lnTo>
                      <a:pt x="659" y="561"/>
                    </a:lnTo>
                    <a:lnTo>
                      <a:pt x="595" y="510"/>
                    </a:lnTo>
                    <a:lnTo>
                      <a:pt x="514" y="502"/>
                    </a:lnTo>
                    <a:lnTo>
                      <a:pt x="512" y="473"/>
                    </a:lnTo>
                    <a:lnTo>
                      <a:pt x="490" y="459"/>
                    </a:lnTo>
                    <a:lnTo>
                      <a:pt x="472" y="354"/>
                    </a:lnTo>
                    <a:lnTo>
                      <a:pt x="433" y="372"/>
                    </a:lnTo>
                    <a:lnTo>
                      <a:pt x="427" y="316"/>
                    </a:lnTo>
                    <a:lnTo>
                      <a:pt x="448" y="299"/>
                    </a:lnTo>
                    <a:lnTo>
                      <a:pt x="428" y="250"/>
                    </a:lnTo>
                    <a:lnTo>
                      <a:pt x="443" y="215"/>
                    </a:lnTo>
                    <a:lnTo>
                      <a:pt x="434" y="199"/>
                    </a:lnTo>
                    <a:lnTo>
                      <a:pt x="415" y="210"/>
                    </a:lnTo>
                    <a:lnTo>
                      <a:pt x="415" y="169"/>
                    </a:lnTo>
                    <a:lnTo>
                      <a:pt x="426" y="142"/>
                    </a:lnTo>
                    <a:lnTo>
                      <a:pt x="408" y="138"/>
                    </a:lnTo>
                    <a:lnTo>
                      <a:pt x="398" y="91"/>
                    </a:lnTo>
                    <a:lnTo>
                      <a:pt x="440" y="90"/>
                    </a:lnTo>
                    <a:lnTo>
                      <a:pt x="421" y="64"/>
                    </a:lnTo>
                    <a:lnTo>
                      <a:pt x="301" y="40"/>
                    </a:lnTo>
                    <a:lnTo>
                      <a:pt x="266" y="0"/>
                    </a:lnTo>
                    <a:lnTo>
                      <a:pt x="228" y="93"/>
                    </a:lnTo>
                    <a:lnTo>
                      <a:pt x="224" y="143"/>
                    </a:lnTo>
                    <a:lnTo>
                      <a:pt x="236" y="215"/>
                    </a:lnTo>
                    <a:lnTo>
                      <a:pt x="167" y="249"/>
                    </a:lnTo>
                    <a:lnTo>
                      <a:pt x="146" y="237"/>
                    </a:lnTo>
                    <a:lnTo>
                      <a:pt x="132" y="252"/>
                    </a:lnTo>
                    <a:lnTo>
                      <a:pt x="88" y="229"/>
                    </a:lnTo>
                    <a:lnTo>
                      <a:pt x="55" y="259"/>
                    </a:lnTo>
                    <a:lnTo>
                      <a:pt x="24" y="238"/>
                    </a:lnTo>
                    <a:lnTo>
                      <a:pt x="0" y="249"/>
                    </a:lnTo>
                    <a:lnTo>
                      <a:pt x="56" y="324"/>
                    </a:lnTo>
                    <a:lnTo>
                      <a:pt x="52" y="357"/>
                    </a:lnTo>
                    <a:lnTo>
                      <a:pt x="54" y="406"/>
                    </a:lnTo>
                    <a:lnTo>
                      <a:pt x="76" y="397"/>
                    </a:lnTo>
                    <a:lnTo>
                      <a:pt x="100" y="411"/>
                    </a:lnTo>
                    <a:lnTo>
                      <a:pt x="97" y="454"/>
                    </a:lnTo>
                    <a:lnTo>
                      <a:pt x="238" y="588"/>
                    </a:lnTo>
                    <a:lnTo>
                      <a:pt x="361" y="747"/>
                    </a:lnTo>
                    <a:lnTo>
                      <a:pt x="409" y="811"/>
                    </a:lnTo>
                    <a:lnTo>
                      <a:pt x="430" y="77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8" name="Freeform 43"/>
              <p:cNvSpPr>
                <a:spLocks/>
              </p:cNvSpPr>
              <p:nvPr/>
            </p:nvSpPr>
            <p:spPr bwMode="auto">
              <a:xfrm>
                <a:off x="1912" y="2434"/>
                <a:ext cx="264" cy="243"/>
              </a:xfrm>
              <a:custGeom>
                <a:avLst/>
                <a:gdLst>
                  <a:gd name="T0" fmla="*/ 38 w 528"/>
                  <a:gd name="T1" fmla="*/ 54 h 487"/>
                  <a:gd name="T2" fmla="*/ 46 w 528"/>
                  <a:gd name="T3" fmla="*/ 71 h 487"/>
                  <a:gd name="T4" fmla="*/ 35 w 528"/>
                  <a:gd name="T5" fmla="*/ 89 h 487"/>
                  <a:gd name="T6" fmla="*/ 17 w 528"/>
                  <a:gd name="T7" fmla="*/ 70 h 487"/>
                  <a:gd name="T8" fmla="*/ 0 w 528"/>
                  <a:gd name="T9" fmla="*/ 94 h 487"/>
                  <a:gd name="T10" fmla="*/ 0 w 528"/>
                  <a:gd name="T11" fmla="*/ 116 h 487"/>
                  <a:gd name="T12" fmla="*/ 11 w 528"/>
                  <a:gd name="T13" fmla="*/ 114 h 487"/>
                  <a:gd name="T14" fmla="*/ 13 w 528"/>
                  <a:gd name="T15" fmla="*/ 129 h 487"/>
                  <a:gd name="T16" fmla="*/ 27 w 528"/>
                  <a:gd name="T17" fmla="*/ 140 h 487"/>
                  <a:gd name="T18" fmla="*/ 43 w 528"/>
                  <a:gd name="T19" fmla="*/ 155 h 487"/>
                  <a:gd name="T20" fmla="*/ 57 w 528"/>
                  <a:gd name="T21" fmla="*/ 153 h 487"/>
                  <a:gd name="T22" fmla="*/ 69 w 528"/>
                  <a:gd name="T23" fmla="*/ 162 h 487"/>
                  <a:gd name="T24" fmla="*/ 78 w 528"/>
                  <a:gd name="T25" fmla="*/ 154 h 487"/>
                  <a:gd name="T26" fmla="*/ 100 w 528"/>
                  <a:gd name="T27" fmla="*/ 151 h 487"/>
                  <a:gd name="T28" fmla="*/ 109 w 528"/>
                  <a:gd name="T29" fmla="*/ 159 h 487"/>
                  <a:gd name="T30" fmla="*/ 116 w 528"/>
                  <a:gd name="T31" fmla="*/ 148 h 487"/>
                  <a:gd name="T32" fmla="*/ 122 w 528"/>
                  <a:gd name="T33" fmla="*/ 154 h 487"/>
                  <a:gd name="T34" fmla="*/ 135 w 528"/>
                  <a:gd name="T35" fmla="*/ 152 h 487"/>
                  <a:gd name="T36" fmla="*/ 164 w 528"/>
                  <a:gd name="T37" fmla="*/ 157 h 487"/>
                  <a:gd name="T38" fmla="*/ 179 w 528"/>
                  <a:gd name="T39" fmla="*/ 180 h 487"/>
                  <a:gd name="T40" fmla="*/ 172 w 528"/>
                  <a:gd name="T41" fmla="*/ 203 h 487"/>
                  <a:gd name="T42" fmla="*/ 179 w 528"/>
                  <a:gd name="T43" fmla="*/ 214 h 487"/>
                  <a:gd name="T44" fmla="*/ 184 w 528"/>
                  <a:gd name="T45" fmla="*/ 243 h 487"/>
                  <a:gd name="T46" fmla="*/ 212 w 528"/>
                  <a:gd name="T47" fmla="*/ 204 h 487"/>
                  <a:gd name="T48" fmla="*/ 264 w 528"/>
                  <a:gd name="T49" fmla="*/ 196 h 487"/>
                  <a:gd name="T50" fmla="*/ 202 w 528"/>
                  <a:gd name="T51" fmla="*/ 116 h 487"/>
                  <a:gd name="T52" fmla="*/ 132 w 528"/>
                  <a:gd name="T53" fmla="*/ 49 h 487"/>
                  <a:gd name="T54" fmla="*/ 133 w 528"/>
                  <a:gd name="T55" fmla="*/ 28 h 487"/>
                  <a:gd name="T56" fmla="*/ 121 w 528"/>
                  <a:gd name="T57" fmla="*/ 21 h 487"/>
                  <a:gd name="T58" fmla="*/ 110 w 528"/>
                  <a:gd name="T59" fmla="*/ 25 h 487"/>
                  <a:gd name="T60" fmla="*/ 109 w 528"/>
                  <a:gd name="T61" fmla="*/ 1 h 487"/>
                  <a:gd name="T62" fmla="*/ 81 w 528"/>
                  <a:gd name="T63" fmla="*/ 0 h 487"/>
                  <a:gd name="T64" fmla="*/ 62 w 528"/>
                  <a:gd name="T65" fmla="*/ 22 h 487"/>
                  <a:gd name="T66" fmla="*/ 48 w 528"/>
                  <a:gd name="T67" fmla="*/ 27 h 487"/>
                  <a:gd name="T68" fmla="*/ 38 w 528"/>
                  <a:gd name="T69" fmla="*/ 54 h 4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8"/>
                  <a:gd name="T106" fmla="*/ 0 h 487"/>
                  <a:gd name="T107" fmla="*/ 528 w 528"/>
                  <a:gd name="T108" fmla="*/ 487 h 4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8" h="487">
                    <a:moveTo>
                      <a:pt x="76" y="108"/>
                    </a:moveTo>
                    <a:lnTo>
                      <a:pt x="93" y="143"/>
                    </a:lnTo>
                    <a:lnTo>
                      <a:pt x="71" y="179"/>
                    </a:lnTo>
                    <a:lnTo>
                      <a:pt x="33" y="140"/>
                    </a:lnTo>
                    <a:lnTo>
                      <a:pt x="0" y="188"/>
                    </a:lnTo>
                    <a:lnTo>
                      <a:pt x="0" y="232"/>
                    </a:lnTo>
                    <a:lnTo>
                      <a:pt x="23" y="229"/>
                    </a:lnTo>
                    <a:lnTo>
                      <a:pt x="27" y="259"/>
                    </a:lnTo>
                    <a:lnTo>
                      <a:pt x="55" y="281"/>
                    </a:lnTo>
                    <a:lnTo>
                      <a:pt x="87" y="311"/>
                    </a:lnTo>
                    <a:lnTo>
                      <a:pt x="114" y="306"/>
                    </a:lnTo>
                    <a:lnTo>
                      <a:pt x="139" y="324"/>
                    </a:lnTo>
                    <a:lnTo>
                      <a:pt x="157" y="309"/>
                    </a:lnTo>
                    <a:lnTo>
                      <a:pt x="201" y="302"/>
                    </a:lnTo>
                    <a:lnTo>
                      <a:pt x="219" y="318"/>
                    </a:lnTo>
                    <a:lnTo>
                      <a:pt x="232" y="297"/>
                    </a:lnTo>
                    <a:lnTo>
                      <a:pt x="244" y="309"/>
                    </a:lnTo>
                    <a:lnTo>
                      <a:pt x="270" y="305"/>
                    </a:lnTo>
                    <a:lnTo>
                      <a:pt x="329" y="315"/>
                    </a:lnTo>
                    <a:lnTo>
                      <a:pt x="358" y="360"/>
                    </a:lnTo>
                    <a:lnTo>
                      <a:pt x="345" y="406"/>
                    </a:lnTo>
                    <a:lnTo>
                      <a:pt x="358" y="429"/>
                    </a:lnTo>
                    <a:lnTo>
                      <a:pt x="369" y="487"/>
                    </a:lnTo>
                    <a:lnTo>
                      <a:pt x="424" y="409"/>
                    </a:lnTo>
                    <a:lnTo>
                      <a:pt x="528" y="392"/>
                    </a:lnTo>
                    <a:lnTo>
                      <a:pt x="405" y="233"/>
                    </a:lnTo>
                    <a:lnTo>
                      <a:pt x="264" y="99"/>
                    </a:lnTo>
                    <a:lnTo>
                      <a:pt x="267" y="56"/>
                    </a:lnTo>
                    <a:lnTo>
                      <a:pt x="243" y="42"/>
                    </a:lnTo>
                    <a:lnTo>
                      <a:pt x="221" y="51"/>
                    </a:lnTo>
                    <a:lnTo>
                      <a:pt x="219" y="2"/>
                    </a:lnTo>
                    <a:lnTo>
                      <a:pt x="162" y="0"/>
                    </a:lnTo>
                    <a:lnTo>
                      <a:pt x="125" y="44"/>
                    </a:lnTo>
                    <a:lnTo>
                      <a:pt x="97" y="55"/>
                    </a:lnTo>
                    <a:lnTo>
                      <a:pt x="76" y="1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9" name="Freeform 44"/>
              <p:cNvSpPr>
                <a:spLocks/>
              </p:cNvSpPr>
              <p:nvPr/>
            </p:nvSpPr>
            <p:spPr bwMode="auto">
              <a:xfrm>
                <a:off x="1838" y="2563"/>
                <a:ext cx="258" cy="201"/>
              </a:xfrm>
              <a:custGeom>
                <a:avLst/>
                <a:gdLst>
                  <a:gd name="T0" fmla="*/ 207 w 515"/>
                  <a:gd name="T1" fmla="*/ 157 h 401"/>
                  <a:gd name="T2" fmla="*/ 225 w 515"/>
                  <a:gd name="T3" fmla="*/ 149 h 401"/>
                  <a:gd name="T4" fmla="*/ 243 w 515"/>
                  <a:gd name="T5" fmla="*/ 154 h 401"/>
                  <a:gd name="T6" fmla="*/ 247 w 515"/>
                  <a:gd name="T7" fmla="*/ 130 h 401"/>
                  <a:gd name="T8" fmla="*/ 258 w 515"/>
                  <a:gd name="T9" fmla="*/ 114 h 401"/>
                  <a:gd name="T10" fmla="*/ 252 w 515"/>
                  <a:gd name="T11" fmla="*/ 85 h 401"/>
                  <a:gd name="T12" fmla="*/ 246 w 515"/>
                  <a:gd name="T13" fmla="*/ 74 h 401"/>
                  <a:gd name="T14" fmla="*/ 252 w 515"/>
                  <a:gd name="T15" fmla="*/ 51 h 401"/>
                  <a:gd name="T16" fmla="*/ 238 w 515"/>
                  <a:gd name="T17" fmla="*/ 28 h 401"/>
                  <a:gd name="T18" fmla="*/ 208 w 515"/>
                  <a:gd name="T19" fmla="*/ 23 h 401"/>
                  <a:gd name="T20" fmla="*/ 195 w 515"/>
                  <a:gd name="T21" fmla="*/ 25 h 401"/>
                  <a:gd name="T22" fmla="*/ 189 w 515"/>
                  <a:gd name="T23" fmla="*/ 19 h 401"/>
                  <a:gd name="T24" fmla="*/ 183 w 515"/>
                  <a:gd name="T25" fmla="*/ 30 h 401"/>
                  <a:gd name="T26" fmla="*/ 174 w 515"/>
                  <a:gd name="T27" fmla="*/ 22 h 401"/>
                  <a:gd name="T28" fmla="*/ 152 w 515"/>
                  <a:gd name="T29" fmla="*/ 25 h 401"/>
                  <a:gd name="T30" fmla="*/ 143 w 515"/>
                  <a:gd name="T31" fmla="*/ 33 h 401"/>
                  <a:gd name="T32" fmla="*/ 130 w 515"/>
                  <a:gd name="T33" fmla="*/ 24 h 401"/>
                  <a:gd name="T34" fmla="*/ 117 w 515"/>
                  <a:gd name="T35" fmla="*/ 26 h 401"/>
                  <a:gd name="T36" fmla="*/ 101 w 515"/>
                  <a:gd name="T37" fmla="*/ 11 h 401"/>
                  <a:gd name="T38" fmla="*/ 87 w 515"/>
                  <a:gd name="T39" fmla="*/ 0 h 401"/>
                  <a:gd name="T40" fmla="*/ 79 w 515"/>
                  <a:gd name="T41" fmla="*/ 7 h 401"/>
                  <a:gd name="T42" fmla="*/ 54 w 515"/>
                  <a:gd name="T43" fmla="*/ 0 h 401"/>
                  <a:gd name="T44" fmla="*/ 58 w 515"/>
                  <a:gd name="T45" fmla="*/ 17 h 401"/>
                  <a:gd name="T46" fmla="*/ 55 w 515"/>
                  <a:gd name="T47" fmla="*/ 31 h 401"/>
                  <a:gd name="T48" fmla="*/ 48 w 515"/>
                  <a:gd name="T49" fmla="*/ 28 h 401"/>
                  <a:gd name="T50" fmla="*/ 41 w 515"/>
                  <a:gd name="T51" fmla="*/ 35 h 401"/>
                  <a:gd name="T52" fmla="*/ 46 w 515"/>
                  <a:gd name="T53" fmla="*/ 55 h 401"/>
                  <a:gd name="T54" fmla="*/ 27 w 515"/>
                  <a:gd name="T55" fmla="*/ 81 h 401"/>
                  <a:gd name="T56" fmla="*/ 20 w 515"/>
                  <a:gd name="T57" fmla="*/ 76 h 401"/>
                  <a:gd name="T58" fmla="*/ 3 w 515"/>
                  <a:gd name="T59" fmla="*/ 72 h 401"/>
                  <a:gd name="T60" fmla="*/ 4 w 515"/>
                  <a:gd name="T61" fmla="*/ 84 h 401"/>
                  <a:gd name="T62" fmla="*/ 10 w 515"/>
                  <a:gd name="T63" fmla="*/ 114 h 401"/>
                  <a:gd name="T64" fmla="*/ 0 w 515"/>
                  <a:gd name="T65" fmla="*/ 116 h 401"/>
                  <a:gd name="T66" fmla="*/ 5 w 515"/>
                  <a:gd name="T67" fmla="*/ 138 h 401"/>
                  <a:gd name="T68" fmla="*/ 18 w 515"/>
                  <a:gd name="T69" fmla="*/ 148 h 401"/>
                  <a:gd name="T70" fmla="*/ 16 w 515"/>
                  <a:gd name="T71" fmla="*/ 164 h 401"/>
                  <a:gd name="T72" fmla="*/ 24 w 515"/>
                  <a:gd name="T73" fmla="*/ 187 h 401"/>
                  <a:gd name="T74" fmla="*/ 48 w 515"/>
                  <a:gd name="T75" fmla="*/ 190 h 401"/>
                  <a:gd name="T76" fmla="*/ 58 w 515"/>
                  <a:gd name="T77" fmla="*/ 201 h 401"/>
                  <a:gd name="T78" fmla="*/ 75 w 515"/>
                  <a:gd name="T79" fmla="*/ 188 h 401"/>
                  <a:gd name="T80" fmla="*/ 126 w 515"/>
                  <a:gd name="T81" fmla="*/ 180 h 401"/>
                  <a:gd name="T82" fmla="*/ 182 w 515"/>
                  <a:gd name="T83" fmla="*/ 151 h 401"/>
                  <a:gd name="T84" fmla="*/ 207 w 515"/>
                  <a:gd name="T85" fmla="*/ 157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5"/>
                  <a:gd name="T130" fmla="*/ 0 h 401"/>
                  <a:gd name="T131" fmla="*/ 515 w 515"/>
                  <a:gd name="T132" fmla="*/ 401 h 4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5" h="401">
                    <a:moveTo>
                      <a:pt x="413" y="314"/>
                    </a:moveTo>
                    <a:lnTo>
                      <a:pt x="450" y="297"/>
                    </a:lnTo>
                    <a:lnTo>
                      <a:pt x="485" y="307"/>
                    </a:lnTo>
                    <a:lnTo>
                      <a:pt x="493" y="260"/>
                    </a:lnTo>
                    <a:lnTo>
                      <a:pt x="515" y="228"/>
                    </a:lnTo>
                    <a:lnTo>
                      <a:pt x="504" y="170"/>
                    </a:lnTo>
                    <a:lnTo>
                      <a:pt x="491" y="147"/>
                    </a:lnTo>
                    <a:lnTo>
                      <a:pt x="504" y="101"/>
                    </a:lnTo>
                    <a:lnTo>
                      <a:pt x="475" y="56"/>
                    </a:lnTo>
                    <a:lnTo>
                      <a:pt x="416" y="46"/>
                    </a:lnTo>
                    <a:lnTo>
                      <a:pt x="390" y="50"/>
                    </a:lnTo>
                    <a:lnTo>
                      <a:pt x="378" y="38"/>
                    </a:lnTo>
                    <a:lnTo>
                      <a:pt x="365" y="59"/>
                    </a:lnTo>
                    <a:lnTo>
                      <a:pt x="347" y="43"/>
                    </a:lnTo>
                    <a:lnTo>
                      <a:pt x="303" y="50"/>
                    </a:lnTo>
                    <a:lnTo>
                      <a:pt x="285" y="65"/>
                    </a:lnTo>
                    <a:lnTo>
                      <a:pt x="260" y="47"/>
                    </a:lnTo>
                    <a:lnTo>
                      <a:pt x="233" y="52"/>
                    </a:lnTo>
                    <a:lnTo>
                      <a:pt x="201" y="22"/>
                    </a:lnTo>
                    <a:lnTo>
                      <a:pt x="173" y="0"/>
                    </a:lnTo>
                    <a:lnTo>
                      <a:pt x="157" y="14"/>
                    </a:lnTo>
                    <a:lnTo>
                      <a:pt x="108" y="0"/>
                    </a:lnTo>
                    <a:lnTo>
                      <a:pt x="116" y="34"/>
                    </a:lnTo>
                    <a:lnTo>
                      <a:pt x="109" y="61"/>
                    </a:lnTo>
                    <a:lnTo>
                      <a:pt x="95" y="56"/>
                    </a:lnTo>
                    <a:lnTo>
                      <a:pt x="81" y="70"/>
                    </a:lnTo>
                    <a:lnTo>
                      <a:pt x="92" y="110"/>
                    </a:lnTo>
                    <a:lnTo>
                      <a:pt x="54" y="161"/>
                    </a:lnTo>
                    <a:lnTo>
                      <a:pt x="39" y="151"/>
                    </a:lnTo>
                    <a:lnTo>
                      <a:pt x="5" y="143"/>
                    </a:lnTo>
                    <a:lnTo>
                      <a:pt x="8" y="168"/>
                    </a:lnTo>
                    <a:lnTo>
                      <a:pt x="19" y="227"/>
                    </a:lnTo>
                    <a:lnTo>
                      <a:pt x="0" y="232"/>
                    </a:lnTo>
                    <a:lnTo>
                      <a:pt x="9" y="275"/>
                    </a:lnTo>
                    <a:lnTo>
                      <a:pt x="36" y="295"/>
                    </a:lnTo>
                    <a:lnTo>
                      <a:pt x="32" y="327"/>
                    </a:lnTo>
                    <a:lnTo>
                      <a:pt x="48" y="373"/>
                    </a:lnTo>
                    <a:lnTo>
                      <a:pt x="96" y="379"/>
                    </a:lnTo>
                    <a:lnTo>
                      <a:pt x="115" y="401"/>
                    </a:lnTo>
                    <a:lnTo>
                      <a:pt x="150" y="375"/>
                    </a:lnTo>
                    <a:lnTo>
                      <a:pt x="252" y="360"/>
                    </a:lnTo>
                    <a:lnTo>
                      <a:pt x="363" y="301"/>
                    </a:lnTo>
                    <a:lnTo>
                      <a:pt x="413" y="3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0" name="Freeform 45"/>
              <p:cNvSpPr>
                <a:spLocks/>
              </p:cNvSpPr>
              <p:nvPr/>
            </p:nvSpPr>
            <p:spPr bwMode="auto">
              <a:xfrm>
                <a:off x="1819" y="1515"/>
                <a:ext cx="475" cy="492"/>
              </a:xfrm>
              <a:custGeom>
                <a:avLst/>
                <a:gdLst>
                  <a:gd name="T0" fmla="*/ 402 w 951"/>
                  <a:gd name="T1" fmla="*/ 483 h 984"/>
                  <a:gd name="T2" fmla="*/ 413 w 951"/>
                  <a:gd name="T3" fmla="*/ 482 h 984"/>
                  <a:gd name="T4" fmla="*/ 421 w 951"/>
                  <a:gd name="T5" fmla="*/ 492 h 984"/>
                  <a:gd name="T6" fmla="*/ 428 w 951"/>
                  <a:gd name="T7" fmla="*/ 484 h 984"/>
                  <a:gd name="T8" fmla="*/ 470 w 951"/>
                  <a:gd name="T9" fmla="*/ 424 h 984"/>
                  <a:gd name="T10" fmla="*/ 469 w 951"/>
                  <a:gd name="T11" fmla="*/ 396 h 984"/>
                  <a:gd name="T12" fmla="*/ 475 w 951"/>
                  <a:gd name="T13" fmla="*/ 379 h 984"/>
                  <a:gd name="T14" fmla="*/ 437 w 951"/>
                  <a:gd name="T15" fmla="*/ 337 h 984"/>
                  <a:gd name="T16" fmla="*/ 350 w 951"/>
                  <a:gd name="T17" fmla="*/ 291 h 984"/>
                  <a:gd name="T18" fmla="*/ 292 w 951"/>
                  <a:gd name="T19" fmla="*/ 239 h 984"/>
                  <a:gd name="T20" fmla="*/ 276 w 951"/>
                  <a:gd name="T21" fmla="*/ 201 h 984"/>
                  <a:gd name="T22" fmla="*/ 143 w 951"/>
                  <a:gd name="T23" fmla="*/ 116 h 984"/>
                  <a:gd name="T24" fmla="*/ 68 w 951"/>
                  <a:gd name="T25" fmla="*/ 0 h 984"/>
                  <a:gd name="T26" fmla="*/ 9 w 951"/>
                  <a:gd name="T27" fmla="*/ 3 h 984"/>
                  <a:gd name="T28" fmla="*/ 20 w 951"/>
                  <a:gd name="T29" fmla="*/ 115 h 984"/>
                  <a:gd name="T30" fmla="*/ 7 w 951"/>
                  <a:gd name="T31" fmla="*/ 157 h 984"/>
                  <a:gd name="T32" fmla="*/ 0 w 951"/>
                  <a:gd name="T33" fmla="*/ 241 h 984"/>
                  <a:gd name="T34" fmla="*/ 26 w 951"/>
                  <a:gd name="T35" fmla="*/ 250 h 984"/>
                  <a:gd name="T36" fmla="*/ 58 w 951"/>
                  <a:gd name="T37" fmla="*/ 244 h 984"/>
                  <a:gd name="T38" fmla="*/ 64 w 951"/>
                  <a:gd name="T39" fmla="*/ 254 h 984"/>
                  <a:gd name="T40" fmla="*/ 89 w 951"/>
                  <a:gd name="T41" fmla="*/ 254 h 984"/>
                  <a:gd name="T42" fmla="*/ 99 w 951"/>
                  <a:gd name="T43" fmla="*/ 248 h 984"/>
                  <a:gd name="T44" fmla="*/ 109 w 951"/>
                  <a:gd name="T45" fmla="*/ 255 h 984"/>
                  <a:gd name="T46" fmla="*/ 164 w 951"/>
                  <a:gd name="T47" fmla="*/ 257 h 984"/>
                  <a:gd name="T48" fmla="*/ 217 w 951"/>
                  <a:gd name="T49" fmla="*/ 285 h 984"/>
                  <a:gd name="T50" fmla="*/ 283 w 951"/>
                  <a:gd name="T51" fmla="*/ 389 h 984"/>
                  <a:gd name="T52" fmla="*/ 402 w 951"/>
                  <a:gd name="T53" fmla="*/ 483 h 9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1"/>
                  <a:gd name="T82" fmla="*/ 0 h 984"/>
                  <a:gd name="T83" fmla="*/ 951 w 951"/>
                  <a:gd name="T84" fmla="*/ 984 h 9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1" h="984">
                    <a:moveTo>
                      <a:pt x="804" y="965"/>
                    </a:moveTo>
                    <a:lnTo>
                      <a:pt x="826" y="964"/>
                    </a:lnTo>
                    <a:lnTo>
                      <a:pt x="842" y="984"/>
                    </a:lnTo>
                    <a:lnTo>
                      <a:pt x="857" y="968"/>
                    </a:lnTo>
                    <a:lnTo>
                      <a:pt x="940" y="848"/>
                    </a:lnTo>
                    <a:lnTo>
                      <a:pt x="939" y="791"/>
                    </a:lnTo>
                    <a:lnTo>
                      <a:pt x="951" y="757"/>
                    </a:lnTo>
                    <a:lnTo>
                      <a:pt x="875" y="674"/>
                    </a:lnTo>
                    <a:lnTo>
                      <a:pt x="701" y="582"/>
                    </a:lnTo>
                    <a:lnTo>
                      <a:pt x="585" y="478"/>
                    </a:lnTo>
                    <a:lnTo>
                      <a:pt x="552" y="401"/>
                    </a:lnTo>
                    <a:lnTo>
                      <a:pt x="286" y="231"/>
                    </a:lnTo>
                    <a:lnTo>
                      <a:pt x="136" y="0"/>
                    </a:lnTo>
                    <a:lnTo>
                      <a:pt x="18" y="6"/>
                    </a:lnTo>
                    <a:lnTo>
                      <a:pt x="41" y="229"/>
                    </a:lnTo>
                    <a:lnTo>
                      <a:pt x="15" y="313"/>
                    </a:lnTo>
                    <a:lnTo>
                      <a:pt x="0" y="481"/>
                    </a:lnTo>
                    <a:lnTo>
                      <a:pt x="53" y="500"/>
                    </a:lnTo>
                    <a:lnTo>
                      <a:pt x="116" y="487"/>
                    </a:lnTo>
                    <a:lnTo>
                      <a:pt x="129" y="509"/>
                    </a:lnTo>
                    <a:lnTo>
                      <a:pt x="178" y="508"/>
                    </a:lnTo>
                    <a:lnTo>
                      <a:pt x="198" y="497"/>
                    </a:lnTo>
                    <a:lnTo>
                      <a:pt x="219" y="511"/>
                    </a:lnTo>
                    <a:lnTo>
                      <a:pt x="328" y="513"/>
                    </a:lnTo>
                    <a:lnTo>
                      <a:pt x="435" y="570"/>
                    </a:lnTo>
                    <a:lnTo>
                      <a:pt x="567" y="778"/>
                    </a:lnTo>
                    <a:lnTo>
                      <a:pt x="804" y="96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1" name="Freeform 46"/>
              <p:cNvSpPr>
                <a:spLocks/>
              </p:cNvSpPr>
              <p:nvPr/>
            </p:nvSpPr>
            <p:spPr bwMode="auto">
              <a:xfrm>
                <a:off x="1887" y="1444"/>
                <a:ext cx="449" cy="450"/>
              </a:xfrm>
              <a:custGeom>
                <a:avLst/>
                <a:gdLst>
                  <a:gd name="T0" fmla="*/ 433 w 898"/>
                  <a:gd name="T1" fmla="*/ 383 h 898"/>
                  <a:gd name="T2" fmla="*/ 449 w 898"/>
                  <a:gd name="T3" fmla="*/ 319 h 898"/>
                  <a:gd name="T4" fmla="*/ 447 w 898"/>
                  <a:gd name="T5" fmla="*/ 283 h 898"/>
                  <a:gd name="T6" fmla="*/ 438 w 898"/>
                  <a:gd name="T7" fmla="*/ 276 h 898"/>
                  <a:gd name="T8" fmla="*/ 430 w 898"/>
                  <a:gd name="T9" fmla="*/ 260 h 898"/>
                  <a:gd name="T10" fmla="*/ 416 w 898"/>
                  <a:gd name="T11" fmla="*/ 256 h 898"/>
                  <a:gd name="T12" fmla="*/ 378 w 898"/>
                  <a:gd name="T13" fmla="*/ 243 h 898"/>
                  <a:gd name="T14" fmla="*/ 360 w 898"/>
                  <a:gd name="T15" fmla="*/ 235 h 898"/>
                  <a:gd name="T16" fmla="*/ 239 w 898"/>
                  <a:gd name="T17" fmla="*/ 104 h 898"/>
                  <a:gd name="T18" fmla="*/ 212 w 898"/>
                  <a:gd name="T19" fmla="*/ 104 h 898"/>
                  <a:gd name="T20" fmla="*/ 112 w 898"/>
                  <a:gd name="T21" fmla="*/ 19 h 898"/>
                  <a:gd name="T22" fmla="*/ 65 w 898"/>
                  <a:gd name="T23" fmla="*/ 0 h 898"/>
                  <a:gd name="T24" fmla="*/ 67 w 898"/>
                  <a:gd name="T25" fmla="*/ 21 h 898"/>
                  <a:gd name="T26" fmla="*/ 8 w 898"/>
                  <a:gd name="T27" fmla="*/ 70 h 898"/>
                  <a:gd name="T28" fmla="*/ 0 w 898"/>
                  <a:gd name="T29" fmla="*/ 71 h 898"/>
                  <a:gd name="T30" fmla="*/ 75 w 898"/>
                  <a:gd name="T31" fmla="*/ 186 h 898"/>
                  <a:gd name="T32" fmla="*/ 208 w 898"/>
                  <a:gd name="T33" fmla="*/ 272 h 898"/>
                  <a:gd name="T34" fmla="*/ 225 w 898"/>
                  <a:gd name="T35" fmla="*/ 310 h 898"/>
                  <a:gd name="T36" fmla="*/ 283 w 898"/>
                  <a:gd name="T37" fmla="*/ 362 h 898"/>
                  <a:gd name="T38" fmla="*/ 370 w 898"/>
                  <a:gd name="T39" fmla="*/ 408 h 898"/>
                  <a:gd name="T40" fmla="*/ 408 w 898"/>
                  <a:gd name="T41" fmla="*/ 450 h 898"/>
                  <a:gd name="T42" fmla="*/ 433 w 898"/>
                  <a:gd name="T43" fmla="*/ 383 h 8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8"/>
                  <a:gd name="T67" fmla="*/ 0 h 898"/>
                  <a:gd name="T68" fmla="*/ 898 w 898"/>
                  <a:gd name="T69" fmla="*/ 898 h 8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8" h="898">
                    <a:moveTo>
                      <a:pt x="866" y="764"/>
                    </a:moveTo>
                    <a:lnTo>
                      <a:pt x="898" y="636"/>
                    </a:lnTo>
                    <a:lnTo>
                      <a:pt x="893" y="565"/>
                    </a:lnTo>
                    <a:lnTo>
                      <a:pt x="876" y="550"/>
                    </a:lnTo>
                    <a:lnTo>
                      <a:pt x="860" y="519"/>
                    </a:lnTo>
                    <a:lnTo>
                      <a:pt x="832" y="510"/>
                    </a:lnTo>
                    <a:lnTo>
                      <a:pt x="755" y="484"/>
                    </a:lnTo>
                    <a:lnTo>
                      <a:pt x="719" y="469"/>
                    </a:lnTo>
                    <a:lnTo>
                      <a:pt x="478" y="208"/>
                    </a:lnTo>
                    <a:lnTo>
                      <a:pt x="424" y="208"/>
                    </a:lnTo>
                    <a:lnTo>
                      <a:pt x="223" y="37"/>
                    </a:lnTo>
                    <a:lnTo>
                      <a:pt x="130" y="0"/>
                    </a:lnTo>
                    <a:lnTo>
                      <a:pt x="133" y="42"/>
                    </a:lnTo>
                    <a:lnTo>
                      <a:pt x="16" y="140"/>
                    </a:lnTo>
                    <a:lnTo>
                      <a:pt x="0" y="141"/>
                    </a:lnTo>
                    <a:lnTo>
                      <a:pt x="150" y="372"/>
                    </a:lnTo>
                    <a:lnTo>
                      <a:pt x="416" y="542"/>
                    </a:lnTo>
                    <a:lnTo>
                      <a:pt x="449" y="619"/>
                    </a:lnTo>
                    <a:lnTo>
                      <a:pt x="565" y="723"/>
                    </a:lnTo>
                    <a:lnTo>
                      <a:pt x="739" y="815"/>
                    </a:lnTo>
                    <a:lnTo>
                      <a:pt x="815" y="898"/>
                    </a:lnTo>
                    <a:lnTo>
                      <a:pt x="866" y="76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2" name="Freeform 47"/>
              <p:cNvSpPr>
                <a:spLocks/>
              </p:cNvSpPr>
              <p:nvPr/>
            </p:nvSpPr>
            <p:spPr bwMode="auto">
              <a:xfrm>
                <a:off x="1846" y="1920"/>
                <a:ext cx="315" cy="356"/>
              </a:xfrm>
              <a:custGeom>
                <a:avLst/>
                <a:gdLst>
                  <a:gd name="T0" fmla="*/ 125 w 630"/>
                  <a:gd name="T1" fmla="*/ 160 h 713"/>
                  <a:gd name="T2" fmla="*/ 127 w 630"/>
                  <a:gd name="T3" fmla="*/ 187 h 713"/>
                  <a:gd name="T4" fmla="*/ 117 w 630"/>
                  <a:gd name="T5" fmla="*/ 186 h 713"/>
                  <a:gd name="T6" fmla="*/ 113 w 630"/>
                  <a:gd name="T7" fmla="*/ 160 h 713"/>
                  <a:gd name="T8" fmla="*/ 97 w 630"/>
                  <a:gd name="T9" fmla="*/ 145 h 713"/>
                  <a:gd name="T10" fmla="*/ 96 w 630"/>
                  <a:gd name="T11" fmla="*/ 136 h 713"/>
                  <a:gd name="T12" fmla="*/ 88 w 630"/>
                  <a:gd name="T13" fmla="*/ 139 h 713"/>
                  <a:gd name="T14" fmla="*/ 84 w 630"/>
                  <a:gd name="T15" fmla="*/ 129 h 713"/>
                  <a:gd name="T16" fmla="*/ 75 w 630"/>
                  <a:gd name="T17" fmla="*/ 122 h 713"/>
                  <a:gd name="T18" fmla="*/ 84 w 630"/>
                  <a:gd name="T19" fmla="*/ 114 h 713"/>
                  <a:gd name="T20" fmla="*/ 70 w 630"/>
                  <a:gd name="T21" fmla="*/ 91 h 713"/>
                  <a:gd name="T22" fmla="*/ 44 w 630"/>
                  <a:gd name="T23" fmla="*/ 78 h 713"/>
                  <a:gd name="T24" fmla="*/ 42 w 630"/>
                  <a:gd name="T25" fmla="*/ 58 h 713"/>
                  <a:gd name="T26" fmla="*/ 31 w 630"/>
                  <a:gd name="T27" fmla="*/ 41 h 713"/>
                  <a:gd name="T28" fmla="*/ 20 w 630"/>
                  <a:gd name="T29" fmla="*/ 39 h 713"/>
                  <a:gd name="T30" fmla="*/ 9 w 630"/>
                  <a:gd name="T31" fmla="*/ 25 h 713"/>
                  <a:gd name="T32" fmla="*/ 10 w 630"/>
                  <a:gd name="T33" fmla="*/ 12 h 713"/>
                  <a:gd name="T34" fmla="*/ 0 w 630"/>
                  <a:gd name="T35" fmla="*/ 0 h 713"/>
                  <a:gd name="T36" fmla="*/ 106 w 630"/>
                  <a:gd name="T37" fmla="*/ 39 h 713"/>
                  <a:gd name="T38" fmla="*/ 171 w 630"/>
                  <a:gd name="T39" fmla="*/ 100 h 713"/>
                  <a:gd name="T40" fmla="*/ 198 w 630"/>
                  <a:gd name="T41" fmla="*/ 154 h 713"/>
                  <a:gd name="T42" fmla="*/ 229 w 630"/>
                  <a:gd name="T43" fmla="*/ 179 h 713"/>
                  <a:gd name="T44" fmla="*/ 266 w 630"/>
                  <a:gd name="T45" fmla="*/ 189 h 713"/>
                  <a:gd name="T46" fmla="*/ 281 w 630"/>
                  <a:gd name="T47" fmla="*/ 218 h 713"/>
                  <a:gd name="T48" fmla="*/ 269 w 630"/>
                  <a:gd name="T49" fmla="*/ 225 h 713"/>
                  <a:gd name="T50" fmla="*/ 269 w 630"/>
                  <a:gd name="T51" fmla="*/ 246 h 713"/>
                  <a:gd name="T52" fmla="*/ 300 w 630"/>
                  <a:gd name="T53" fmla="*/ 325 h 713"/>
                  <a:gd name="T54" fmla="*/ 315 w 630"/>
                  <a:gd name="T55" fmla="*/ 339 h 713"/>
                  <a:gd name="T56" fmla="*/ 300 w 630"/>
                  <a:gd name="T57" fmla="*/ 356 h 713"/>
                  <a:gd name="T58" fmla="*/ 282 w 630"/>
                  <a:gd name="T59" fmla="*/ 336 h 713"/>
                  <a:gd name="T60" fmla="*/ 207 w 630"/>
                  <a:gd name="T61" fmla="*/ 247 h 713"/>
                  <a:gd name="T62" fmla="*/ 182 w 630"/>
                  <a:gd name="T63" fmla="*/ 250 h 713"/>
                  <a:gd name="T64" fmla="*/ 182 w 630"/>
                  <a:gd name="T65" fmla="*/ 224 h 713"/>
                  <a:gd name="T66" fmla="*/ 144 w 630"/>
                  <a:gd name="T67" fmla="*/ 196 h 713"/>
                  <a:gd name="T68" fmla="*/ 143 w 630"/>
                  <a:gd name="T69" fmla="*/ 175 h 713"/>
                  <a:gd name="T70" fmla="*/ 136 w 630"/>
                  <a:gd name="T71" fmla="*/ 154 h 713"/>
                  <a:gd name="T72" fmla="*/ 125 w 630"/>
                  <a:gd name="T73" fmla="*/ 160 h 7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0"/>
                  <a:gd name="T112" fmla="*/ 0 h 713"/>
                  <a:gd name="T113" fmla="*/ 630 w 630"/>
                  <a:gd name="T114" fmla="*/ 713 h 7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0" h="713">
                    <a:moveTo>
                      <a:pt x="250" y="320"/>
                    </a:moveTo>
                    <a:lnTo>
                      <a:pt x="254" y="374"/>
                    </a:lnTo>
                    <a:lnTo>
                      <a:pt x="234" y="373"/>
                    </a:lnTo>
                    <a:lnTo>
                      <a:pt x="226" y="320"/>
                    </a:lnTo>
                    <a:lnTo>
                      <a:pt x="194" y="290"/>
                    </a:lnTo>
                    <a:lnTo>
                      <a:pt x="192" y="272"/>
                    </a:lnTo>
                    <a:lnTo>
                      <a:pt x="176" y="278"/>
                    </a:lnTo>
                    <a:lnTo>
                      <a:pt x="168" y="258"/>
                    </a:lnTo>
                    <a:lnTo>
                      <a:pt x="149" y="244"/>
                    </a:lnTo>
                    <a:lnTo>
                      <a:pt x="168" y="229"/>
                    </a:lnTo>
                    <a:lnTo>
                      <a:pt x="140" y="183"/>
                    </a:lnTo>
                    <a:lnTo>
                      <a:pt x="89" y="156"/>
                    </a:lnTo>
                    <a:lnTo>
                      <a:pt x="84" y="117"/>
                    </a:lnTo>
                    <a:lnTo>
                      <a:pt x="63" y="82"/>
                    </a:lnTo>
                    <a:lnTo>
                      <a:pt x="39" y="79"/>
                    </a:lnTo>
                    <a:lnTo>
                      <a:pt x="17" y="51"/>
                    </a:lnTo>
                    <a:lnTo>
                      <a:pt x="20" y="24"/>
                    </a:lnTo>
                    <a:lnTo>
                      <a:pt x="0" y="0"/>
                    </a:lnTo>
                    <a:lnTo>
                      <a:pt x="212" y="78"/>
                    </a:lnTo>
                    <a:lnTo>
                      <a:pt x="342" y="200"/>
                    </a:lnTo>
                    <a:lnTo>
                      <a:pt x="396" y="308"/>
                    </a:lnTo>
                    <a:lnTo>
                      <a:pt x="459" y="358"/>
                    </a:lnTo>
                    <a:lnTo>
                      <a:pt x="532" y="379"/>
                    </a:lnTo>
                    <a:lnTo>
                      <a:pt x="561" y="437"/>
                    </a:lnTo>
                    <a:lnTo>
                      <a:pt x="537" y="451"/>
                    </a:lnTo>
                    <a:lnTo>
                      <a:pt x="537" y="492"/>
                    </a:lnTo>
                    <a:lnTo>
                      <a:pt x="600" y="651"/>
                    </a:lnTo>
                    <a:lnTo>
                      <a:pt x="630" y="679"/>
                    </a:lnTo>
                    <a:lnTo>
                      <a:pt x="599" y="713"/>
                    </a:lnTo>
                    <a:lnTo>
                      <a:pt x="564" y="673"/>
                    </a:lnTo>
                    <a:lnTo>
                      <a:pt x="414" y="495"/>
                    </a:lnTo>
                    <a:lnTo>
                      <a:pt x="365" y="500"/>
                    </a:lnTo>
                    <a:lnTo>
                      <a:pt x="364" y="449"/>
                    </a:lnTo>
                    <a:lnTo>
                      <a:pt x="287" y="393"/>
                    </a:lnTo>
                    <a:lnTo>
                      <a:pt x="285" y="351"/>
                    </a:lnTo>
                    <a:lnTo>
                      <a:pt x="272" y="309"/>
                    </a:lnTo>
                    <a:lnTo>
                      <a:pt x="250" y="32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3" name="Freeform 48"/>
              <p:cNvSpPr>
                <a:spLocks/>
              </p:cNvSpPr>
              <p:nvPr/>
            </p:nvSpPr>
            <p:spPr bwMode="auto">
              <a:xfrm>
                <a:off x="1793" y="1755"/>
                <a:ext cx="472" cy="384"/>
              </a:xfrm>
              <a:custGeom>
                <a:avLst/>
                <a:gdLst>
                  <a:gd name="T0" fmla="*/ 439 w 943"/>
                  <a:gd name="T1" fmla="*/ 258 h 766"/>
                  <a:gd name="T2" fmla="*/ 447 w 943"/>
                  <a:gd name="T3" fmla="*/ 252 h 766"/>
                  <a:gd name="T4" fmla="*/ 439 w 943"/>
                  <a:gd name="T5" fmla="*/ 242 h 766"/>
                  <a:gd name="T6" fmla="*/ 428 w 943"/>
                  <a:gd name="T7" fmla="*/ 243 h 766"/>
                  <a:gd name="T8" fmla="*/ 309 w 943"/>
                  <a:gd name="T9" fmla="*/ 149 h 766"/>
                  <a:gd name="T10" fmla="*/ 243 w 943"/>
                  <a:gd name="T11" fmla="*/ 45 h 766"/>
                  <a:gd name="T12" fmla="*/ 190 w 943"/>
                  <a:gd name="T13" fmla="*/ 16 h 766"/>
                  <a:gd name="T14" fmla="*/ 135 w 943"/>
                  <a:gd name="T15" fmla="*/ 15 h 766"/>
                  <a:gd name="T16" fmla="*/ 125 w 943"/>
                  <a:gd name="T17" fmla="*/ 8 h 766"/>
                  <a:gd name="T18" fmla="*/ 115 w 943"/>
                  <a:gd name="T19" fmla="*/ 14 h 766"/>
                  <a:gd name="T20" fmla="*/ 90 w 943"/>
                  <a:gd name="T21" fmla="*/ 14 h 766"/>
                  <a:gd name="T22" fmla="*/ 84 w 943"/>
                  <a:gd name="T23" fmla="*/ 3 h 766"/>
                  <a:gd name="T24" fmla="*/ 52 w 943"/>
                  <a:gd name="T25" fmla="*/ 10 h 766"/>
                  <a:gd name="T26" fmla="*/ 26 w 943"/>
                  <a:gd name="T27" fmla="*/ 0 h 766"/>
                  <a:gd name="T28" fmla="*/ 25 w 943"/>
                  <a:gd name="T29" fmla="*/ 50 h 766"/>
                  <a:gd name="T30" fmla="*/ 7 w 943"/>
                  <a:gd name="T31" fmla="*/ 69 h 766"/>
                  <a:gd name="T32" fmla="*/ 0 w 943"/>
                  <a:gd name="T33" fmla="*/ 114 h 766"/>
                  <a:gd name="T34" fmla="*/ 39 w 943"/>
                  <a:gd name="T35" fmla="*/ 152 h 766"/>
                  <a:gd name="T36" fmla="*/ 46 w 943"/>
                  <a:gd name="T37" fmla="*/ 154 h 766"/>
                  <a:gd name="T38" fmla="*/ 53 w 943"/>
                  <a:gd name="T39" fmla="*/ 165 h 766"/>
                  <a:gd name="T40" fmla="*/ 159 w 943"/>
                  <a:gd name="T41" fmla="*/ 204 h 766"/>
                  <a:gd name="T42" fmla="*/ 224 w 943"/>
                  <a:gd name="T43" fmla="*/ 265 h 766"/>
                  <a:gd name="T44" fmla="*/ 251 w 943"/>
                  <a:gd name="T45" fmla="*/ 319 h 766"/>
                  <a:gd name="T46" fmla="*/ 282 w 943"/>
                  <a:gd name="T47" fmla="*/ 344 h 766"/>
                  <a:gd name="T48" fmla="*/ 319 w 943"/>
                  <a:gd name="T49" fmla="*/ 355 h 766"/>
                  <a:gd name="T50" fmla="*/ 333 w 943"/>
                  <a:gd name="T51" fmla="*/ 384 h 766"/>
                  <a:gd name="T52" fmla="*/ 360 w 943"/>
                  <a:gd name="T53" fmla="*/ 382 h 766"/>
                  <a:gd name="T54" fmla="*/ 362 w 943"/>
                  <a:gd name="T55" fmla="*/ 368 h 766"/>
                  <a:gd name="T56" fmla="*/ 462 w 943"/>
                  <a:gd name="T57" fmla="*/ 336 h 766"/>
                  <a:gd name="T58" fmla="*/ 472 w 943"/>
                  <a:gd name="T59" fmla="*/ 328 h 766"/>
                  <a:gd name="T60" fmla="*/ 439 w 943"/>
                  <a:gd name="T61" fmla="*/ 258 h 7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3"/>
                  <a:gd name="T94" fmla="*/ 0 h 766"/>
                  <a:gd name="T95" fmla="*/ 943 w 943"/>
                  <a:gd name="T96" fmla="*/ 766 h 7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3" h="766">
                    <a:moveTo>
                      <a:pt x="878" y="515"/>
                    </a:moveTo>
                    <a:lnTo>
                      <a:pt x="893" y="503"/>
                    </a:lnTo>
                    <a:lnTo>
                      <a:pt x="877" y="483"/>
                    </a:lnTo>
                    <a:lnTo>
                      <a:pt x="855" y="484"/>
                    </a:lnTo>
                    <a:lnTo>
                      <a:pt x="618" y="297"/>
                    </a:lnTo>
                    <a:lnTo>
                      <a:pt x="486" y="89"/>
                    </a:lnTo>
                    <a:lnTo>
                      <a:pt x="379" y="32"/>
                    </a:lnTo>
                    <a:lnTo>
                      <a:pt x="270" y="30"/>
                    </a:lnTo>
                    <a:lnTo>
                      <a:pt x="249" y="16"/>
                    </a:lnTo>
                    <a:lnTo>
                      <a:pt x="229" y="27"/>
                    </a:lnTo>
                    <a:lnTo>
                      <a:pt x="180" y="28"/>
                    </a:lnTo>
                    <a:lnTo>
                      <a:pt x="167" y="6"/>
                    </a:lnTo>
                    <a:lnTo>
                      <a:pt x="104" y="19"/>
                    </a:lnTo>
                    <a:lnTo>
                      <a:pt x="51" y="0"/>
                    </a:lnTo>
                    <a:lnTo>
                      <a:pt x="49" y="100"/>
                    </a:lnTo>
                    <a:lnTo>
                      <a:pt x="13" y="137"/>
                    </a:lnTo>
                    <a:lnTo>
                      <a:pt x="0" y="228"/>
                    </a:lnTo>
                    <a:lnTo>
                      <a:pt x="78" y="303"/>
                    </a:lnTo>
                    <a:lnTo>
                      <a:pt x="92" y="308"/>
                    </a:lnTo>
                    <a:lnTo>
                      <a:pt x="105" y="329"/>
                    </a:lnTo>
                    <a:lnTo>
                      <a:pt x="317" y="407"/>
                    </a:lnTo>
                    <a:lnTo>
                      <a:pt x="447" y="529"/>
                    </a:lnTo>
                    <a:lnTo>
                      <a:pt x="501" y="637"/>
                    </a:lnTo>
                    <a:lnTo>
                      <a:pt x="564" y="687"/>
                    </a:lnTo>
                    <a:lnTo>
                      <a:pt x="637" y="708"/>
                    </a:lnTo>
                    <a:lnTo>
                      <a:pt x="666" y="766"/>
                    </a:lnTo>
                    <a:lnTo>
                      <a:pt x="719" y="763"/>
                    </a:lnTo>
                    <a:lnTo>
                      <a:pt x="723" y="734"/>
                    </a:lnTo>
                    <a:lnTo>
                      <a:pt x="924" y="670"/>
                    </a:lnTo>
                    <a:lnTo>
                      <a:pt x="943" y="655"/>
                    </a:lnTo>
                    <a:lnTo>
                      <a:pt x="878" y="5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4" name="Freeform 49"/>
              <p:cNvSpPr>
                <a:spLocks/>
              </p:cNvSpPr>
              <p:nvPr/>
            </p:nvSpPr>
            <p:spPr bwMode="auto">
              <a:xfrm>
                <a:off x="1942" y="1159"/>
                <a:ext cx="483" cy="545"/>
              </a:xfrm>
              <a:custGeom>
                <a:avLst/>
                <a:gdLst>
                  <a:gd name="T0" fmla="*/ 366 w 967"/>
                  <a:gd name="T1" fmla="*/ 515 h 1089"/>
                  <a:gd name="T2" fmla="*/ 387 w 967"/>
                  <a:gd name="T3" fmla="*/ 517 h 1089"/>
                  <a:gd name="T4" fmla="*/ 375 w 967"/>
                  <a:gd name="T5" fmla="*/ 545 h 1089"/>
                  <a:gd name="T6" fmla="*/ 323 w 967"/>
                  <a:gd name="T7" fmla="*/ 527 h 1089"/>
                  <a:gd name="T8" fmla="*/ 184 w 967"/>
                  <a:gd name="T9" fmla="*/ 389 h 1089"/>
                  <a:gd name="T10" fmla="*/ 57 w 967"/>
                  <a:gd name="T11" fmla="*/ 304 h 1089"/>
                  <a:gd name="T12" fmla="*/ 0 w 967"/>
                  <a:gd name="T13" fmla="*/ 240 h 1089"/>
                  <a:gd name="T14" fmla="*/ 79 w 967"/>
                  <a:gd name="T15" fmla="*/ 102 h 1089"/>
                  <a:gd name="T16" fmla="*/ 128 w 967"/>
                  <a:gd name="T17" fmla="*/ 53 h 1089"/>
                  <a:gd name="T18" fmla="*/ 177 w 967"/>
                  <a:gd name="T19" fmla="*/ 37 h 1089"/>
                  <a:gd name="T20" fmla="*/ 299 w 967"/>
                  <a:gd name="T21" fmla="*/ 151 h 1089"/>
                  <a:gd name="T22" fmla="*/ 433 w 967"/>
                  <a:gd name="T23" fmla="*/ 219 h 1089"/>
                  <a:gd name="T24" fmla="*/ 444 w 967"/>
                  <a:gd name="T25" fmla="*/ 292 h 1089"/>
                  <a:gd name="T26" fmla="*/ 459 w 967"/>
                  <a:gd name="T27" fmla="*/ 393 h 1089"/>
                  <a:gd name="T28" fmla="*/ 414 w 967"/>
                  <a:gd name="T29" fmla="*/ 403 h 1089"/>
                  <a:gd name="T30" fmla="*/ 422 w 967"/>
                  <a:gd name="T31" fmla="*/ 460 h 1089"/>
                  <a:gd name="T32" fmla="*/ 398 w 967"/>
                  <a:gd name="T33" fmla="*/ 498 h 1089"/>
                  <a:gd name="T34" fmla="*/ 389 w 967"/>
                  <a:gd name="T35" fmla="*/ 476 h 1089"/>
                  <a:gd name="T36" fmla="*/ 337 w 967"/>
                  <a:gd name="T37" fmla="*/ 430 h 1089"/>
                  <a:gd name="T38" fmla="*/ 336 w 967"/>
                  <a:gd name="T39" fmla="*/ 389 h 1089"/>
                  <a:gd name="T40" fmla="*/ 360 w 967"/>
                  <a:gd name="T41" fmla="*/ 377 h 1089"/>
                  <a:gd name="T42" fmla="*/ 341 w 967"/>
                  <a:gd name="T43" fmla="*/ 373 h 1089"/>
                  <a:gd name="T44" fmla="*/ 320 w 967"/>
                  <a:gd name="T45" fmla="*/ 340 h 1089"/>
                  <a:gd name="T46" fmla="*/ 284 w 967"/>
                  <a:gd name="T47" fmla="*/ 311 h 1089"/>
                  <a:gd name="T48" fmla="*/ 254 w 967"/>
                  <a:gd name="T49" fmla="*/ 274 h 1089"/>
                  <a:gd name="T50" fmla="*/ 219 w 967"/>
                  <a:gd name="T51" fmla="*/ 269 h 1089"/>
                  <a:gd name="T52" fmla="*/ 272 w 967"/>
                  <a:gd name="T53" fmla="*/ 315 h 1089"/>
                  <a:gd name="T54" fmla="*/ 294 w 967"/>
                  <a:gd name="T55" fmla="*/ 342 h 1089"/>
                  <a:gd name="T56" fmla="*/ 326 w 967"/>
                  <a:gd name="T57" fmla="*/ 377 h 1089"/>
                  <a:gd name="T58" fmla="*/ 299 w 967"/>
                  <a:gd name="T59" fmla="*/ 391 h 1089"/>
                  <a:gd name="T60" fmla="*/ 315 w 967"/>
                  <a:gd name="T61" fmla="*/ 425 h 1089"/>
                  <a:gd name="T62" fmla="*/ 313 w 967"/>
                  <a:gd name="T63" fmla="*/ 460 h 1089"/>
                  <a:gd name="T64" fmla="*/ 331 w 967"/>
                  <a:gd name="T65" fmla="*/ 439 h 10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7"/>
                  <a:gd name="T100" fmla="*/ 0 h 1089"/>
                  <a:gd name="T101" fmla="*/ 967 w 967"/>
                  <a:gd name="T102" fmla="*/ 1089 h 10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7" h="1089">
                    <a:moveTo>
                      <a:pt x="705" y="942"/>
                    </a:moveTo>
                    <a:lnTo>
                      <a:pt x="733" y="1030"/>
                    </a:lnTo>
                    <a:lnTo>
                      <a:pt x="757" y="1022"/>
                    </a:lnTo>
                    <a:lnTo>
                      <a:pt x="774" y="1034"/>
                    </a:lnTo>
                    <a:lnTo>
                      <a:pt x="783" y="1084"/>
                    </a:lnTo>
                    <a:lnTo>
                      <a:pt x="751" y="1089"/>
                    </a:lnTo>
                    <a:lnTo>
                      <a:pt x="723" y="1080"/>
                    </a:lnTo>
                    <a:lnTo>
                      <a:pt x="646" y="1054"/>
                    </a:lnTo>
                    <a:lnTo>
                      <a:pt x="610" y="1039"/>
                    </a:lnTo>
                    <a:lnTo>
                      <a:pt x="369" y="778"/>
                    </a:lnTo>
                    <a:lnTo>
                      <a:pt x="315" y="778"/>
                    </a:lnTo>
                    <a:lnTo>
                      <a:pt x="114" y="607"/>
                    </a:lnTo>
                    <a:lnTo>
                      <a:pt x="21" y="570"/>
                    </a:lnTo>
                    <a:lnTo>
                      <a:pt x="0" y="479"/>
                    </a:lnTo>
                    <a:lnTo>
                      <a:pt x="65" y="400"/>
                    </a:lnTo>
                    <a:lnTo>
                      <a:pt x="159" y="203"/>
                    </a:lnTo>
                    <a:lnTo>
                      <a:pt x="186" y="168"/>
                    </a:lnTo>
                    <a:lnTo>
                      <a:pt x="256" y="105"/>
                    </a:lnTo>
                    <a:lnTo>
                      <a:pt x="267" y="0"/>
                    </a:lnTo>
                    <a:lnTo>
                      <a:pt x="355" y="73"/>
                    </a:lnTo>
                    <a:lnTo>
                      <a:pt x="459" y="141"/>
                    </a:lnTo>
                    <a:lnTo>
                      <a:pt x="598" y="301"/>
                    </a:lnTo>
                    <a:lnTo>
                      <a:pt x="719" y="344"/>
                    </a:lnTo>
                    <a:lnTo>
                      <a:pt x="867" y="438"/>
                    </a:lnTo>
                    <a:lnTo>
                      <a:pt x="894" y="535"/>
                    </a:lnTo>
                    <a:lnTo>
                      <a:pt x="889" y="583"/>
                    </a:lnTo>
                    <a:lnTo>
                      <a:pt x="967" y="671"/>
                    </a:lnTo>
                    <a:lnTo>
                      <a:pt x="919" y="785"/>
                    </a:lnTo>
                    <a:lnTo>
                      <a:pt x="861" y="770"/>
                    </a:lnTo>
                    <a:lnTo>
                      <a:pt x="829" y="806"/>
                    </a:lnTo>
                    <a:lnTo>
                      <a:pt x="816" y="851"/>
                    </a:lnTo>
                    <a:lnTo>
                      <a:pt x="845" y="919"/>
                    </a:lnTo>
                    <a:lnTo>
                      <a:pt x="810" y="1013"/>
                    </a:lnTo>
                    <a:lnTo>
                      <a:pt x="796" y="995"/>
                    </a:lnTo>
                    <a:lnTo>
                      <a:pt x="801" y="966"/>
                    </a:lnTo>
                    <a:lnTo>
                      <a:pt x="779" y="952"/>
                    </a:lnTo>
                    <a:lnTo>
                      <a:pt x="745" y="952"/>
                    </a:lnTo>
                    <a:lnTo>
                      <a:pt x="675" y="860"/>
                    </a:lnTo>
                    <a:lnTo>
                      <a:pt x="687" y="822"/>
                    </a:lnTo>
                    <a:lnTo>
                      <a:pt x="673" y="778"/>
                    </a:lnTo>
                    <a:lnTo>
                      <a:pt x="712" y="770"/>
                    </a:lnTo>
                    <a:lnTo>
                      <a:pt x="721" y="753"/>
                    </a:lnTo>
                    <a:lnTo>
                      <a:pt x="706" y="734"/>
                    </a:lnTo>
                    <a:lnTo>
                      <a:pt x="682" y="746"/>
                    </a:lnTo>
                    <a:lnTo>
                      <a:pt x="657" y="720"/>
                    </a:lnTo>
                    <a:lnTo>
                      <a:pt x="641" y="679"/>
                    </a:lnTo>
                    <a:lnTo>
                      <a:pt x="598" y="656"/>
                    </a:lnTo>
                    <a:lnTo>
                      <a:pt x="569" y="621"/>
                    </a:lnTo>
                    <a:lnTo>
                      <a:pt x="537" y="587"/>
                    </a:lnTo>
                    <a:lnTo>
                      <a:pt x="508" y="548"/>
                    </a:lnTo>
                    <a:lnTo>
                      <a:pt x="445" y="517"/>
                    </a:lnTo>
                    <a:lnTo>
                      <a:pt x="439" y="537"/>
                    </a:lnTo>
                    <a:lnTo>
                      <a:pt x="508" y="580"/>
                    </a:lnTo>
                    <a:lnTo>
                      <a:pt x="544" y="630"/>
                    </a:lnTo>
                    <a:lnTo>
                      <a:pt x="546" y="662"/>
                    </a:lnTo>
                    <a:lnTo>
                      <a:pt x="588" y="683"/>
                    </a:lnTo>
                    <a:lnTo>
                      <a:pt x="622" y="722"/>
                    </a:lnTo>
                    <a:lnTo>
                      <a:pt x="653" y="753"/>
                    </a:lnTo>
                    <a:lnTo>
                      <a:pt x="630" y="764"/>
                    </a:lnTo>
                    <a:lnTo>
                      <a:pt x="599" y="781"/>
                    </a:lnTo>
                    <a:lnTo>
                      <a:pt x="628" y="825"/>
                    </a:lnTo>
                    <a:lnTo>
                      <a:pt x="631" y="849"/>
                    </a:lnTo>
                    <a:lnTo>
                      <a:pt x="622" y="875"/>
                    </a:lnTo>
                    <a:lnTo>
                      <a:pt x="627" y="919"/>
                    </a:lnTo>
                    <a:lnTo>
                      <a:pt x="649" y="917"/>
                    </a:lnTo>
                    <a:lnTo>
                      <a:pt x="663" y="878"/>
                    </a:lnTo>
                    <a:lnTo>
                      <a:pt x="705" y="94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5" name="Freeform 50"/>
              <p:cNvSpPr>
                <a:spLocks/>
              </p:cNvSpPr>
              <p:nvPr/>
            </p:nvSpPr>
            <p:spPr bwMode="auto">
              <a:xfrm>
                <a:off x="1690" y="3418"/>
                <a:ext cx="117" cy="159"/>
              </a:xfrm>
              <a:custGeom>
                <a:avLst/>
                <a:gdLst>
                  <a:gd name="T0" fmla="*/ 77 w 235"/>
                  <a:gd name="T1" fmla="*/ 151 h 317"/>
                  <a:gd name="T2" fmla="*/ 98 w 235"/>
                  <a:gd name="T3" fmla="*/ 159 h 317"/>
                  <a:gd name="T4" fmla="*/ 117 w 235"/>
                  <a:gd name="T5" fmla="*/ 144 h 317"/>
                  <a:gd name="T6" fmla="*/ 112 w 235"/>
                  <a:gd name="T7" fmla="*/ 126 h 317"/>
                  <a:gd name="T8" fmla="*/ 117 w 235"/>
                  <a:gd name="T9" fmla="*/ 107 h 317"/>
                  <a:gd name="T10" fmla="*/ 104 w 235"/>
                  <a:gd name="T11" fmla="*/ 42 h 317"/>
                  <a:gd name="T12" fmla="*/ 81 w 235"/>
                  <a:gd name="T13" fmla="*/ 17 h 317"/>
                  <a:gd name="T14" fmla="*/ 77 w 235"/>
                  <a:gd name="T15" fmla="*/ 0 h 317"/>
                  <a:gd name="T16" fmla="*/ 20 w 235"/>
                  <a:gd name="T17" fmla="*/ 6 h 317"/>
                  <a:gd name="T18" fmla="*/ 17 w 235"/>
                  <a:gd name="T19" fmla="*/ 33 h 317"/>
                  <a:gd name="T20" fmla="*/ 2 w 235"/>
                  <a:gd name="T21" fmla="*/ 40 h 317"/>
                  <a:gd name="T22" fmla="*/ 0 w 235"/>
                  <a:gd name="T23" fmla="*/ 87 h 317"/>
                  <a:gd name="T24" fmla="*/ 5 w 235"/>
                  <a:gd name="T25" fmla="*/ 147 h 317"/>
                  <a:gd name="T26" fmla="*/ 17 w 235"/>
                  <a:gd name="T27" fmla="*/ 147 h 317"/>
                  <a:gd name="T28" fmla="*/ 20 w 235"/>
                  <a:gd name="T29" fmla="*/ 158 h 317"/>
                  <a:gd name="T30" fmla="*/ 36 w 235"/>
                  <a:gd name="T31" fmla="*/ 156 h 317"/>
                  <a:gd name="T32" fmla="*/ 77 w 235"/>
                  <a:gd name="T33" fmla="*/ 151 h 3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317"/>
                  <a:gd name="T53" fmla="*/ 235 w 235"/>
                  <a:gd name="T54" fmla="*/ 317 h 3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317">
                    <a:moveTo>
                      <a:pt x="154" y="301"/>
                    </a:moveTo>
                    <a:lnTo>
                      <a:pt x="197" y="317"/>
                    </a:lnTo>
                    <a:lnTo>
                      <a:pt x="234" y="287"/>
                    </a:lnTo>
                    <a:lnTo>
                      <a:pt x="225" y="252"/>
                    </a:lnTo>
                    <a:lnTo>
                      <a:pt x="235" y="214"/>
                    </a:lnTo>
                    <a:lnTo>
                      <a:pt x="208" y="84"/>
                    </a:lnTo>
                    <a:lnTo>
                      <a:pt x="163" y="33"/>
                    </a:lnTo>
                    <a:lnTo>
                      <a:pt x="154" y="0"/>
                    </a:lnTo>
                    <a:lnTo>
                      <a:pt x="41" y="11"/>
                    </a:lnTo>
                    <a:lnTo>
                      <a:pt x="35" y="65"/>
                    </a:lnTo>
                    <a:lnTo>
                      <a:pt x="4" y="80"/>
                    </a:lnTo>
                    <a:lnTo>
                      <a:pt x="0" y="174"/>
                    </a:lnTo>
                    <a:lnTo>
                      <a:pt x="11" y="293"/>
                    </a:lnTo>
                    <a:lnTo>
                      <a:pt x="34" y="293"/>
                    </a:lnTo>
                    <a:lnTo>
                      <a:pt x="40" y="315"/>
                    </a:lnTo>
                    <a:lnTo>
                      <a:pt x="72" y="311"/>
                    </a:lnTo>
                    <a:lnTo>
                      <a:pt x="154" y="30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6" name="Freeform 51"/>
              <p:cNvSpPr>
                <a:spLocks/>
              </p:cNvSpPr>
              <p:nvPr/>
            </p:nvSpPr>
            <p:spPr bwMode="auto">
              <a:xfrm>
                <a:off x="1793" y="3441"/>
                <a:ext cx="123" cy="121"/>
              </a:xfrm>
              <a:custGeom>
                <a:avLst/>
                <a:gdLst>
                  <a:gd name="T0" fmla="*/ 107 w 246"/>
                  <a:gd name="T1" fmla="*/ 6 h 243"/>
                  <a:gd name="T2" fmla="*/ 123 w 246"/>
                  <a:gd name="T3" fmla="*/ 3 h 243"/>
                  <a:gd name="T4" fmla="*/ 112 w 246"/>
                  <a:gd name="T5" fmla="*/ 25 h 243"/>
                  <a:gd name="T6" fmla="*/ 115 w 246"/>
                  <a:gd name="T7" fmla="*/ 35 h 243"/>
                  <a:gd name="T8" fmla="*/ 99 w 246"/>
                  <a:gd name="T9" fmla="*/ 56 h 243"/>
                  <a:gd name="T10" fmla="*/ 87 w 246"/>
                  <a:gd name="T11" fmla="*/ 63 h 243"/>
                  <a:gd name="T12" fmla="*/ 87 w 246"/>
                  <a:gd name="T13" fmla="*/ 79 h 243"/>
                  <a:gd name="T14" fmla="*/ 74 w 246"/>
                  <a:gd name="T15" fmla="*/ 93 h 243"/>
                  <a:gd name="T16" fmla="*/ 42 w 246"/>
                  <a:gd name="T17" fmla="*/ 89 h 243"/>
                  <a:gd name="T18" fmla="*/ 30 w 246"/>
                  <a:gd name="T19" fmla="*/ 111 h 243"/>
                  <a:gd name="T20" fmla="*/ 24 w 246"/>
                  <a:gd name="T21" fmla="*/ 120 h 243"/>
                  <a:gd name="T22" fmla="*/ 13 w 246"/>
                  <a:gd name="T23" fmla="*/ 121 h 243"/>
                  <a:gd name="T24" fmla="*/ 9 w 246"/>
                  <a:gd name="T25" fmla="*/ 104 h 243"/>
                  <a:gd name="T26" fmla="*/ 14 w 246"/>
                  <a:gd name="T27" fmla="*/ 85 h 243"/>
                  <a:gd name="T28" fmla="*/ 0 w 246"/>
                  <a:gd name="T29" fmla="*/ 20 h 243"/>
                  <a:gd name="T30" fmla="*/ 31 w 246"/>
                  <a:gd name="T31" fmla="*/ 22 h 243"/>
                  <a:gd name="T32" fmla="*/ 59 w 246"/>
                  <a:gd name="T33" fmla="*/ 31 h 243"/>
                  <a:gd name="T34" fmla="*/ 87 w 246"/>
                  <a:gd name="T35" fmla="*/ 0 h 243"/>
                  <a:gd name="T36" fmla="*/ 107 w 246"/>
                  <a:gd name="T37" fmla="*/ 6 h 2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
                  <a:gd name="T58" fmla="*/ 0 h 243"/>
                  <a:gd name="T59" fmla="*/ 246 w 246"/>
                  <a:gd name="T60" fmla="*/ 243 h 2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 h="243">
                    <a:moveTo>
                      <a:pt x="213" y="12"/>
                    </a:moveTo>
                    <a:lnTo>
                      <a:pt x="246" y="7"/>
                    </a:lnTo>
                    <a:lnTo>
                      <a:pt x="223" y="50"/>
                    </a:lnTo>
                    <a:lnTo>
                      <a:pt x="229" y="71"/>
                    </a:lnTo>
                    <a:lnTo>
                      <a:pt x="197" y="112"/>
                    </a:lnTo>
                    <a:lnTo>
                      <a:pt x="173" y="127"/>
                    </a:lnTo>
                    <a:lnTo>
                      <a:pt x="174" y="158"/>
                    </a:lnTo>
                    <a:lnTo>
                      <a:pt x="147" y="186"/>
                    </a:lnTo>
                    <a:lnTo>
                      <a:pt x="84" y="179"/>
                    </a:lnTo>
                    <a:lnTo>
                      <a:pt x="59" y="222"/>
                    </a:lnTo>
                    <a:lnTo>
                      <a:pt x="47" y="241"/>
                    </a:lnTo>
                    <a:lnTo>
                      <a:pt x="26" y="243"/>
                    </a:lnTo>
                    <a:lnTo>
                      <a:pt x="17" y="208"/>
                    </a:lnTo>
                    <a:lnTo>
                      <a:pt x="27" y="170"/>
                    </a:lnTo>
                    <a:lnTo>
                      <a:pt x="0" y="40"/>
                    </a:lnTo>
                    <a:lnTo>
                      <a:pt x="62" y="44"/>
                    </a:lnTo>
                    <a:lnTo>
                      <a:pt x="117" y="63"/>
                    </a:lnTo>
                    <a:lnTo>
                      <a:pt x="174" y="0"/>
                    </a:lnTo>
                    <a:lnTo>
                      <a:pt x="213" y="1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7" name="Freeform 52"/>
              <p:cNvSpPr>
                <a:spLocks/>
              </p:cNvSpPr>
              <p:nvPr/>
            </p:nvSpPr>
            <p:spPr bwMode="auto">
              <a:xfrm>
                <a:off x="1766" y="3349"/>
                <a:ext cx="206" cy="123"/>
              </a:xfrm>
              <a:custGeom>
                <a:avLst/>
                <a:gdLst>
                  <a:gd name="T0" fmla="*/ 134 w 410"/>
                  <a:gd name="T1" fmla="*/ 98 h 246"/>
                  <a:gd name="T2" fmla="*/ 151 w 410"/>
                  <a:gd name="T3" fmla="*/ 95 h 246"/>
                  <a:gd name="T4" fmla="*/ 168 w 410"/>
                  <a:gd name="T5" fmla="*/ 79 h 246"/>
                  <a:gd name="T6" fmla="*/ 161 w 410"/>
                  <a:gd name="T7" fmla="*/ 65 h 246"/>
                  <a:gd name="T8" fmla="*/ 151 w 410"/>
                  <a:gd name="T9" fmla="*/ 72 h 246"/>
                  <a:gd name="T10" fmla="*/ 143 w 410"/>
                  <a:gd name="T11" fmla="*/ 54 h 246"/>
                  <a:gd name="T12" fmla="*/ 157 w 410"/>
                  <a:gd name="T13" fmla="*/ 46 h 246"/>
                  <a:gd name="T14" fmla="*/ 160 w 410"/>
                  <a:gd name="T15" fmla="*/ 38 h 246"/>
                  <a:gd name="T16" fmla="*/ 179 w 410"/>
                  <a:gd name="T17" fmla="*/ 34 h 246"/>
                  <a:gd name="T18" fmla="*/ 206 w 410"/>
                  <a:gd name="T19" fmla="*/ 16 h 246"/>
                  <a:gd name="T20" fmla="*/ 200 w 410"/>
                  <a:gd name="T21" fmla="*/ 7 h 246"/>
                  <a:gd name="T22" fmla="*/ 191 w 410"/>
                  <a:gd name="T23" fmla="*/ 0 h 246"/>
                  <a:gd name="T24" fmla="*/ 175 w 410"/>
                  <a:gd name="T25" fmla="*/ 13 h 246"/>
                  <a:gd name="T26" fmla="*/ 155 w 410"/>
                  <a:gd name="T27" fmla="*/ 15 h 246"/>
                  <a:gd name="T28" fmla="*/ 137 w 410"/>
                  <a:gd name="T29" fmla="*/ 29 h 246"/>
                  <a:gd name="T30" fmla="*/ 111 w 410"/>
                  <a:gd name="T31" fmla="*/ 18 h 246"/>
                  <a:gd name="T32" fmla="*/ 99 w 410"/>
                  <a:gd name="T33" fmla="*/ 23 h 246"/>
                  <a:gd name="T34" fmla="*/ 96 w 410"/>
                  <a:gd name="T35" fmla="*/ 50 h 246"/>
                  <a:gd name="T36" fmla="*/ 87 w 410"/>
                  <a:gd name="T37" fmla="*/ 25 h 246"/>
                  <a:gd name="T38" fmla="*/ 59 w 410"/>
                  <a:gd name="T39" fmla="*/ 40 h 246"/>
                  <a:gd name="T40" fmla="*/ 49 w 410"/>
                  <a:gd name="T41" fmla="*/ 23 h 246"/>
                  <a:gd name="T42" fmla="*/ 31 w 410"/>
                  <a:gd name="T43" fmla="*/ 46 h 246"/>
                  <a:gd name="T44" fmla="*/ 18 w 410"/>
                  <a:gd name="T45" fmla="*/ 51 h 246"/>
                  <a:gd name="T46" fmla="*/ 10 w 410"/>
                  <a:gd name="T47" fmla="*/ 67 h 246"/>
                  <a:gd name="T48" fmla="*/ 0 w 410"/>
                  <a:gd name="T49" fmla="*/ 70 h 246"/>
                  <a:gd name="T50" fmla="*/ 5 w 410"/>
                  <a:gd name="T51" fmla="*/ 86 h 246"/>
                  <a:gd name="T52" fmla="*/ 27 w 410"/>
                  <a:gd name="T53" fmla="*/ 112 h 246"/>
                  <a:gd name="T54" fmla="*/ 58 w 410"/>
                  <a:gd name="T55" fmla="*/ 114 h 246"/>
                  <a:gd name="T56" fmla="*/ 86 w 410"/>
                  <a:gd name="T57" fmla="*/ 123 h 246"/>
                  <a:gd name="T58" fmla="*/ 115 w 410"/>
                  <a:gd name="T59" fmla="*/ 92 h 246"/>
                  <a:gd name="T60" fmla="*/ 134 w 410"/>
                  <a:gd name="T61" fmla="*/ 98 h 2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0"/>
                  <a:gd name="T94" fmla="*/ 0 h 246"/>
                  <a:gd name="T95" fmla="*/ 410 w 410"/>
                  <a:gd name="T96" fmla="*/ 246 h 2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0" h="246">
                    <a:moveTo>
                      <a:pt x="267" y="195"/>
                    </a:moveTo>
                    <a:lnTo>
                      <a:pt x="300" y="190"/>
                    </a:lnTo>
                    <a:lnTo>
                      <a:pt x="335" y="157"/>
                    </a:lnTo>
                    <a:lnTo>
                      <a:pt x="321" y="130"/>
                    </a:lnTo>
                    <a:lnTo>
                      <a:pt x="301" y="144"/>
                    </a:lnTo>
                    <a:lnTo>
                      <a:pt x="285" y="108"/>
                    </a:lnTo>
                    <a:lnTo>
                      <a:pt x="312" y="91"/>
                    </a:lnTo>
                    <a:lnTo>
                      <a:pt x="319" y="75"/>
                    </a:lnTo>
                    <a:lnTo>
                      <a:pt x="357" y="68"/>
                    </a:lnTo>
                    <a:lnTo>
                      <a:pt x="410" y="32"/>
                    </a:lnTo>
                    <a:lnTo>
                      <a:pt x="398" y="14"/>
                    </a:lnTo>
                    <a:lnTo>
                      <a:pt x="381" y="0"/>
                    </a:lnTo>
                    <a:lnTo>
                      <a:pt x="348" y="26"/>
                    </a:lnTo>
                    <a:lnTo>
                      <a:pt x="309" y="31"/>
                    </a:lnTo>
                    <a:lnTo>
                      <a:pt x="273" y="57"/>
                    </a:lnTo>
                    <a:lnTo>
                      <a:pt x="221" y="36"/>
                    </a:lnTo>
                    <a:lnTo>
                      <a:pt x="197" y="46"/>
                    </a:lnTo>
                    <a:lnTo>
                      <a:pt x="191" y="100"/>
                    </a:lnTo>
                    <a:lnTo>
                      <a:pt x="173" y="50"/>
                    </a:lnTo>
                    <a:lnTo>
                      <a:pt x="117" y="80"/>
                    </a:lnTo>
                    <a:lnTo>
                      <a:pt x="97" y="46"/>
                    </a:lnTo>
                    <a:lnTo>
                      <a:pt x="62" y="92"/>
                    </a:lnTo>
                    <a:lnTo>
                      <a:pt x="36" y="101"/>
                    </a:lnTo>
                    <a:lnTo>
                      <a:pt x="19" y="134"/>
                    </a:lnTo>
                    <a:lnTo>
                      <a:pt x="0" y="139"/>
                    </a:lnTo>
                    <a:lnTo>
                      <a:pt x="9" y="172"/>
                    </a:lnTo>
                    <a:lnTo>
                      <a:pt x="54" y="223"/>
                    </a:lnTo>
                    <a:lnTo>
                      <a:pt x="116" y="227"/>
                    </a:lnTo>
                    <a:lnTo>
                      <a:pt x="171" y="246"/>
                    </a:lnTo>
                    <a:lnTo>
                      <a:pt x="228" y="183"/>
                    </a:lnTo>
                    <a:lnTo>
                      <a:pt x="267" y="1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8" name="Freeform 53"/>
              <p:cNvSpPr>
                <a:spLocks/>
              </p:cNvSpPr>
              <p:nvPr/>
            </p:nvSpPr>
            <p:spPr bwMode="auto">
              <a:xfrm>
                <a:off x="1762" y="3092"/>
                <a:ext cx="119" cy="201"/>
              </a:xfrm>
              <a:custGeom>
                <a:avLst/>
                <a:gdLst>
                  <a:gd name="T0" fmla="*/ 57 w 239"/>
                  <a:gd name="T1" fmla="*/ 200 h 403"/>
                  <a:gd name="T2" fmla="*/ 112 w 239"/>
                  <a:gd name="T3" fmla="*/ 201 h 403"/>
                  <a:gd name="T4" fmla="*/ 116 w 239"/>
                  <a:gd name="T5" fmla="*/ 192 h 403"/>
                  <a:gd name="T6" fmla="*/ 117 w 239"/>
                  <a:gd name="T7" fmla="*/ 171 h 403"/>
                  <a:gd name="T8" fmla="*/ 108 w 239"/>
                  <a:gd name="T9" fmla="*/ 152 h 403"/>
                  <a:gd name="T10" fmla="*/ 116 w 239"/>
                  <a:gd name="T11" fmla="*/ 100 h 403"/>
                  <a:gd name="T12" fmla="*/ 119 w 239"/>
                  <a:gd name="T13" fmla="*/ 49 h 403"/>
                  <a:gd name="T14" fmla="*/ 96 w 239"/>
                  <a:gd name="T15" fmla="*/ 44 h 403"/>
                  <a:gd name="T16" fmla="*/ 78 w 239"/>
                  <a:gd name="T17" fmla="*/ 46 h 403"/>
                  <a:gd name="T18" fmla="*/ 69 w 239"/>
                  <a:gd name="T19" fmla="*/ 42 h 403"/>
                  <a:gd name="T20" fmla="*/ 54 w 239"/>
                  <a:gd name="T21" fmla="*/ 45 h 403"/>
                  <a:gd name="T22" fmla="*/ 60 w 239"/>
                  <a:gd name="T23" fmla="*/ 29 h 403"/>
                  <a:gd name="T24" fmla="*/ 56 w 239"/>
                  <a:gd name="T25" fmla="*/ 10 h 403"/>
                  <a:gd name="T26" fmla="*/ 32 w 239"/>
                  <a:gd name="T27" fmla="*/ 0 h 403"/>
                  <a:gd name="T28" fmla="*/ 18 w 239"/>
                  <a:gd name="T29" fmla="*/ 15 h 403"/>
                  <a:gd name="T30" fmla="*/ 6 w 239"/>
                  <a:gd name="T31" fmla="*/ 29 h 403"/>
                  <a:gd name="T32" fmla="*/ 0 w 239"/>
                  <a:gd name="T33" fmla="*/ 61 h 403"/>
                  <a:gd name="T34" fmla="*/ 9 w 239"/>
                  <a:gd name="T35" fmla="*/ 81 h 403"/>
                  <a:gd name="T36" fmla="*/ 11 w 239"/>
                  <a:gd name="T37" fmla="*/ 111 h 403"/>
                  <a:gd name="T38" fmla="*/ 34 w 239"/>
                  <a:gd name="T39" fmla="*/ 157 h 403"/>
                  <a:gd name="T40" fmla="*/ 37 w 239"/>
                  <a:gd name="T41" fmla="*/ 193 h 403"/>
                  <a:gd name="T42" fmla="*/ 57 w 239"/>
                  <a:gd name="T43" fmla="*/ 200 h 4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403"/>
                  <a:gd name="T68" fmla="*/ 239 w 239"/>
                  <a:gd name="T69" fmla="*/ 403 h 4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403">
                    <a:moveTo>
                      <a:pt x="115" y="400"/>
                    </a:moveTo>
                    <a:lnTo>
                      <a:pt x="225" y="403"/>
                    </a:lnTo>
                    <a:lnTo>
                      <a:pt x="233" y="385"/>
                    </a:lnTo>
                    <a:lnTo>
                      <a:pt x="235" y="342"/>
                    </a:lnTo>
                    <a:lnTo>
                      <a:pt x="217" y="304"/>
                    </a:lnTo>
                    <a:lnTo>
                      <a:pt x="233" y="200"/>
                    </a:lnTo>
                    <a:lnTo>
                      <a:pt x="239" y="99"/>
                    </a:lnTo>
                    <a:lnTo>
                      <a:pt x="192" y="89"/>
                    </a:lnTo>
                    <a:lnTo>
                      <a:pt x="156" y="93"/>
                    </a:lnTo>
                    <a:lnTo>
                      <a:pt x="139" y="84"/>
                    </a:lnTo>
                    <a:lnTo>
                      <a:pt x="108" y="91"/>
                    </a:lnTo>
                    <a:lnTo>
                      <a:pt x="120" y="58"/>
                    </a:lnTo>
                    <a:lnTo>
                      <a:pt x="112" y="21"/>
                    </a:lnTo>
                    <a:lnTo>
                      <a:pt x="64" y="0"/>
                    </a:lnTo>
                    <a:lnTo>
                      <a:pt x="36" y="30"/>
                    </a:lnTo>
                    <a:lnTo>
                      <a:pt x="12" y="59"/>
                    </a:lnTo>
                    <a:lnTo>
                      <a:pt x="0" y="122"/>
                    </a:lnTo>
                    <a:lnTo>
                      <a:pt x="18" y="162"/>
                    </a:lnTo>
                    <a:lnTo>
                      <a:pt x="22" y="223"/>
                    </a:lnTo>
                    <a:lnTo>
                      <a:pt x="69" y="314"/>
                    </a:lnTo>
                    <a:lnTo>
                      <a:pt x="75" y="386"/>
                    </a:lnTo>
                    <a:lnTo>
                      <a:pt x="115" y="40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9" name="Freeform 54"/>
              <p:cNvSpPr>
                <a:spLocks/>
              </p:cNvSpPr>
              <p:nvPr/>
            </p:nvSpPr>
            <p:spPr bwMode="auto">
              <a:xfrm>
                <a:off x="1638" y="3088"/>
                <a:ext cx="236" cy="336"/>
              </a:xfrm>
              <a:custGeom>
                <a:avLst/>
                <a:gdLst>
                  <a:gd name="T0" fmla="*/ 181 w 472"/>
                  <a:gd name="T1" fmla="*/ 204 h 671"/>
                  <a:gd name="T2" fmla="*/ 236 w 472"/>
                  <a:gd name="T3" fmla="*/ 205 h 671"/>
                  <a:gd name="T4" fmla="*/ 219 w 472"/>
                  <a:gd name="T5" fmla="*/ 216 h 671"/>
                  <a:gd name="T6" fmla="*/ 212 w 472"/>
                  <a:gd name="T7" fmla="*/ 238 h 671"/>
                  <a:gd name="T8" fmla="*/ 228 w 472"/>
                  <a:gd name="T9" fmla="*/ 265 h 671"/>
                  <a:gd name="T10" fmla="*/ 216 w 472"/>
                  <a:gd name="T11" fmla="*/ 273 h 671"/>
                  <a:gd name="T12" fmla="*/ 190 w 472"/>
                  <a:gd name="T13" fmla="*/ 245 h 671"/>
                  <a:gd name="T14" fmla="*/ 181 w 472"/>
                  <a:gd name="T15" fmla="*/ 245 h 671"/>
                  <a:gd name="T16" fmla="*/ 168 w 472"/>
                  <a:gd name="T17" fmla="*/ 225 h 671"/>
                  <a:gd name="T18" fmla="*/ 159 w 472"/>
                  <a:gd name="T19" fmla="*/ 233 h 671"/>
                  <a:gd name="T20" fmla="*/ 162 w 472"/>
                  <a:gd name="T21" fmla="*/ 246 h 671"/>
                  <a:gd name="T22" fmla="*/ 173 w 472"/>
                  <a:gd name="T23" fmla="*/ 248 h 671"/>
                  <a:gd name="T24" fmla="*/ 181 w 472"/>
                  <a:gd name="T25" fmla="*/ 257 h 671"/>
                  <a:gd name="T26" fmla="*/ 174 w 472"/>
                  <a:gd name="T27" fmla="*/ 261 h 671"/>
                  <a:gd name="T28" fmla="*/ 161 w 472"/>
                  <a:gd name="T29" fmla="*/ 261 h 671"/>
                  <a:gd name="T30" fmla="*/ 177 w 472"/>
                  <a:gd name="T31" fmla="*/ 284 h 671"/>
                  <a:gd name="T32" fmla="*/ 160 w 472"/>
                  <a:gd name="T33" fmla="*/ 307 h 671"/>
                  <a:gd name="T34" fmla="*/ 147 w 472"/>
                  <a:gd name="T35" fmla="*/ 311 h 671"/>
                  <a:gd name="T36" fmla="*/ 138 w 472"/>
                  <a:gd name="T37" fmla="*/ 328 h 671"/>
                  <a:gd name="T38" fmla="*/ 129 w 472"/>
                  <a:gd name="T39" fmla="*/ 330 h 671"/>
                  <a:gd name="T40" fmla="*/ 72 w 472"/>
                  <a:gd name="T41" fmla="*/ 336 h 671"/>
                  <a:gd name="T42" fmla="*/ 60 w 472"/>
                  <a:gd name="T43" fmla="*/ 309 h 671"/>
                  <a:gd name="T44" fmla="*/ 74 w 472"/>
                  <a:gd name="T45" fmla="*/ 286 h 671"/>
                  <a:gd name="T46" fmla="*/ 56 w 472"/>
                  <a:gd name="T47" fmla="*/ 266 h 671"/>
                  <a:gd name="T48" fmla="*/ 9 w 472"/>
                  <a:gd name="T49" fmla="*/ 265 h 671"/>
                  <a:gd name="T50" fmla="*/ 10 w 472"/>
                  <a:gd name="T51" fmla="*/ 253 h 671"/>
                  <a:gd name="T52" fmla="*/ 0 w 472"/>
                  <a:gd name="T53" fmla="*/ 205 h 671"/>
                  <a:gd name="T54" fmla="*/ 34 w 472"/>
                  <a:gd name="T55" fmla="*/ 197 h 671"/>
                  <a:gd name="T56" fmla="*/ 63 w 472"/>
                  <a:gd name="T57" fmla="*/ 199 h 671"/>
                  <a:gd name="T58" fmla="*/ 82 w 472"/>
                  <a:gd name="T59" fmla="*/ 176 h 671"/>
                  <a:gd name="T60" fmla="*/ 97 w 472"/>
                  <a:gd name="T61" fmla="*/ 172 h 671"/>
                  <a:gd name="T62" fmla="*/ 111 w 472"/>
                  <a:gd name="T63" fmla="*/ 185 h 671"/>
                  <a:gd name="T64" fmla="*/ 126 w 472"/>
                  <a:gd name="T65" fmla="*/ 184 h 671"/>
                  <a:gd name="T66" fmla="*/ 104 w 472"/>
                  <a:gd name="T67" fmla="*/ 144 h 671"/>
                  <a:gd name="T68" fmla="*/ 105 w 472"/>
                  <a:gd name="T69" fmla="*/ 124 h 671"/>
                  <a:gd name="T70" fmla="*/ 90 w 472"/>
                  <a:gd name="T71" fmla="*/ 61 h 671"/>
                  <a:gd name="T72" fmla="*/ 87 w 472"/>
                  <a:gd name="T73" fmla="*/ 22 h 671"/>
                  <a:gd name="T74" fmla="*/ 75 w 472"/>
                  <a:gd name="T75" fmla="*/ 0 h 671"/>
                  <a:gd name="T76" fmla="*/ 109 w 472"/>
                  <a:gd name="T77" fmla="*/ 1 h 671"/>
                  <a:gd name="T78" fmla="*/ 133 w 472"/>
                  <a:gd name="T79" fmla="*/ 9 h 671"/>
                  <a:gd name="T80" fmla="*/ 142 w 472"/>
                  <a:gd name="T81" fmla="*/ 19 h 671"/>
                  <a:gd name="T82" fmla="*/ 130 w 472"/>
                  <a:gd name="T83" fmla="*/ 33 h 671"/>
                  <a:gd name="T84" fmla="*/ 123 w 472"/>
                  <a:gd name="T85" fmla="*/ 65 h 671"/>
                  <a:gd name="T86" fmla="*/ 133 w 472"/>
                  <a:gd name="T87" fmla="*/ 85 h 671"/>
                  <a:gd name="T88" fmla="*/ 135 w 472"/>
                  <a:gd name="T89" fmla="*/ 115 h 671"/>
                  <a:gd name="T90" fmla="*/ 158 w 472"/>
                  <a:gd name="T91" fmla="*/ 161 h 671"/>
                  <a:gd name="T92" fmla="*/ 161 w 472"/>
                  <a:gd name="T93" fmla="*/ 197 h 671"/>
                  <a:gd name="T94" fmla="*/ 181 w 472"/>
                  <a:gd name="T95" fmla="*/ 204 h 6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671"/>
                  <a:gd name="T146" fmla="*/ 472 w 472"/>
                  <a:gd name="T147" fmla="*/ 671 h 6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671">
                    <a:moveTo>
                      <a:pt x="362" y="407"/>
                    </a:moveTo>
                    <a:lnTo>
                      <a:pt x="472" y="410"/>
                    </a:lnTo>
                    <a:lnTo>
                      <a:pt x="437" y="431"/>
                    </a:lnTo>
                    <a:lnTo>
                      <a:pt x="424" y="476"/>
                    </a:lnTo>
                    <a:lnTo>
                      <a:pt x="455" y="530"/>
                    </a:lnTo>
                    <a:lnTo>
                      <a:pt x="431" y="546"/>
                    </a:lnTo>
                    <a:lnTo>
                      <a:pt x="379" y="490"/>
                    </a:lnTo>
                    <a:lnTo>
                      <a:pt x="361" y="490"/>
                    </a:lnTo>
                    <a:lnTo>
                      <a:pt x="335" y="449"/>
                    </a:lnTo>
                    <a:lnTo>
                      <a:pt x="318" y="466"/>
                    </a:lnTo>
                    <a:lnTo>
                      <a:pt x="323" y="492"/>
                    </a:lnTo>
                    <a:lnTo>
                      <a:pt x="346" y="496"/>
                    </a:lnTo>
                    <a:lnTo>
                      <a:pt x="361" y="514"/>
                    </a:lnTo>
                    <a:lnTo>
                      <a:pt x="347" y="521"/>
                    </a:lnTo>
                    <a:lnTo>
                      <a:pt x="322" y="521"/>
                    </a:lnTo>
                    <a:lnTo>
                      <a:pt x="354" y="567"/>
                    </a:lnTo>
                    <a:lnTo>
                      <a:pt x="319" y="613"/>
                    </a:lnTo>
                    <a:lnTo>
                      <a:pt x="293" y="622"/>
                    </a:lnTo>
                    <a:lnTo>
                      <a:pt x="276" y="655"/>
                    </a:lnTo>
                    <a:lnTo>
                      <a:pt x="257" y="660"/>
                    </a:lnTo>
                    <a:lnTo>
                      <a:pt x="144" y="671"/>
                    </a:lnTo>
                    <a:lnTo>
                      <a:pt x="121" y="617"/>
                    </a:lnTo>
                    <a:lnTo>
                      <a:pt x="148" y="571"/>
                    </a:lnTo>
                    <a:lnTo>
                      <a:pt x="112" y="531"/>
                    </a:lnTo>
                    <a:lnTo>
                      <a:pt x="17" y="530"/>
                    </a:lnTo>
                    <a:lnTo>
                      <a:pt x="19" y="506"/>
                    </a:lnTo>
                    <a:lnTo>
                      <a:pt x="0" y="410"/>
                    </a:lnTo>
                    <a:lnTo>
                      <a:pt x="68" y="394"/>
                    </a:lnTo>
                    <a:lnTo>
                      <a:pt x="126" y="398"/>
                    </a:lnTo>
                    <a:lnTo>
                      <a:pt x="164" y="351"/>
                    </a:lnTo>
                    <a:lnTo>
                      <a:pt x="193" y="343"/>
                    </a:lnTo>
                    <a:lnTo>
                      <a:pt x="222" y="370"/>
                    </a:lnTo>
                    <a:lnTo>
                      <a:pt x="253" y="367"/>
                    </a:lnTo>
                    <a:lnTo>
                      <a:pt x="208" y="287"/>
                    </a:lnTo>
                    <a:lnTo>
                      <a:pt x="210" y="248"/>
                    </a:lnTo>
                    <a:lnTo>
                      <a:pt x="180" y="121"/>
                    </a:lnTo>
                    <a:lnTo>
                      <a:pt x="173" y="44"/>
                    </a:lnTo>
                    <a:lnTo>
                      <a:pt x="150" y="0"/>
                    </a:lnTo>
                    <a:lnTo>
                      <a:pt x="217" y="2"/>
                    </a:lnTo>
                    <a:lnTo>
                      <a:pt x="265" y="17"/>
                    </a:lnTo>
                    <a:lnTo>
                      <a:pt x="283" y="37"/>
                    </a:lnTo>
                    <a:lnTo>
                      <a:pt x="259" y="66"/>
                    </a:lnTo>
                    <a:lnTo>
                      <a:pt x="247" y="129"/>
                    </a:lnTo>
                    <a:lnTo>
                      <a:pt x="265" y="169"/>
                    </a:lnTo>
                    <a:lnTo>
                      <a:pt x="269" y="230"/>
                    </a:lnTo>
                    <a:lnTo>
                      <a:pt x="316" y="321"/>
                    </a:lnTo>
                    <a:lnTo>
                      <a:pt x="322" y="393"/>
                    </a:lnTo>
                    <a:lnTo>
                      <a:pt x="362" y="40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0" name="Freeform 55"/>
              <p:cNvSpPr>
                <a:spLocks/>
              </p:cNvSpPr>
              <p:nvPr/>
            </p:nvSpPr>
            <p:spPr bwMode="auto">
              <a:xfrm>
                <a:off x="1431" y="2685"/>
                <a:ext cx="505" cy="422"/>
              </a:xfrm>
              <a:custGeom>
                <a:avLst/>
                <a:gdLst>
                  <a:gd name="T0" fmla="*/ 282 w 1010"/>
                  <a:gd name="T1" fmla="*/ 404 h 844"/>
                  <a:gd name="T2" fmla="*/ 340 w 1010"/>
                  <a:gd name="T3" fmla="*/ 412 h 844"/>
                  <a:gd name="T4" fmla="*/ 363 w 1010"/>
                  <a:gd name="T5" fmla="*/ 407 h 844"/>
                  <a:gd name="T6" fmla="*/ 394 w 1010"/>
                  <a:gd name="T7" fmla="*/ 309 h 844"/>
                  <a:gd name="T8" fmla="*/ 410 w 1010"/>
                  <a:gd name="T9" fmla="*/ 314 h 844"/>
                  <a:gd name="T10" fmla="*/ 425 w 1010"/>
                  <a:gd name="T11" fmla="*/ 318 h 844"/>
                  <a:gd name="T12" fmla="*/ 457 w 1010"/>
                  <a:gd name="T13" fmla="*/ 328 h 844"/>
                  <a:gd name="T14" fmla="*/ 459 w 1010"/>
                  <a:gd name="T15" fmla="*/ 293 h 844"/>
                  <a:gd name="T16" fmla="*/ 505 w 1010"/>
                  <a:gd name="T17" fmla="*/ 234 h 844"/>
                  <a:gd name="T18" fmla="*/ 493 w 1010"/>
                  <a:gd name="T19" fmla="*/ 202 h 844"/>
                  <a:gd name="T20" fmla="*/ 484 w 1010"/>
                  <a:gd name="T21" fmla="*/ 173 h 844"/>
                  <a:gd name="T22" fmla="*/ 435 w 1010"/>
                  <a:gd name="T23" fmla="*/ 166 h 844"/>
                  <a:gd name="T24" fmla="*/ 414 w 1010"/>
                  <a:gd name="T25" fmla="*/ 134 h 844"/>
                  <a:gd name="T26" fmla="*/ 361 w 1010"/>
                  <a:gd name="T27" fmla="*/ 169 h 844"/>
                  <a:gd name="T28" fmla="*/ 319 w 1010"/>
                  <a:gd name="T29" fmla="*/ 138 h 844"/>
                  <a:gd name="T30" fmla="*/ 292 w 1010"/>
                  <a:gd name="T31" fmla="*/ 60 h 844"/>
                  <a:gd name="T32" fmla="*/ 277 w 1010"/>
                  <a:gd name="T33" fmla="*/ 40 h 844"/>
                  <a:gd name="T34" fmla="*/ 246 w 1010"/>
                  <a:gd name="T35" fmla="*/ 41 h 844"/>
                  <a:gd name="T36" fmla="*/ 218 w 1010"/>
                  <a:gd name="T37" fmla="*/ 25 h 844"/>
                  <a:gd name="T38" fmla="*/ 202 w 1010"/>
                  <a:gd name="T39" fmla="*/ 13 h 844"/>
                  <a:gd name="T40" fmla="*/ 213 w 1010"/>
                  <a:gd name="T41" fmla="*/ 52 h 844"/>
                  <a:gd name="T42" fmla="*/ 186 w 1010"/>
                  <a:gd name="T43" fmla="*/ 57 h 844"/>
                  <a:gd name="T44" fmla="*/ 173 w 1010"/>
                  <a:gd name="T45" fmla="*/ 37 h 844"/>
                  <a:gd name="T46" fmla="*/ 152 w 1010"/>
                  <a:gd name="T47" fmla="*/ 23 h 844"/>
                  <a:gd name="T48" fmla="*/ 136 w 1010"/>
                  <a:gd name="T49" fmla="*/ 22 h 844"/>
                  <a:gd name="T50" fmla="*/ 115 w 1010"/>
                  <a:gd name="T51" fmla="*/ 22 h 844"/>
                  <a:gd name="T52" fmla="*/ 69 w 1010"/>
                  <a:gd name="T53" fmla="*/ 0 h 844"/>
                  <a:gd name="T54" fmla="*/ 0 w 1010"/>
                  <a:gd name="T55" fmla="*/ 47 h 844"/>
                  <a:gd name="T56" fmla="*/ 79 w 1010"/>
                  <a:gd name="T57" fmla="*/ 190 h 844"/>
                  <a:gd name="T58" fmla="*/ 127 w 1010"/>
                  <a:gd name="T59" fmla="*/ 218 h 844"/>
                  <a:gd name="T60" fmla="*/ 159 w 1010"/>
                  <a:gd name="T61" fmla="*/ 262 h 844"/>
                  <a:gd name="T62" fmla="*/ 184 w 1010"/>
                  <a:gd name="T63" fmla="*/ 266 h 844"/>
                  <a:gd name="T64" fmla="*/ 166 w 1010"/>
                  <a:gd name="T65" fmla="*/ 294 h 844"/>
                  <a:gd name="T66" fmla="*/ 210 w 1010"/>
                  <a:gd name="T67" fmla="*/ 366 h 844"/>
                  <a:gd name="T68" fmla="*/ 217 w 1010"/>
                  <a:gd name="T69" fmla="*/ 394 h 844"/>
                  <a:gd name="T70" fmla="*/ 268 w 1010"/>
                  <a:gd name="T71" fmla="*/ 397 h 8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0"/>
                  <a:gd name="T109" fmla="*/ 0 h 844"/>
                  <a:gd name="T110" fmla="*/ 1010 w 1010"/>
                  <a:gd name="T111" fmla="*/ 844 h 8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0" h="844">
                    <a:moveTo>
                      <a:pt x="535" y="794"/>
                    </a:moveTo>
                    <a:lnTo>
                      <a:pt x="564" y="807"/>
                    </a:lnTo>
                    <a:lnTo>
                      <a:pt x="631" y="809"/>
                    </a:lnTo>
                    <a:lnTo>
                      <a:pt x="679" y="824"/>
                    </a:lnTo>
                    <a:lnTo>
                      <a:pt x="697" y="844"/>
                    </a:lnTo>
                    <a:lnTo>
                      <a:pt x="725" y="814"/>
                    </a:lnTo>
                    <a:lnTo>
                      <a:pt x="734" y="701"/>
                    </a:lnTo>
                    <a:lnTo>
                      <a:pt x="787" y="618"/>
                    </a:lnTo>
                    <a:lnTo>
                      <a:pt x="798" y="641"/>
                    </a:lnTo>
                    <a:lnTo>
                      <a:pt x="820" y="627"/>
                    </a:lnTo>
                    <a:lnTo>
                      <a:pt x="842" y="671"/>
                    </a:lnTo>
                    <a:lnTo>
                      <a:pt x="850" y="635"/>
                    </a:lnTo>
                    <a:lnTo>
                      <a:pt x="894" y="639"/>
                    </a:lnTo>
                    <a:lnTo>
                      <a:pt x="913" y="655"/>
                    </a:lnTo>
                    <a:lnTo>
                      <a:pt x="914" y="622"/>
                    </a:lnTo>
                    <a:lnTo>
                      <a:pt x="917" y="585"/>
                    </a:lnTo>
                    <a:lnTo>
                      <a:pt x="908" y="553"/>
                    </a:lnTo>
                    <a:lnTo>
                      <a:pt x="1010" y="469"/>
                    </a:lnTo>
                    <a:lnTo>
                      <a:pt x="1006" y="417"/>
                    </a:lnTo>
                    <a:lnTo>
                      <a:pt x="986" y="404"/>
                    </a:lnTo>
                    <a:lnTo>
                      <a:pt x="984" y="358"/>
                    </a:lnTo>
                    <a:lnTo>
                      <a:pt x="968" y="345"/>
                    </a:lnTo>
                    <a:lnTo>
                      <a:pt x="934" y="372"/>
                    </a:lnTo>
                    <a:lnTo>
                      <a:pt x="870" y="331"/>
                    </a:lnTo>
                    <a:lnTo>
                      <a:pt x="846" y="272"/>
                    </a:lnTo>
                    <a:lnTo>
                      <a:pt x="827" y="267"/>
                    </a:lnTo>
                    <a:lnTo>
                      <a:pt x="751" y="353"/>
                    </a:lnTo>
                    <a:lnTo>
                      <a:pt x="721" y="337"/>
                    </a:lnTo>
                    <a:lnTo>
                      <a:pt x="686" y="340"/>
                    </a:lnTo>
                    <a:lnTo>
                      <a:pt x="638" y="276"/>
                    </a:lnTo>
                    <a:lnTo>
                      <a:pt x="594" y="203"/>
                    </a:lnTo>
                    <a:lnTo>
                      <a:pt x="584" y="121"/>
                    </a:lnTo>
                    <a:lnTo>
                      <a:pt x="548" y="113"/>
                    </a:lnTo>
                    <a:lnTo>
                      <a:pt x="554" y="80"/>
                    </a:lnTo>
                    <a:lnTo>
                      <a:pt x="535" y="49"/>
                    </a:lnTo>
                    <a:lnTo>
                      <a:pt x="491" y="82"/>
                    </a:lnTo>
                    <a:lnTo>
                      <a:pt x="469" y="80"/>
                    </a:lnTo>
                    <a:lnTo>
                      <a:pt x="436" y="50"/>
                    </a:lnTo>
                    <a:lnTo>
                      <a:pt x="418" y="13"/>
                    </a:lnTo>
                    <a:lnTo>
                      <a:pt x="403" y="26"/>
                    </a:lnTo>
                    <a:lnTo>
                      <a:pt x="397" y="64"/>
                    </a:lnTo>
                    <a:lnTo>
                      <a:pt x="426" y="103"/>
                    </a:lnTo>
                    <a:lnTo>
                      <a:pt x="402" y="118"/>
                    </a:lnTo>
                    <a:lnTo>
                      <a:pt x="372" y="114"/>
                    </a:lnTo>
                    <a:lnTo>
                      <a:pt x="372" y="84"/>
                    </a:lnTo>
                    <a:lnTo>
                      <a:pt x="346" y="73"/>
                    </a:lnTo>
                    <a:lnTo>
                      <a:pt x="330" y="45"/>
                    </a:lnTo>
                    <a:lnTo>
                      <a:pt x="304" y="45"/>
                    </a:lnTo>
                    <a:lnTo>
                      <a:pt x="289" y="29"/>
                    </a:lnTo>
                    <a:lnTo>
                      <a:pt x="271" y="43"/>
                    </a:lnTo>
                    <a:lnTo>
                      <a:pt x="269" y="63"/>
                    </a:lnTo>
                    <a:lnTo>
                      <a:pt x="230" y="44"/>
                    </a:lnTo>
                    <a:lnTo>
                      <a:pt x="181" y="44"/>
                    </a:lnTo>
                    <a:lnTo>
                      <a:pt x="137" y="0"/>
                    </a:lnTo>
                    <a:lnTo>
                      <a:pt x="29" y="2"/>
                    </a:lnTo>
                    <a:lnTo>
                      <a:pt x="0" y="94"/>
                    </a:lnTo>
                    <a:lnTo>
                      <a:pt x="64" y="346"/>
                    </a:lnTo>
                    <a:lnTo>
                      <a:pt x="158" y="380"/>
                    </a:lnTo>
                    <a:lnTo>
                      <a:pt x="212" y="376"/>
                    </a:lnTo>
                    <a:lnTo>
                      <a:pt x="254" y="437"/>
                    </a:lnTo>
                    <a:lnTo>
                      <a:pt x="282" y="481"/>
                    </a:lnTo>
                    <a:lnTo>
                      <a:pt x="318" y="523"/>
                    </a:lnTo>
                    <a:lnTo>
                      <a:pt x="361" y="500"/>
                    </a:lnTo>
                    <a:lnTo>
                      <a:pt x="368" y="532"/>
                    </a:lnTo>
                    <a:lnTo>
                      <a:pt x="383" y="537"/>
                    </a:lnTo>
                    <a:lnTo>
                      <a:pt x="331" y="587"/>
                    </a:lnTo>
                    <a:lnTo>
                      <a:pt x="392" y="667"/>
                    </a:lnTo>
                    <a:lnTo>
                      <a:pt x="420" y="731"/>
                    </a:lnTo>
                    <a:lnTo>
                      <a:pt x="416" y="762"/>
                    </a:lnTo>
                    <a:lnTo>
                      <a:pt x="434" y="787"/>
                    </a:lnTo>
                    <a:lnTo>
                      <a:pt x="450" y="777"/>
                    </a:lnTo>
                    <a:lnTo>
                      <a:pt x="535" y="79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1" name="Freeform 56"/>
              <p:cNvSpPr>
                <a:spLocks/>
              </p:cNvSpPr>
              <p:nvPr/>
            </p:nvSpPr>
            <p:spPr bwMode="auto">
              <a:xfrm>
                <a:off x="1635" y="2121"/>
                <a:ext cx="255" cy="416"/>
              </a:xfrm>
              <a:custGeom>
                <a:avLst/>
                <a:gdLst>
                  <a:gd name="T0" fmla="*/ 61 w 510"/>
                  <a:gd name="T1" fmla="*/ 123 h 832"/>
                  <a:gd name="T2" fmla="*/ 97 w 510"/>
                  <a:gd name="T3" fmla="*/ 137 h 832"/>
                  <a:gd name="T4" fmla="*/ 127 w 510"/>
                  <a:gd name="T5" fmla="*/ 72 h 832"/>
                  <a:gd name="T6" fmla="*/ 124 w 510"/>
                  <a:gd name="T7" fmla="*/ 0 h 832"/>
                  <a:gd name="T8" fmla="*/ 141 w 510"/>
                  <a:gd name="T9" fmla="*/ 21 h 832"/>
                  <a:gd name="T10" fmla="*/ 214 w 510"/>
                  <a:gd name="T11" fmla="*/ 43 h 832"/>
                  <a:gd name="T12" fmla="*/ 229 w 510"/>
                  <a:gd name="T13" fmla="*/ 100 h 832"/>
                  <a:gd name="T14" fmla="*/ 236 w 510"/>
                  <a:gd name="T15" fmla="*/ 104 h 832"/>
                  <a:gd name="T16" fmla="*/ 241 w 510"/>
                  <a:gd name="T17" fmla="*/ 128 h 832"/>
                  <a:gd name="T18" fmla="*/ 233 w 510"/>
                  <a:gd name="T19" fmla="*/ 135 h 832"/>
                  <a:gd name="T20" fmla="*/ 240 w 510"/>
                  <a:gd name="T21" fmla="*/ 169 h 832"/>
                  <a:gd name="T22" fmla="*/ 250 w 510"/>
                  <a:gd name="T23" fmla="*/ 175 h 832"/>
                  <a:gd name="T24" fmla="*/ 255 w 510"/>
                  <a:gd name="T25" fmla="*/ 196 h 832"/>
                  <a:gd name="T26" fmla="*/ 236 w 510"/>
                  <a:gd name="T27" fmla="*/ 214 h 832"/>
                  <a:gd name="T28" fmla="*/ 232 w 510"/>
                  <a:gd name="T29" fmla="*/ 237 h 832"/>
                  <a:gd name="T30" fmla="*/ 232 w 510"/>
                  <a:gd name="T31" fmla="*/ 266 h 832"/>
                  <a:gd name="T32" fmla="*/ 233 w 510"/>
                  <a:gd name="T33" fmla="*/ 284 h 832"/>
                  <a:gd name="T34" fmla="*/ 225 w 510"/>
                  <a:gd name="T35" fmla="*/ 291 h 832"/>
                  <a:gd name="T36" fmla="*/ 212 w 510"/>
                  <a:gd name="T37" fmla="*/ 286 h 832"/>
                  <a:gd name="T38" fmla="*/ 203 w 510"/>
                  <a:gd name="T39" fmla="*/ 300 h 832"/>
                  <a:gd name="T40" fmla="*/ 177 w 510"/>
                  <a:gd name="T41" fmla="*/ 290 h 832"/>
                  <a:gd name="T42" fmla="*/ 181 w 510"/>
                  <a:gd name="T43" fmla="*/ 318 h 832"/>
                  <a:gd name="T44" fmla="*/ 172 w 510"/>
                  <a:gd name="T45" fmla="*/ 334 h 832"/>
                  <a:gd name="T46" fmla="*/ 191 w 510"/>
                  <a:gd name="T47" fmla="*/ 367 h 832"/>
                  <a:gd name="T48" fmla="*/ 191 w 510"/>
                  <a:gd name="T49" fmla="*/ 383 h 832"/>
                  <a:gd name="T50" fmla="*/ 206 w 510"/>
                  <a:gd name="T51" fmla="*/ 386 h 832"/>
                  <a:gd name="T52" fmla="*/ 204 w 510"/>
                  <a:gd name="T53" fmla="*/ 416 h 832"/>
                  <a:gd name="T54" fmla="*/ 183 w 510"/>
                  <a:gd name="T55" fmla="*/ 416 h 832"/>
                  <a:gd name="T56" fmla="*/ 166 w 510"/>
                  <a:gd name="T57" fmla="*/ 405 h 832"/>
                  <a:gd name="T58" fmla="*/ 156 w 510"/>
                  <a:gd name="T59" fmla="*/ 409 h 832"/>
                  <a:gd name="T60" fmla="*/ 141 w 510"/>
                  <a:gd name="T61" fmla="*/ 395 h 832"/>
                  <a:gd name="T62" fmla="*/ 121 w 510"/>
                  <a:gd name="T63" fmla="*/ 386 h 832"/>
                  <a:gd name="T64" fmla="*/ 97 w 510"/>
                  <a:gd name="T65" fmla="*/ 378 h 832"/>
                  <a:gd name="T66" fmla="*/ 70 w 510"/>
                  <a:gd name="T67" fmla="*/ 366 h 832"/>
                  <a:gd name="T68" fmla="*/ 58 w 510"/>
                  <a:gd name="T69" fmla="*/ 366 h 832"/>
                  <a:gd name="T70" fmla="*/ 34 w 510"/>
                  <a:gd name="T71" fmla="*/ 348 h 832"/>
                  <a:gd name="T72" fmla="*/ 19 w 510"/>
                  <a:gd name="T73" fmla="*/ 339 h 832"/>
                  <a:gd name="T74" fmla="*/ 18 w 510"/>
                  <a:gd name="T75" fmla="*/ 324 h 832"/>
                  <a:gd name="T76" fmla="*/ 24 w 510"/>
                  <a:gd name="T77" fmla="*/ 316 h 832"/>
                  <a:gd name="T78" fmla="*/ 25 w 510"/>
                  <a:gd name="T79" fmla="*/ 288 h 832"/>
                  <a:gd name="T80" fmla="*/ 21 w 510"/>
                  <a:gd name="T81" fmla="*/ 256 h 832"/>
                  <a:gd name="T82" fmla="*/ 20 w 510"/>
                  <a:gd name="T83" fmla="*/ 219 h 832"/>
                  <a:gd name="T84" fmla="*/ 10 w 510"/>
                  <a:gd name="T85" fmla="*/ 211 h 832"/>
                  <a:gd name="T86" fmla="*/ 2 w 510"/>
                  <a:gd name="T87" fmla="*/ 174 h 832"/>
                  <a:gd name="T88" fmla="*/ 0 w 510"/>
                  <a:gd name="T89" fmla="*/ 108 h 832"/>
                  <a:gd name="T90" fmla="*/ 61 w 510"/>
                  <a:gd name="T91" fmla="*/ 123 h 8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0"/>
                  <a:gd name="T139" fmla="*/ 0 h 832"/>
                  <a:gd name="T140" fmla="*/ 510 w 510"/>
                  <a:gd name="T141" fmla="*/ 832 h 8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0" h="832">
                    <a:moveTo>
                      <a:pt x="121" y="247"/>
                    </a:moveTo>
                    <a:lnTo>
                      <a:pt x="194" y="273"/>
                    </a:lnTo>
                    <a:lnTo>
                      <a:pt x="254" y="144"/>
                    </a:lnTo>
                    <a:lnTo>
                      <a:pt x="248" y="0"/>
                    </a:lnTo>
                    <a:lnTo>
                      <a:pt x="281" y="41"/>
                    </a:lnTo>
                    <a:lnTo>
                      <a:pt x="427" y="86"/>
                    </a:lnTo>
                    <a:lnTo>
                      <a:pt x="457" y="199"/>
                    </a:lnTo>
                    <a:lnTo>
                      <a:pt x="472" y="208"/>
                    </a:lnTo>
                    <a:lnTo>
                      <a:pt x="482" y="256"/>
                    </a:lnTo>
                    <a:lnTo>
                      <a:pt x="466" y="270"/>
                    </a:lnTo>
                    <a:lnTo>
                      <a:pt x="480" y="338"/>
                    </a:lnTo>
                    <a:lnTo>
                      <a:pt x="500" y="350"/>
                    </a:lnTo>
                    <a:lnTo>
                      <a:pt x="510" y="391"/>
                    </a:lnTo>
                    <a:lnTo>
                      <a:pt x="472" y="429"/>
                    </a:lnTo>
                    <a:lnTo>
                      <a:pt x="463" y="475"/>
                    </a:lnTo>
                    <a:lnTo>
                      <a:pt x="464" y="532"/>
                    </a:lnTo>
                    <a:lnTo>
                      <a:pt x="466" y="567"/>
                    </a:lnTo>
                    <a:lnTo>
                      <a:pt x="449" y="582"/>
                    </a:lnTo>
                    <a:lnTo>
                      <a:pt x="424" y="572"/>
                    </a:lnTo>
                    <a:lnTo>
                      <a:pt x="406" y="599"/>
                    </a:lnTo>
                    <a:lnTo>
                      <a:pt x="354" y="579"/>
                    </a:lnTo>
                    <a:lnTo>
                      <a:pt x="361" y="636"/>
                    </a:lnTo>
                    <a:lnTo>
                      <a:pt x="343" y="668"/>
                    </a:lnTo>
                    <a:lnTo>
                      <a:pt x="382" y="734"/>
                    </a:lnTo>
                    <a:lnTo>
                      <a:pt x="382" y="766"/>
                    </a:lnTo>
                    <a:lnTo>
                      <a:pt x="412" y="771"/>
                    </a:lnTo>
                    <a:lnTo>
                      <a:pt x="407" y="831"/>
                    </a:lnTo>
                    <a:lnTo>
                      <a:pt x="365" y="832"/>
                    </a:lnTo>
                    <a:lnTo>
                      <a:pt x="331" y="810"/>
                    </a:lnTo>
                    <a:lnTo>
                      <a:pt x="312" y="817"/>
                    </a:lnTo>
                    <a:lnTo>
                      <a:pt x="282" y="790"/>
                    </a:lnTo>
                    <a:lnTo>
                      <a:pt x="242" y="772"/>
                    </a:lnTo>
                    <a:lnTo>
                      <a:pt x="193" y="755"/>
                    </a:lnTo>
                    <a:lnTo>
                      <a:pt x="140" y="731"/>
                    </a:lnTo>
                    <a:lnTo>
                      <a:pt x="116" y="732"/>
                    </a:lnTo>
                    <a:lnTo>
                      <a:pt x="68" y="695"/>
                    </a:lnTo>
                    <a:lnTo>
                      <a:pt x="37" y="677"/>
                    </a:lnTo>
                    <a:lnTo>
                      <a:pt x="35" y="648"/>
                    </a:lnTo>
                    <a:lnTo>
                      <a:pt x="48" y="632"/>
                    </a:lnTo>
                    <a:lnTo>
                      <a:pt x="49" y="575"/>
                    </a:lnTo>
                    <a:lnTo>
                      <a:pt x="41" y="512"/>
                    </a:lnTo>
                    <a:lnTo>
                      <a:pt x="40" y="438"/>
                    </a:lnTo>
                    <a:lnTo>
                      <a:pt x="20" y="423"/>
                    </a:lnTo>
                    <a:lnTo>
                      <a:pt x="4" y="348"/>
                    </a:lnTo>
                    <a:lnTo>
                      <a:pt x="0" y="216"/>
                    </a:lnTo>
                    <a:lnTo>
                      <a:pt x="121" y="2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2" name="Freeform 57"/>
              <p:cNvSpPr>
                <a:spLocks/>
              </p:cNvSpPr>
              <p:nvPr/>
            </p:nvSpPr>
            <p:spPr bwMode="auto">
              <a:xfrm>
                <a:off x="1696" y="1869"/>
                <a:ext cx="432" cy="621"/>
              </a:xfrm>
              <a:custGeom>
                <a:avLst/>
                <a:gdLst>
                  <a:gd name="T0" fmla="*/ 264 w 865"/>
                  <a:gd name="T1" fmla="*/ 592 h 1242"/>
                  <a:gd name="T2" fmla="*/ 297 w 865"/>
                  <a:gd name="T3" fmla="*/ 565 h 1242"/>
                  <a:gd name="T4" fmla="*/ 327 w 865"/>
                  <a:gd name="T5" fmla="*/ 549 h 1242"/>
                  <a:gd name="T6" fmla="*/ 311 w 865"/>
                  <a:gd name="T7" fmla="*/ 506 h 1242"/>
                  <a:gd name="T8" fmla="*/ 343 w 865"/>
                  <a:gd name="T9" fmla="*/ 501 h 1242"/>
                  <a:gd name="T10" fmla="*/ 372 w 865"/>
                  <a:gd name="T11" fmla="*/ 505 h 1242"/>
                  <a:gd name="T12" fmla="*/ 417 w 865"/>
                  <a:gd name="T13" fmla="*/ 494 h 1242"/>
                  <a:gd name="T14" fmla="*/ 413 w 865"/>
                  <a:gd name="T15" fmla="*/ 433 h 1242"/>
                  <a:gd name="T16" fmla="*/ 357 w 865"/>
                  <a:gd name="T17" fmla="*/ 298 h 1242"/>
                  <a:gd name="T18" fmla="*/ 332 w 865"/>
                  <a:gd name="T19" fmla="*/ 275 h 1242"/>
                  <a:gd name="T20" fmla="*/ 293 w 865"/>
                  <a:gd name="T21" fmla="*/ 226 h 1242"/>
                  <a:gd name="T22" fmla="*/ 275 w 865"/>
                  <a:gd name="T23" fmla="*/ 210 h 1242"/>
                  <a:gd name="T24" fmla="*/ 267 w 865"/>
                  <a:gd name="T25" fmla="*/ 237 h 1242"/>
                  <a:gd name="T26" fmla="*/ 247 w 865"/>
                  <a:gd name="T27" fmla="*/ 195 h 1242"/>
                  <a:gd name="T28" fmla="*/ 238 w 865"/>
                  <a:gd name="T29" fmla="*/ 189 h 1242"/>
                  <a:gd name="T30" fmla="*/ 225 w 865"/>
                  <a:gd name="T31" fmla="*/ 172 h 1242"/>
                  <a:gd name="T32" fmla="*/ 220 w 865"/>
                  <a:gd name="T33" fmla="*/ 142 h 1242"/>
                  <a:gd name="T34" fmla="*/ 192 w 865"/>
                  <a:gd name="T35" fmla="*/ 109 h 1242"/>
                  <a:gd name="T36" fmla="*/ 170 w 865"/>
                  <a:gd name="T37" fmla="*/ 90 h 1242"/>
                  <a:gd name="T38" fmla="*/ 160 w 865"/>
                  <a:gd name="T39" fmla="*/ 62 h 1242"/>
                  <a:gd name="T40" fmla="*/ 144 w 865"/>
                  <a:gd name="T41" fmla="*/ 40 h 1242"/>
                  <a:gd name="T42" fmla="*/ 98 w 865"/>
                  <a:gd name="T43" fmla="*/ 0 h 1242"/>
                  <a:gd name="T44" fmla="*/ 0 w 865"/>
                  <a:gd name="T45" fmla="*/ 185 h 1242"/>
                  <a:gd name="T46" fmla="*/ 57 w 865"/>
                  <a:gd name="T47" fmla="*/ 221 h 1242"/>
                  <a:gd name="T48" fmla="*/ 63 w 865"/>
                  <a:gd name="T49" fmla="*/ 251 h 1242"/>
                  <a:gd name="T50" fmla="*/ 153 w 865"/>
                  <a:gd name="T51" fmla="*/ 295 h 1242"/>
                  <a:gd name="T52" fmla="*/ 175 w 865"/>
                  <a:gd name="T53" fmla="*/ 355 h 1242"/>
                  <a:gd name="T54" fmla="*/ 172 w 865"/>
                  <a:gd name="T55" fmla="*/ 386 h 1242"/>
                  <a:gd name="T56" fmla="*/ 189 w 865"/>
                  <a:gd name="T57" fmla="*/ 426 h 1242"/>
                  <a:gd name="T58" fmla="*/ 175 w 865"/>
                  <a:gd name="T59" fmla="*/ 466 h 1242"/>
                  <a:gd name="T60" fmla="*/ 171 w 865"/>
                  <a:gd name="T61" fmla="*/ 518 h 1242"/>
                  <a:gd name="T62" fmla="*/ 197 w 865"/>
                  <a:gd name="T63" fmla="*/ 561 h 1242"/>
                  <a:gd name="T64" fmla="*/ 195 w 865"/>
                  <a:gd name="T65" fmla="*/ 580 h 1242"/>
                  <a:gd name="T66" fmla="*/ 231 w 865"/>
                  <a:gd name="T67" fmla="*/ 601 h 1242"/>
                  <a:gd name="T68" fmla="*/ 254 w 865"/>
                  <a:gd name="T69" fmla="*/ 619 h 1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1242"/>
                  <a:gd name="T107" fmla="*/ 865 w 865"/>
                  <a:gd name="T108" fmla="*/ 1242 h 1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1242">
                    <a:moveTo>
                      <a:pt x="508" y="1237"/>
                    </a:moveTo>
                    <a:lnTo>
                      <a:pt x="529" y="1184"/>
                    </a:lnTo>
                    <a:lnTo>
                      <a:pt x="557" y="1173"/>
                    </a:lnTo>
                    <a:lnTo>
                      <a:pt x="594" y="1129"/>
                    </a:lnTo>
                    <a:lnTo>
                      <a:pt x="651" y="1131"/>
                    </a:lnTo>
                    <a:lnTo>
                      <a:pt x="655" y="1098"/>
                    </a:lnTo>
                    <a:lnTo>
                      <a:pt x="599" y="1023"/>
                    </a:lnTo>
                    <a:lnTo>
                      <a:pt x="623" y="1012"/>
                    </a:lnTo>
                    <a:lnTo>
                      <a:pt x="654" y="1033"/>
                    </a:lnTo>
                    <a:lnTo>
                      <a:pt x="687" y="1003"/>
                    </a:lnTo>
                    <a:lnTo>
                      <a:pt x="731" y="1026"/>
                    </a:lnTo>
                    <a:lnTo>
                      <a:pt x="745" y="1011"/>
                    </a:lnTo>
                    <a:lnTo>
                      <a:pt x="766" y="1023"/>
                    </a:lnTo>
                    <a:lnTo>
                      <a:pt x="835" y="989"/>
                    </a:lnTo>
                    <a:lnTo>
                      <a:pt x="823" y="917"/>
                    </a:lnTo>
                    <a:lnTo>
                      <a:pt x="827" y="867"/>
                    </a:lnTo>
                    <a:lnTo>
                      <a:pt x="865" y="774"/>
                    </a:lnTo>
                    <a:lnTo>
                      <a:pt x="715" y="596"/>
                    </a:lnTo>
                    <a:lnTo>
                      <a:pt x="666" y="601"/>
                    </a:lnTo>
                    <a:lnTo>
                      <a:pt x="665" y="550"/>
                    </a:lnTo>
                    <a:lnTo>
                      <a:pt x="588" y="494"/>
                    </a:lnTo>
                    <a:lnTo>
                      <a:pt x="586" y="452"/>
                    </a:lnTo>
                    <a:lnTo>
                      <a:pt x="573" y="410"/>
                    </a:lnTo>
                    <a:lnTo>
                      <a:pt x="551" y="421"/>
                    </a:lnTo>
                    <a:lnTo>
                      <a:pt x="555" y="475"/>
                    </a:lnTo>
                    <a:lnTo>
                      <a:pt x="535" y="474"/>
                    </a:lnTo>
                    <a:lnTo>
                      <a:pt x="527" y="421"/>
                    </a:lnTo>
                    <a:lnTo>
                      <a:pt x="495" y="391"/>
                    </a:lnTo>
                    <a:lnTo>
                      <a:pt x="493" y="373"/>
                    </a:lnTo>
                    <a:lnTo>
                      <a:pt x="477" y="379"/>
                    </a:lnTo>
                    <a:lnTo>
                      <a:pt x="469" y="359"/>
                    </a:lnTo>
                    <a:lnTo>
                      <a:pt x="450" y="345"/>
                    </a:lnTo>
                    <a:lnTo>
                      <a:pt x="469" y="330"/>
                    </a:lnTo>
                    <a:lnTo>
                      <a:pt x="441" y="284"/>
                    </a:lnTo>
                    <a:lnTo>
                      <a:pt x="390" y="257"/>
                    </a:lnTo>
                    <a:lnTo>
                      <a:pt x="385" y="218"/>
                    </a:lnTo>
                    <a:lnTo>
                      <a:pt x="364" y="183"/>
                    </a:lnTo>
                    <a:lnTo>
                      <a:pt x="340" y="180"/>
                    </a:lnTo>
                    <a:lnTo>
                      <a:pt x="318" y="152"/>
                    </a:lnTo>
                    <a:lnTo>
                      <a:pt x="321" y="125"/>
                    </a:lnTo>
                    <a:lnTo>
                      <a:pt x="301" y="101"/>
                    </a:lnTo>
                    <a:lnTo>
                      <a:pt x="288" y="80"/>
                    </a:lnTo>
                    <a:lnTo>
                      <a:pt x="274" y="75"/>
                    </a:lnTo>
                    <a:lnTo>
                      <a:pt x="196" y="0"/>
                    </a:lnTo>
                    <a:lnTo>
                      <a:pt x="161" y="46"/>
                    </a:lnTo>
                    <a:lnTo>
                      <a:pt x="0" y="371"/>
                    </a:lnTo>
                    <a:lnTo>
                      <a:pt x="70" y="427"/>
                    </a:lnTo>
                    <a:lnTo>
                      <a:pt x="114" y="443"/>
                    </a:lnTo>
                    <a:lnTo>
                      <a:pt x="127" y="460"/>
                    </a:lnTo>
                    <a:lnTo>
                      <a:pt x="127" y="503"/>
                    </a:lnTo>
                    <a:lnTo>
                      <a:pt x="160" y="544"/>
                    </a:lnTo>
                    <a:lnTo>
                      <a:pt x="306" y="589"/>
                    </a:lnTo>
                    <a:lnTo>
                      <a:pt x="336" y="702"/>
                    </a:lnTo>
                    <a:lnTo>
                      <a:pt x="351" y="711"/>
                    </a:lnTo>
                    <a:lnTo>
                      <a:pt x="361" y="759"/>
                    </a:lnTo>
                    <a:lnTo>
                      <a:pt x="345" y="773"/>
                    </a:lnTo>
                    <a:lnTo>
                      <a:pt x="359" y="841"/>
                    </a:lnTo>
                    <a:lnTo>
                      <a:pt x="379" y="853"/>
                    </a:lnTo>
                    <a:lnTo>
                      <a:pt x="389" y="894"/>
                    </a:lnTo>
                    <a:lnTo>
                      <a:pt x="351" y="932"/>
                    </a:lnTo>
                    <a:lnTo>
                      <a:pt x="342" y="978"/>
                    </a:lnTo>
                    <a:lnTo>
                      <a:pt x="343" y="1035"/>
                    </a:lnTo>
                    <a:lnTo>
                      <a:pt x="345" y="1070"/>
                    </a:lnTo>
                    <a:lnTo>
                      <a:pt x="394" y="1121"/>
                    </a:lnTo>
                    <a:lnTo>
                      <a:pt x="382" y="1146"/>
                    </a:lnTo>
                    <a:lnTo>
                      <a:pt x="391" y="1160"/>
                    </a:lnTo>
                    <a:lnTo>
                      <a:pt x="408" y="1151"/>
                    </a:lnTo>
                    <a:lnTo>
                      <a:pt x="462" y="1201"/>
                    </a:lnTo>
                    <a:lnTo>
                      <a:pt x="485" y="1242"/>
                    </a:lnTo>
                    <a:lnTo>
                      <a:pt x="508" y="12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3" name="Freeform 58"/>
              <p:cNvSpPr>
                <a:spLocks/>
              </p:cNvSpPr>
              <p:nvPr/>
            </p:nvSpPr>
            <p:spPr bwMode="auto">
              <a:xfrm>
                <a:off x="1430" y="2225"/>
                <a:ext cx="353" cy="407"/>
              </a:xfrm>
              <a:custGeom>
                <a:avLst/>
                <a:gdLst>
                  <a:gd name="T0" fmla="*/ 263 w 705"/>
                  <a:gd name="T1" fmla="*/ 262 h 814"/>
                  <a:gd name="T2" fmla="*/ 275 w 705"/>
                  <a:gd name="T3" fmla="*/ 262 h 814"/>
                  <a:gd name="T4" fmla="*/ 301 w 705"/>
                  <a:gd name="T5" fmla="*/ 274 h 814"/>
                  <a:gd name="T6" fmla="*/ 322 w 705"/>
                  <a:gd name="T7" fmla="*/ 316 h 814"/>
                  <a:gd name="T8" fmla="*/ 307 w 705"/>
                  <a:gd name="T9" fmla="*/ 317 h 814"/>
                  <a:gd name="T10" fmla="*/ 318 w 705"/>
                  <a:gd name="T11" fmla="*/ 328 h 814"/>
                  <a:gd name="T12" fmla="*/ 336 w 705"/>
                  <a:gd name="T13" fmla="*/ 335 h 814"/>
                  <a:gd name="T14" fmla="*/ 350 w 705"/>
                  <a:gd name="T15" fmla="*/ 347 h 814"/>
                  <a:gd name="T16" fmla="*/ 353 w 705"/>
                  <a:gd name="T17" fmla="*/ 364 h 814"/>
                  <a:gd name="T18" fmla="*/ 331 w 705"/>
                  <a:gd name="T19" fmla="*/ 373 h 814"/>
                  <a:gd name="T20" fmla="*/ 314 w 705"/>
                  <a:gd name="T21" fmla="*/ 366 h 814"/>
                  <a:gd name="T22" fmla="*/ 257 w 705"/>
                  <a:gd name="T23" fmla="*/ 371 h 814"/>
                  <a:gd name="T24" fmla="*/ 253 w 705"/>
                  <a:gd name="T25" fmla="*/ 364 h 814"/>
                  <a:gd name="T26" fmla="*/ 225 w 705"/>
                  <a:gd name="T27" fmla="*/ 363 h 814"/>
                  <a:gd name="T28" fmla="*/ 202 w 705"/>
                  <a:gd name="T29" fmla="*/ 370 h 814"/>
                  <a:gd name="T30" fmla="*/ 188 w 705"/>
                  <a:gd name="T31" fmla="*/ 368 h 814"/>
                  <a:gd name="T32" fmla="*/ 158 w 705"/>
                  <a:gd name="T33" fmla="*/ 390 h 814"/>
                  <a:gd name="T34" fmla="*/ 95 w 705"/>
                  <a:gd name="T35" fmla="*/ 386 h 814"/>
                  <a:gd name="T36" fmla="*/ 10 w 705"/>
                  <a:gd name="T37" fmla="*/ 407 h 814"/>
                  <a:gd name="T38" fmla="*/ 30 w 705"/>
                  <a:gd name="T39" fmla="*/ 376 h 814"/>
                  <a:gd name="T40" fmla="*/ 0 w 705"/>
                  <a:gd name="T41" fmla="*/ 279 h 814"/>
                  <a:gd name="T42" fmla="*/ 39 w 705"/>
                  <a:gd name="T43" fmla="*/ 210 h 814"/>
                  <a:gd name="T44" fmla="*/ 31 w 705"/>
                  <a:gd name="T45" fmla="*/ 171 h 814"/>
                  <a:gd name="T46" fmla="*/ 53 w 705"/>
                  <a:gd name="T47" fmla="*/ 146 h 814"/>
                  <a:gd name="T48" fmla="*/ 58 w 705"/>
                  <a:gd name="T49" fmla="*/ 126 h 814"/>
                  <a:gd name="T50" fmla="*/ 68 w 705"/>
                  <a:gd name="T51" fmla="*/ 113 h 814"/>
                  <a:gd name="T52" fmla="*/ 114 w 705"/>
                  <a:gd name="T53" fmla="*/ 40 h 814"/>
                  <a:gd name="T54" fmla="*/ 146 w 705"/>
                  <a:gd name="T55" fmla="*/ 14 h 814"/>
                  <a:gd name="T56" fmla="*/ 190 w 705"/>
                  <a:gd name="T57" fmla="*/ 0 h 814"/>
                  <a:gd name="T58" fmla="*/ 205 w 705"/>
                  <a:gd name="T59" fmla="*/ 4 h 814"/>
                  <a:gd name="T60" fmla="*/ 207 w 705"/>
                  <a:gd name="T61" fmla="*/ 70 h 814"/>
                  <a:gd name="T62" fmla="*/ 215 w 705"/>
                  <a:gd name="T63" fmla="*/ 107 h 814"/>
                  <a:gd name="T64" fmla="*/ 225 w 705"/>
                  <a:gd name="T65" fmla="*/ 115 h 814"/>
                  <a:gd name="T66" fmla="*/ 225 w 705"/>
                  <a:gd name="T67" fmla="*/ 152 h 814"/>
                  <a:gd name="T68" fmla="*/ 229 w 705"/>
                  <a:gd name="T69" fmla="*/ 184 h 814"/>
                  <a:gd name="T70" fmla="*/ 229 w 705"/>
                  <a:gd name="T71" fmla="*/ 212 h 814"/>
                  <a:gd name="T72" fmla="*/ 222 w 705"/>
                  <a:gd name="T73" fmla="*/ 220 h 814"/>
                  <a:gd name="T74" fmla="*/ 223 w 705"/>
                  <a:gd name="T75" fmla="*/ 234 h 814"/>
                  <a:gd name="T76" fmla="*/ 239 w 705"/>
                  <a:gd name="T77" fmla="*/ 243 h 814"/>
                  <a:gd name="T78" fmla="*/ 263 w 705"/>
                  <a:gd name="T79" fmla="*/ 262 h 8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5"/>
                  <a:gd name="T121" fmla="*/ 0 h 814"/>
                  <a:gd name="T122" fmla="*/ 705 w 705"/>
                  <a:gd name="T123" fmla="*/ 814 h 8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5" h="814">
                    <a:moveTo>
                      <a:pt x="525" y="524"/>
                    </a:moveTo>
                    <a:lnTo>
                      <a:pt x="549" y="523"/>
                    </a:lnTo>
                    <a:lnTo>
                      <a:pt x="602" y="547"/>
                    </a:lnTo>
                    <a:lnTo>
                      <a:pt x="643" y="631"/>
                    </a:lnTo>
                    <a:lnTo>
                      <a:pt x="613" y="633"/>
                    </a:lnTo>
                    <a:lnTo>
                      <a:pt x="636" y="656"/>
                    </a:lnTo>
                    <a:lnTo>
                      <a:pt x="672" y="670"/>
                    </a:lnTo>
                    <a:lnTo>
                      <a:pt x="699" y="693"/>
                    </a:lnTo>
                    <a:lnTo>
                      <a:pt x="705" y="728"/>
                    </a:lnTo>
                    <a:lnTo>
                      <a:pt x="661" y="746"/>
                    </a:lnTo>
                    <a:lnTo>
                      <a:pt x="627" y="731"/>
                    </a:lnTo>
                    <a:lnTo>
                      <a:pt x="513" y="742"/>
                    </a:lnTo>
                    <a:lnTo>
                      <a:pt x="505" y="728"/>
                    </a:lnTo>
                    <a:lnTo>
                      <a:pt x="449" y="726"/>
                    </a:lnTo>
                    <a:lnTo>
                      <a:pt x="403" y="740"/>
                    </a:lnTo>
                    <a:lnTo>
                      <a:pt x="375" y="735"/>
                    </a:lnTo>
                    <a:lnTo>
                      <a:pt x="315" y="779"/>
                    </a:lnTo>
                    <a:lnTo>
                      <a:pt x="189" y="772"/>
                    </a:lnTo>
                    <a:lnTo>
                      <a:pt x="19" y="814"/>
                    </a:lnTo>
                    <a:lnTo>
                      <a:pt x="59" y="752"/>
                    </a:lnTo>
                    <a:lnTo>
                      <a:pt x="0" y="558"/>
                    </a:lnTo>
                    <a:lnTo>
                      <a:pt x="77" y="420"/>
                    </a:lnTo>
                    <a:lnTo>
                      <a:pt x="62" y="341"/>
                    </a:lnTo>
                    <a:lnTo>
                      <a:pt x="105" y="291"/>
                    </a:lnTo>
                    <a:lnTo>
                      <a:pt x="115" y="253"/>
                    </a:lnTo>
                    <a:lnTo>
                      <a:pt x="135" y="227"/>
                    </a:lnTo>
                    <a:lnTo>
                      <a:pt x="228" y="80"/>
                    </a:lnTo>
                    <a:lnTo>
                      <a:pt x="291" y="28"/>
                    </a:lnTo>
                    <a:lnTo>
                      <a:pt x="380" y="0"/>
                    </a:lnTo>
                    <a:lnTo>
                      <a:pt x="409" y="8"/>
                    </a:lnTo>
                    <a:lnTo>
                      <a:pt x="413" y="140"/>
                    </a:lnTo>
                    <a:lnTo>
                      <a:pt x="429" y="215"/>
                    </a:lnTo>
                    <a:lnTo>
                      <a:pt x="449" y="230"/>
                    </a:lnTo>
                    <a:lnTo>
                      <a:pt x="450" y="304"/>
                    </a:lnTo>
                    <a:lnTo>
                      <a:pt x="458" y="367"/>
                    </a:lnTo>
                    <a:lnTo>
                      <a:pt x="457" y="424"/>
                    </a:lnTo>
                    <a:lnTo>
                      <a:pt x="444" y="440"/>
                    </a:lnTo>
                    <a:lnTo>
                      <a:pt x="446" y="469"/>
                    </a:lnTo>
                    <a:lnTo>
                      <a:pt x="477" y="487"/>
                    </a:lnTo>
                    <a:lnTo>
                      <a:pt x="525" y="52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4" name="Freeform 59"/>
              <p:cNvSpPr>
                <a:spLocks/>
              </p:cNvSpPr>
              <p:nvPr/>
            </p:nvSpPr>
            <p:spPr bwMode="auto">
              <a:xfrm>
                <a:off x="1440" y="2588"/>
                <a:ext cx="422" cy="273"/>
              </a:xfrm>
              <a:custGeom>
                <a:avLst/>
                <a:gdLst>
                  <a:gd name="T0" fmla="*/ 414 w 845"/>
                  <a:gd name="T1" fmla="*/ 139 h 547"/>
                  <a:gd name="T2" fmla="*/ 416 w 845"/>
                  <a:gd name="T3" fmla="*/ 123 h 547"/>
                  <a:gd name="T4" fmla="*/ 403 w 845"/>
                  <a:gd name="T5" fmla="*/ 113 h 547"/>
                  <a:gd name="T6" fmla="*/ 398 w 845"/>
                  <a:gd name="T7" fmla="*/ 91 h 547"/>
                  <a:gd name="T8" fmla="*/ 408 w 845"/>
                  <a:gd name="T9" fmla="*/ 89 h 547"/>
                  <a:gd name="T10" fmla="*/ 402 w 845"/>
                  <a:gd name="T11" fmla="*/ 59 h 547"/>
                  <a:gd name="T12" fmla="*/ 378 w 845"/>
                  <a:gd name="T13" fmla="*/ 51 h 547"/>
                  <a:gd name="T14" fmla="*/ 375 w 845"/>
                  <a:gd name="T15" fmla="*/ 31 h 547"/>
                  <a:gd name="T16" fmla="*/ 360 w 845"/>
                  <a:gd name="T17" fmla="*/ 23 h 547"/>
                  <a:gd name="T18" fmla="*/ 365 w 845"/>
                  <a:gd name="T19" fmla="*/ 61 h 547"/>
                  <a:gd name="T20" fmla="*/ 358 w 845"/>
                  <a:gd name="T21" fmla="*/ 88 h 547"/>
                  <a:gd name="T22" fmla="*/ 348 w 845"/>
                  <a:gd name="T23" fmla="*/ 82 h 547"/>
                  <a:gd name="T24" fmla="*/ 341 w 845"/>
                  <a:gd name="T25" fmla="*/ 55 h 547"/>
                  <a:gd name="T26" fmla="*/ 350 w 845"/>
                  <a:gd name="T27" fmla="*/ 53 h 547"/>
                  <a:gd name="T28" fmla="*/ 351 w 845"/>
                  <a:gd name="T29" fmla="*/ 28 h 547"/>
                  <a:gd name="T30" fmla="*/ 343 w 845"/>
                  <a:gd name="T31" fmla="*/ 1 h 547"/>
                  <a:gd name="T32" fmla="*/ 321 w 845"/>
                  <a:gd name="T33" fmla="*/ 10 h 547"/>
                  <a:gd name="T34" fmla="*/ 304 w 845"/>
                  <a:gd name="T35" fmla="*/ 2 h 547"/>
                  <a:gd name="T36" fmla="*/ 247 w 845"/>
                  <a:gd name="T37" fmla="*/ 8 h 547"/>
                  <a:gd name="T38" fmla="*/ 243 w 845"/>
                  <a:gd name="T39" fmla="*/ 1 h 547"/>
                  <a:gd name="T40" fmla="*/ 215 w 845"/>
                  <a:gd name="T41" fmla="*/ 0 h 547"/>
                  <a:gd name="T42" fmla="*/ 192 w 845"/>
                  <a:gd name="T43" fmla="*/ 7 h 547"/>
                  <a:gd name="T44" fmla="*/ 178 w 845"/>
                  <a:gd name="T45" fmla="*/ 4 h 547"/>
                  <a:gd name="T46" fmla="*/ 148 w 845"/>
                  <a:gd name="T47" fmla="*/ 26 h 547"/>
                  <a:gd name="T48" fmla="*/ 85 w 845"/>
                  <a:gd name="T49" fmla="*/ 23 h 547"/>
                  <a:gd name="T50" fmla="*/ 0 w 845"/>
                  <a:gd name="T51" fmla="*/ 44 h 547"/>
                  <a:gd name="T52" fmla="*/ 5 w 845"/>
                  <a:gd name="T53" fmla="*/ 98 h 547"/>
                  <a:gd name="T54" fmla="*/ 59 w 845"/>
                  <a:gd name="T55" fmla="*/ 97 h 547"/>
                  <a:gd name="T56" fmla="*/ 81 w 845"/>
                  <a:gd name="T57" fmla="*/ 119 h 547"/>
                  <a:gd name="T58" fmla="*/ 106 w 845"/>
                  <a:gd name="T59" fmla="*/ 119 h 547"/>
                  <a:gd name="T60" fmla="*/ 125 w 845"/>
                  <a:gd name="T61" fmla="*/ 128 h 547"/>
                  <a:gd name="T62" fmla="*/ 126 w 845"/>
                  <a:gd name="T63" fmla="*/ 118 h 547"/>
                  <a:gd name="T64" fmla="*/ 135 w 845"/>
                  <a:gd name="T65" fmla="*/ 111 h 547"/>
                  <a:gd name="T66" fmla="*/ 143 w 845"/>
                  <a:gd name="T67" fmla="*/ 119 h 547"/>
                  <a:gd name="T68" fmla="*/ 156 w 845"/>
                  <a:gd name="T69" fmla="*/ 119 h 547"/>
                  <a:gd name="T70" fmla="*/ 164 w 845"/>
                  <a:gd name="T71" fmla="*/ 133 h 547"/>
                  <a:gd name="T72" fmla="*/ 177 w 845"/>
                  <a:gd name="T73" fmla="*/ 139 h 547"/>
                  <a:gd name="T74" fmla="*/ 177 w 845"/>
                  <a:gd name="T75" fmla="*/ 154 h 547"/>
                  <a:gd name="T76" fmla="*/ 192 w 845"/>
                  <a:gd name="T77" fmla="*/ 156 h 547"/>
                  <a:gd name="T78" fmla="*/ 204 w 845"/>
                  <a:gd name="T79" fmla="*/ 148 h 547"/>
                  <a:gd name="T80" fmla="*/ 189 w 845"/>
                  <a:gd name="T81" fmla="*/ 129 h 547"/>
                  <a:gd name="T82" fmla="*/ 192 w 845"/>
                  <a:gd name="T83" fmla="*/ 110 h 547"/>
                  <a:gd name="T84" fmla="*/ 200 w 845"/>
                  <a:gd name="T85" fmla="*/ 103 h 547"/>
                  <a:gd name="T86" fmla="*/ 209 w 845"/>
                  <a:gd name="T87" fmla="*/ 122 h 547"/>
                  <a:gd name="T88" fmla="*/ 225 w 845"/>
                  <a:gd name="T89" fmla="*/ 137 h 547"/>
                  <a:gd name="T90" fmla="*/ 236 w 845"/>
                  <a:gd name="T91" fmla="*/ 138 h 547"/>
                  <a:gd name="T92" fmla="*/ 258 w 845"/>
                  <a:gd name="T93" fmla="*/ 121 h 547"/>
                  <a:gd name="T94" fmla="*/ 268 w 845"/>
                  <a:gd name="T95" fmla="*/ 137 h 547"/>
                  <a:gd name="T96" fmla="*/ 265 w 845"/>
                  <a:gd name="T97" fmla="*/ 153 h 547"/>
                  <a:gd name="T98" fmla="*/ 283 w 845"/>
                  <a:gd name="T99" fmla="*/ 157 h 547"/>
                  <a:gd name="T100" fmla="*/ 288 w 845"/>
                  <a:gd name="T101" fmla="*/ 198 h 547"/>
                  <a:gd name="T102" fmla="*/ 310 w 845"/>
                  <a:gd name="T103" fmla="*/ 235 h 547"/>
                  <a:gd name="T104" fmla="*/ 334 w 845"/>
                  <a:gd name="T105" fmla="*/ 267 h 547"/>
                  <a:gd name="T106" fmla="*/ 351 w 845"/>
                  <a:gd name="T107" fmla="*/ 265 h 547"/>
                  <a:gd name="T108" fmla="*/ 366 w 845"/>
                  <a:gd name="T109" fmla="*/ 273 h 547"/>
                  <a:gd name="T110" fmla="*/ 404 w 845"/>
                  <a:gd name="T111" fmla="*/ 230 h 547"/>
                  <a:gd name="T112" fmla="*/ 401 w 845"/>
                  <a:gd name="T113" fmla="*/ 212 h 547"/>
                  <a:gd name="T114" fmla="*/ 409 w 845"/>
                  <a:gd name="T115" fmla="*/ 212 h 547"/>
                  <a:gd name="T116" fmla="*/ 404 w 845"/>
                  <a:gd name="T117" fmla="*/ 187 h 547"/>
                  <a:gd name="T118" fmla="*/ 404 w 845"/>
                  <a:gd name="T119" fmla="*/ 166 h 547"/>
                  <a:gd name="T120" fmla="*/ 422 w 845"/>
                  <a:gd name="T121" fmla="*/ 162 h 547"/>
                  <a:gd name="T122" fmla="*/ 414 w 845"/>
                  <a:gd name="T123" fmla="*/ 139 h 5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
                  <a:gd name="T187" fmla="*/ 0 h 547"/>
                  <a:gd name="T188" fmla="*/ 845 w 845"/>
                  <a:gd name="T189" fmla="*/ 547 h 5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 h="547">
                    <a:moveTo>
                      <a:pt x="829" y="278"/>
                    </a:moveTo>
                    <a:lnTo>
                      <a:pt x="833" y="246"/>
                    </a:lnTo>
                    <a:lnTo>
                      <a:pt x="806" y="226"/>
                    </a:lnTo>
                    <a:lnTo>
                      <a:pt x="797" y="183"/>
                    </a:lnTo>
                    <a:lnTo>
                      <a:pt x="816" y="178"/>
                    </a:lnTo>
                    <a:lnTo>
                      <a:pt x="805" y="119"/>
                    </a:lnTo>
                    <a:lnTo>
                      <a:pt x="756" y="103"/>
                    </a:lnTo>
                    <a:lnTo>
                      <a:pt x="751" y="62"/>
                    </a:lnTo>
                    <a:lnTo>
                      <a:pt x="721" y="47"/>
                    </a:lnTo>
                    <a:lnTo>
                      <a:pt x="731" y="123"/>
                    </a:lnTo>
                    <a:lnTo>
                      <a:pt x="716" y="176"/>
                    </a:lnTo>
                    <a:lnTo>
                      <a:pt x="697" y="164"/>
                    </a:lnTo>
                    <a:lnTo>
                      <a:pt x="682" y="111"/>
                    </a:lnTo>
                    <a:lnTo>
                      <a:pt x="701" y="106"/>
                    </a:lnTo>
                    <a:lnTo>
                      <a:pt x="702" y="56"/>
                    </a:lnTo>
                    <a:lnTo>
                      <a:pt x="686" y="2"/>
                    </a:lnTo>
                    <a:lnTo>
                      <a:pt x="642" y="20"/>
                    </a:lnTo>
                    <a:lnTo>
                      <a:pt x="608" y="5"/>
                    </a:lnTo>
                    <a:lnTo>
                      <a:pt x="494" y="16"/>
                    </a:lnTo>
                    <a:lnTo>
                      <a:pt x="486" y="2"/>
                    </a:lnTo>
                    <a:lnTo>
                      <a:pt x="430" y="0"/>
                    </a:lnTo>
                    <a:lnTo>
                      <a:pt x="384" y="14"/>
                    </a:lnTo>
                    <a:lnTo>
                      <a:pt x="356" y="9"/>
                    </a:lnTo>
                    <a:lnTo>
                      <a:pt x="296" y="53"/>
                    </a:lnTo>
                    <a:lnTo>
                      <a:pt x="170" y="46"/>
                    </a:lnTo>
                    <a:lnTo>
                      <a:pt x="0" y="88"/>
                    </a:lnTo>
                    <a:lnTo>
                      <a:pt x="11" y="196"/>
                    </a:lnTo>
                    <a:lnTo>
                      <a:pt x="119" y="194"/>
                    </a:lnTo>
                    <a:lnTo>
                      <a:pt x="163" y="238"/>
                    </a:lnTo>
                    <a:lnTo>
                      <a:pt x="212" y="238"/>
                    </a:lnTo>
                    <a:lnTo>
                      <a:pt x="251" y="257"/>
                    </a:lnTo>
                    <a:lnTo>
                      <a:pt x="253" y="237"/>
                    </a:lnTo>
                    <a:lnTo>
                      <a:pt x="271" y="223"/>
                    </a:lnTo>
                    <a:lnTo>
                      <a:pt x="286" y="239"/>
                    </a:lnTo>
                    <a:lnTo>
                      <a:pt x="312" y="239"/>
                    </a:lnTo>
                    <a:lnTo>
                      <a:pt x="328" y="267"/>
                    </a:lnTo>
                    <a:lnTo>
                      <a:pt x="354" y="278"/>
                    </a:lnTo>
                    <a:lnTo>
                      <a:pt x="354" y="308"/>
                    </a:lnTo>
                    <a:lnTo>
                      <a:pt x="384" y="312"/>
                    </a:lnTo>
                    <a:lnTo>
                      <a:pt x="408" y="297"/>
                    </a:lnTo>
                    <a:lnTo>
                      <a:pt x="379" y="258"/>
                    </a:lnTo>
                    <a:lnTo>
                      <a:pt x="385" y="220"/>
                    </a:lnTo>
                    <a:lnTo>
                      <a:pt x="400" y="207"/>
                    </a:lnTo>
                    <a:lnTo>
                      <a:pt x="418" y="244"/>
                    </a:lnTo>
                    <a:lnTo>
                      <a:pt x="451" y="274"/>
                    </a:lnTo>
                    <a:lnTo>
                      <a:pt x="473" y="276"/>
                    </a:lnTo>
                    <a:lnTo>
                      <a:pt x="517" y="243"/>
                    </a:lnTo>
                    <a:lnTo>
                      <a:pt x="536" y="274"/>
                    </a:lnTo>
                    <a:lnTo>
                      <a:pt x="530" y="307"/>
                    </a:lnTo>
                    <a:lnTo>
                      <a:pt x="566" y="315"/>
                    </a:lnTo>
                    <a:lnTo>
                      <a:pt x="576" y="397"/>
                    </a:lnTo>
                    <a:lnTo>
                      <a:pt x="620" y="470"/>
                    </a:lnTo>
                    <a:lnTo>
                      <a:pt x="668" y="534"/>
                    </a:lnTo>
                    <a:lnTo>
                      <a:pt x="703" y="531"/>
                    </a:lnTo>
                    <a:lnTo>
                      <a:pt x="733" y="547"/>
                    </a:lnTo>
                    <a:lnTo>
                      <a:pt x="809" y="461"/>
                    </a:lnTo>
                    <a:lnTo>
                      <a:pt x="803" y="425"/>
                    </a:lnTo>
                    <a:lnTo>
                      <a:pt x="818" y="425"/>
                    </a:lnTo>
                    <a:lnTo>
                      <a:pt x="809" y="374"/>
                    </a:lnTo>
                    <a:lnTo>
                      <a:pt x="808" y="332"/>
                    </a:lnTo>
                    <a:lnTo>
                      <a:pt x="845" y="324"/>
                    </a:lnTo>
                    <a:lnTo>
                      <a:pt x="829" y="27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5" name="Freeform 60"/>
              <p:cNvSpPr>
                <a:spLocks/>
              </p:cNvSpPr>
              <p:nvPr/>
            </p:nvSpPr>
            <p:spPr bwMode="auto">
              <a:xfrm>
                <a:off x="1795" y="2404"/>
                <a:ext cx="163" cy="243"/>
              </a:xfrm>
              <a:custGeom>
                <a:avLst/>
                <a:gdLst>
                  <a:gd name="T0" fmla="*/ 155 w 327"/>
                  <a:gd name="T1" fmla="*/ 84 h 486"/>
                  <a:gd name="T2" fmla="*/ 163 w 327"/>
                  <a:gd name="T3" fmla="*/ 101 h 486"/>
                  <a:gd name="T4" fmla="*/ 152 w 327"/>
                  <a:gd name="T5" fmla="*/ 119 h 486"/>
                  <a:gd name="T6" fmla="*/ 133 w 327"/>
                  <a:gd name="T7" fmla="*/ 100 h 486"/>
                  <a:gd name="T8" fmla="*/ 117 w 327"/>
                  <a:gd name="T9" fmla="*/ 123 h 486"/>
                  <a:gd name="T10" fmla="*/ 117 w 327"/>
                  <a:gd name="T11" fmla="*/ 146 h 486"/>
                  <a:gd name="T12" fmla="*/ 128 w 327"/>
                  <a:gd name="T13" fmla="*/ 144 h 486"/>
                  <a:gd name="T14" fmla="*/ 130 w 327"/>
                  <a:gd name="T15" fmla="*/ 159 h 486"/>
                  <a:gd name="T16" fmla="*/ 122 w 327"/>
                  <a:gd name="T17" fmla="*/ 166 h 486"/>
                  <a:gd name="T18" fmla="*/ 98 w 327"/>
                  <a:gd name="T19" fmla="*/ 159 h 486"/>
                  <a:gd name="T20" fmla="*/ 102 w 327"/>
                  <a:gd name="T21" fmla="*/ 176 h 486"/>
                  <a:gd name="T22" fmla="*/ 98 w 327"/>
                  <a:gd name="T23" fmla="*/ 190 h 486"/>
                  <a:gd name="T24" fmla="*/ 91 w 327"/>
                  <a:gd name="T25" fmla="*/ 187 h 486"/>
                  <a:gd name="T26" fmla="*/ 84 w 327"/>
                  <a:gd name="T27" fmla="*/ 194 h 486"/>
                  <a:gd name="T28" fmla="*/ 90 w 327"/>
                  <a:gd name="T29" fmla="*/ 214 h 486"/>
                  <a:gd name="T30" fmla="*/ 71 w 327"/>
                  <a:gd name="T31" fmla="*/ 240 h 486"/>
                  <a:gd name="T32" fmla="*/ 63 w 327"/>
                  <a:gd name="T33" fmla="*/ 235 h 486"/>
                  <a:gd name="T34" fmla="*/ 46 w 327"/>
                  <a:gd name="T35" fmla="*/ 231 h 486"/>
                  <a:gd name="T36" fmla="*/ 48 w 327"/>
                  <a:gd name="T37" fmla="*/ 243 h 486"/>
                  <a:gd name="T38" fmla="*/ 23 w 327"/>
                  <a:gd name="T39" fmla="*/ 235 h 486"/>
                  <a:gd name="T40" fmla="*/ 21 w 327"/>
                  <a:gd name="T41" fmla="*/ 215 h 486"/>
                  <a:gd name="T42" fmla="*/ 6 w 327"/>
                  <a:gd name="T43" fmla="*/ 207 h 486"/>
                  <a:gd name="T44" fmla="*/ 2 w 327"/>
                  <a:gd name="T45" fmla="*/ 182 h 486"/>
                  <a:gd name="T46" fmla="*/ 0 w 327"/>
                  <a:gd name="T47" fmla="*/ 162 h 486"/>
                  <a:gd name="T48" fmla="*/ 11 w 327"/>
                  <a:gd name="T49" fmla="*/ 158 h 486"/>
                  <a:gd name="T50" fmla="*/ 20 w 327"/>
                  <a:gd name="T51" fmla="*/ 153 h 486"/>
                  <a:gd name="T52" fmla="*/ 12 w 327"/>
                  <a:gd name="T53" fmla="*/ 149 h 486"/>
                  <a:gd name="T54" fmla="*/ 3 w 327"/>
                  <a:gd name="T55" fmla="*/ 140 h 486"/>
                  <a:gd name="T56" fmla="*/ 5 w 327"/>
                  <a:gd name="T57" fmla="*/ 131 h 486"/>
                  <a:gd name="T58" fmla="*/ 23 w 327"/>
                  <a:gd name="T59" fmla="*/ 133 h 486"/>
                  <a:gd name="T60" fmla="*/ 44 w 327"/>
                  <a:gd name="T61" fmla="*/ 132 h 486"/>
                  <a:gd name="T62" fmla="*/ 46 w 327"/>
                  <a:gd name="T63" fmla="*/ 102 h 486"/>
                  <a:gd name="T64" fmla="*/ 31 w 327"/>
                  <a:gd name="T65" fmla="*/ 100 h 486"/>
                  <a:gd name="T66" fmla="*/ 31 w 327"/>
                  <a:gd name="T67" fmla="*/ 84 h 486"/>
                  <a:gd name="T68" fmla="*/ 12 w 327"/>
                  <a:gd name="T69" fmla="*/ 51 h 486"/>
                  <a:gd name="T70" fmla="*/ 21 w 327"/>
                  <a:gd name="T71" fmla="*/ 35 h 486"/>
                  <a:gd name="T72" fmla="*/ 17 w 327"/>
                  <a:gd name="T73" fmla="*/ 6 h 486"/>
                  <a:gd name="T74" fmla="*/ 43 w 327"/>
                  <a:gd name="T75" fmla="*/ 16 h 486"/>
                  <a:gd name="T76" fmla="*/ 52 w 327"/>
                  <a:gd name="T77" fmla="*/ 3 h 486"/>
                  <a:gd name="T78" fmla="*/ 65 w 327"/>
                  <a:gd name="T79" fmla="*/ 8 h 486"/>
                  <a:gd name="T80" fmla="*/ 73 w 327"/>
                  <a:gd name="T81" fmla="*/ 0 h 486"/>
                  <a:gd name="T82" fmla="*/ 98 w 327"/>
                  <a:gd name="T83" fmla="*/ 26 h 486"/>
                  <a:gd name="T84" fmla="*/ 92 w 327"/>
                  <a:gd name="T85" fmla="*/ 38 h 486"/>
                  <a:gd name="T86" fmla="*/ 96 w 327"/>
                  <a:gd name="T87" fmla="*/ 45 h 486"/>
                  <a:gd name="T88" fmla="*/ 105 w 327"/>
                  <a:gd name="T89" fmla="*/ 41 h 486"/>
                  <a:gd name="T90" fmla="*/ 132 w 327"/>
                  <a:gd name="T91" fmla="*/ 66 h 486"/>
                  <a:gd name="T92" fmla="*/ 143 w 327"/>
                  <a:gd name="T93" fmla="*/ 86 h 486"/>
                  <a:gd name="T94" fmla="*/ 155 w 327"/>
                  <a:gd name="T95" fmla="*/ 84 h 4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7"/>
                  <a:gd name="T145" fmla="*/ 0 h 486"/>
                  <a:gd name="T146" fmla="*/ 327 w 327"/>
                  <a:gd name="T147" fmla="*/ 486 h 4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7" h="486">
                    <a:moveTo>
                      <a:pt x="310" y="167"/>
                    </a:moveTo>
                    <a:lnTo>
                      <a:pt x="327" y="202"/>
                    </a:lnTo>
                    <a:lnTo>
                      <a:pt x="305" y="238"/>
                    </a:lnTo>
                    <a:lnTo>
                      <a:pt x="267" y="199"/>
                    </a:lnTo>
                    <a:lnTo>
                      <a:pt x="234" y="247"/>
                    </a:lnTo>
                    <a:lnTo>
                      <a:pt x="234" y="291"/>
                    </a:lnTo>
                    <a:lnTo>
                      <a:pt x="257" y="288"/>
                    </a:lnTo>
                    <a:lnTo>
                      <a:pt x="261" y="318"/>
                    </a:lnTo>
                    <a:lnTo>
                      <a:pt x="245" y="332"/>
                    </a:lnTo>
                    <a:lnTo>
                      <a:pt x="196" y="318"/>
                    </a:lnTo>
                    <a:lnTo>
                      <a:pt x="204" y="352"/>
                    </a:lnTo>
                    <a:lnTo>
                      <a:pt x="197" y="379"/>
                    </a:lnTo>
                    <a:lnTo>
                      <a:pt x="183" y="374"/>
                    </a:lnTo>
                    <a:lnTo>
                      <a:pt x="169" y="388"/>
                    </a:lnTo>
                    <a:lnTo>
                      <a:pt x="180" y="428"/>
                    </a:lnTo>
                    <a:lnTo>
                      <a:pt x="142" y="479"/>
                    </a:lnTo>
                    <a:lnTo>
                      <a:pt x="127" y="469"/>
                    </a:lnTo>
                    <a:lnTo>
                      <a:pt x="93" y="461"/>
                    </a:lnTo>
                    <a:lnTo>
                      <a:pt x="96" y="486"/>
                    </a:lnTo>
                    <a:lnTo>
                      <a:pt x="47" y="470"/>
                    </a:lnTo>
                    <a:lnTo>
                      <a:pt x="42" y="429"/>
                    </a:lnTo>
                    <a:lnTo>
                      <a:pt x="12" y="414"/>
                    </a:lnTo>
                    <a:lnTo>
                      <a:pt x="4" y="364"/>
                    </a:lnTo>
                    <a:lnTo>
                      <a:pt x="0" y="323"/>
                    </a:lnTo>
                    <a:lnTo>
                      <a:pt x="22" y="315"/>
                    </a:lnTo>
                    <a:lnTo>
                      <a:pt x="40" y="305"/>
                    </a:lnTo>
                    <a:lnTo>
                      <a:pt x="25" y="297"/>
                    </a:lnTo>
                    <a:lnTo>
                      <a:pt x="6" y="279"/>
                    </a:lnTo>
                    <a:lnTo>
                      <a:pt x="11" y="261"/>
                    </a:lnTo>
                    <a:lnTo>
                      <a:pt x="46" y="265"/>
                    </a:lnTo>
                    <a:lnTo>
                      <a:pt x="88" y="264"/>
                    </a:lnTo>
                    <a:lnTo>
                      <a:pt x="93" y="204"/>
                    </a:lnTo>
                    <a:lnTo>
                      <a:pt x="63" y="199"/>
                    </a:lnTo>
                    <a:lnTo>
                      <a:pt x="63" y="167"/>
                    </a:lnTo>
                    <a:lnTo>
                      <a:pt x="24" y="101"/>
                    </a:lnTo>
                    <a:lnTo>
                      <a:pt x="42" y="69"/>
                    </a:lnTo>
                    <a:lnTo>
                      <a:pt x="35" y="12"/>
                    </a:lnTo>
                    <a:lnTo>
                      <a:pt x="87" y="32"/>
                    </a:lnTo>
                    <a:lnTo>
                      <a:pt x="105" y="5"/>
                    </a:lnTo>
                    <a:lnTo>
                      <a:pt x="130" y="15"/>
                    </a:lnTo>
                    <a:lnTo>
                      <a:pt x="147" y="0"/>
                    </a:lnTo>
                    <a:lnTo>
                      <a:pt x="196" y="51"/>
                    </a:lnTo>
                    <a:lnTo>
                      <a:pt x="184" y="76"/>
                    </a:lnTo>
                    <a:lnTo>
                      <a:pt x="193" y="90"/>
                    </a:lnTo>
                    <a:lnTo>
                      <a:pt x="210" y="81"/>
                    </a:lnTo>
                    <a:lnTo>
                      <a:pt x="264" y="131"/>
                    </a:lnTo>
                    <a:lnTo>
                      <a:pt x="287" y="172"/>
                    </a:lnTo>
                    <a:lnTo>
                      <a:pt x="310" y="16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6" name="Freeform 61"/>
              <p:cNvSpPr>
                <a:spLocks/>
              </p:cNvSpPr>
              <p:nvPr/>
            </p:nvSpPr>
            <p:spPr bwMode="auto">
              <a:xfrm>
                <a:off x="1593" y="3694"/>
                <a:ext cx="45" cy="47"/>
              </a:xfrm>
              <a:custGeom>
                <a:avLst/>
                <a:gdLst>
                  <a:gd name="T0" fmla="*/ 1 w 90"/>
                  <a:gd name="T1" fmla="*/ 33 h 93"/>
                  <a:gd name="T2" fmla="*/ 3 w 90"/>
                  <a:gd name="T3" fmla="*/ 44 h 93"/>
                  <a:gd name="T4" fmla="*/ 15 w 90"/>
                  <a:gd name="T5" fmla="*/ 47 h 93"/>
                  <a:gd name="T6" fmla="*/ 43 w 90"/>
                  <a:gd name="T7" fmla="*/ 27 h 93"/>
                  <a:gd name="T8" fmla="*/ 45 w 90"/>
                  <a:gd name="T9" fmla="*/ 6 h 93"/>
                  <a:gd name="T10" fmla="*/ 33 w 90"/>
                  <a:gd name="T11" fmla="*/ 7 h 93"/>
                  <a:gd name="T12" fmla="*/ 24 w 90"/>
                  <a:gd name="T13" fmla="*/ 0 h 93"/>
                  <a:gd name="T14" fmla="*/ 5 w 90"/>
                  <a:gd name="T15" fmla="*/ 3 h 93"/>
                  <a:gd name="T16" fmla="*/ 0 w 90"/>
                  <a:gd name="T17" fmla="*/ 14 h 93"/>
                  <a:gd name="T18" fmla="*/ 1 w 90"/>
                  <a:gd name="T19" fmla="*/ 33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3"/>
                  <a:gd name="T32" fmla="*/ 90 w 90"/>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3">
                    <a:moveTo>
                      <a:pt x="2" y="65"/>
                    </a:moveTo>
                    <a:lnTo>
                      <a:pt x="7" y="87"/>
                    </a:lnTo>
                    <a:lnTo>
                      <a:pt x="30" y="93"/>
                    </a:lnTo>
                    <a:lnTo>
                      <a:pt x="86" y="54"/>
                    </a:lnTo>
                    <a:lnTo>
                      <a:pt x="90" y="11"/>
                    </a:lnTo>
                    <a:lnTo>
                      <a:pt x="66" y="14"/>
                    </a:lnTo>
                    <a:lnTo>
                      <a:pt x="48" y="0"/>
                    </a:lnTo>
                    <a:lnTo>
                      <a:pt x="10" y="5"/>
                    </a:lnTo>
                    <a:lnTo>
                      <a:pt x="0" y="27"/>
                    </a:lnTo>
                    <a:lnTo>
                      <a:pt x="2" y="6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7" name="Freeform 62"/>
              <p:cNvSpPr>
                <a:spLocks/>
              </p:cNvSpPr>
              <p:nvPr/>
            </p:nvSpPr>
            <p:spPr bwMode="auto">
              <a:xfrm>
                <a:off x="1349" y="3634"/>
                <a:ext cx="104" cy="154"/>
              </a:xfrm>
              <a:custGeom>
                <a:avLst/>
                <a:gdLst>
                  <a:gd name="T0" fmla="*/ 94 w 207"/>
                  <a:gd name="T1" fmla="*/ 40 h 307"/>
                  <a:gd name="T2" fmla="*/ 101 w 207"/>
                  <a:gd name="T3" fmla="*/ 37 h 307"/>
                  <a:gd name="T4" fmla="*/ 104 w 207"/>
                  <a:gd name="T5" fmla="*/ 19 h 307"/>
                  <a:gd name="T6" fmla="*/ 99 w 207"/>
                  <a:gd name="T7" fmla="*/ 0 h 307"/>
                  <a:gd name="T8" fmla="*/ 88 w 207"/>
                  <a:gd name="T9" fmla="*/ 9 h 307"/>
                  <a:gd name="T10" fmla="*/ 82 w 207"/>
                  <a:gd name="T11" fmla="*/ 24 h 307"/>
                  <a:gd name="T12" fmla="*/ 60 w 207"/>
                  <a:gd name="T13" fmla="*/ 35 h 307"/>
                  <a:gd name="T14" fmla="*/ 49 w 207"/>
                  <a:gd name="T15" fmla="*/ 47 h 307"/>
                  <a:gd name="T16" fmla="*/ 32 w 207"/>
                  <a:gd name="T17" fmla="*/ 49 h 307"/>
                  <a:gd name="T18" fmla="*/ 19 w 207"/>
                  <a:gd name="T19" fmla="*/ 43 h 307"/>
                  <a:gd name="T20" fmla="*/ 0 w 207"/>
                  <a:gd name="T21" fmla="*/ 62 h 307"/>
                  <a:gd name="T22" fmla="*/ 10 w 207"/>
                  <a:gd name="T23" fmla="*/ 84 h 307"/>
                  <a:gd name="T24" fmla="*/ 10 w 207"/>
                  <a:gd name="T25" fmla="*/ 104 h 307"/>
                  <a:gd name="T26" fmla="*/ 20 w 207"/>
                  <a:gd name="T27" fmla="*/ 135 h 307"/>
                  <a:gd name="T28" fmla="*/ 40 w 207"/>
                  <a:gd name="T29" fmla="*/ 146 h 307"/>
                  <a:gd name="T30" fmla="*/ 48 w 207"/>
                  <a:gd name="T31" fmla="*/ 142 h 307"/>
                  <a:gd name="T32" fmla="*/ 66 w 207"/>
                  <a:gd name="T33" fmla="*/ 154 h 307"/>
                  <a:gd name="T34" fmla="*/ 66 w 207"/>
                  <a:gd name="T35" fmla="*/ 135 h 307"/>
                  <a:gd name="T36" fmla="*/ 81 w 207"/>
                  <a:gd name="T37" fmla="*/ 90 h 307"/>
                  <a:gd name="T38" fmla="*/ 101 w 207"/>
                  <a:gd name="T39" fmla="*/ 77 h 307"/>
                  <a:gd name="T40" fmla="*/ 98 w 207"/>
                  <a:gd name="T41" fmla="*/ 67 h 307"/>
                  <a:gd name="T42" fmla="*/ 97 w 207"/>
                  <a:gd name="T43" fmla="*/ 46 h 307"/>
                  <a:gd name="T44" fmla="*/ 94 w 207"/>
                  <a:gd name="T45" fmla="*/ 40 h 3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7"/>
                  <a:gd name="T70" fmla="*/ 0 h 307"/>
                  <a:gd name="T71" fmla="*/ 207 w 207"/>
                  <a:gd name="T72" fmla="*/ 307 h 3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7" h="307">
                    <a:moveTo>
                      <a:pt x="188" y="79"/>
                    </a:moveTo>
                    <a:lnTo>
                      <a:pt x="201" y="73"/>
                    </a:lnTo>
                    <a:lnTo>
                      <a:pt x="207" y="37"/>
                    </a:lnTo>
                    <a:lnTo>
                      <a:pt x="198" y="0"/>
                    </a:lnTo>
                    <a:lnTo>
                      <a:pt x="175" y="18"/>
                    </a:lnTo>
                    <a:lnTo>
                      <a:pt x="163" y="48"/>
                    </a:lnTo>
                    <a:lnTo>
                      <a:pt x="120" y="69"/>
                    </a:lnTo>
                    <a:lnTo>
                      <a:pt x="98" y="93"/>
                    </a:lnTo>
                    <a:lnTo>
                      <a:pt x="63" y="98"/>
                    </a:lnTo>
                    <a:lnTo>
                      <a:pt x="37" y="85"/>
                    </a:lnTo>
                    <a:lnTo>
                      <a:pt x="0" y="123"/>
                    </a:lnTo>
                    <a:lnTo>
                      <a:pt x="19" y="167"/>
                    </a:lnTo>
                    <a:lnTo>
                      <a:pt x="20" y="208"/>
                    </a:lnTo>
                    <a:lnTo>
                      <a:pt x="40" y="269"/>
                    </a:lnTo>
                    <a:lnTo>
                      <a:pt x="79" y="292"/>
                    </a:lnTo>
                    <a:lnTo>
                      <a:pt x="96" y="284"/>
                    </a:lnTo>
                    <a:lnTo>
                      <a:pt x="132" y="307"/>
                    </a:lnTo>
                    <a:lnTo>
                      <a:pt x="132" y="269"/>
                    </a:lnTo>
                    <a:lnTo>
                      <a:pt x="162" y="179"/>
                    </a:lnTo>
                    <a:lnTo>
                      <a:pt x="201" y="153"/>
                    </a:lnTo>
                    <a:lnTo>
                      <a:pt x="195" y="133"/>
                    </a:lnTo>
                    <a:lnTo>
                      <a:pt x="193" y="92"/>
                    </a:lnTo>
                    <a:lnTo>
                      <a:pt x="188" y="7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8" name="Freeform 63"/>
              <p:cNvSpPr>
                <a:spLocks/>
              </p:cNvSpPr>
              <p:nvPr/>
            </p:nvSpPr>
            <p:spPr bwMode="auto">
              <a:xfrm>
                <a:off x="1430" y="3281"/>
                <a:ext cx="205" cy="356"/>
              </a:xfrm>
              <a:custGeom>
                <a:avLst/>
                <a:gdLst>
                  <a:gd name="T0" fmla="*/ 41 w 410"/>
                  <a:gd name="T1" fmla="*/ 339 h 712"/>
                  <a:gd name="T2" fmla="*/ 78 w 410"/>
                  <a:gd name="T3" fmla="*/ 331 h 712"/>
                  <a:gd name="T4" fmla="*/ 96 w 410"/>
                  <a:gd name="T5" fmla="*/ 356 h 712"/>
                  <a:gd name="T6" fmla="*/ 118 w 410"/>
                  <a:gd name="T7" fmla="*/ 343 h 712"/>
                  <a:gd name="T8" fmla="*/ 121 w 410"/>
                  <a:gd name="T9" fmla="*/ 351 h 712"/>
                  <a:gd name="T10" fmla="*/ 148 w 410"/>
                  <a:gd name="T11" fmla="*/ 330 h 712"/>
                  <a:gd name="T12" fmla="*/ 136 w 410"/>
                  <a:gd name="T13" fmla="*/ 308 h 712"/>
                  <a:gd name="T14" fmla="*/ 145 w 410"/>
                  <a:gd name="T15" fmla="*/ 296 h 712"/>
                  <a:gd name="T16" fmla="*/ 157 w 410"/>
                  <a:gd name="T17" fmla="*/ 305 h 712"/>
                  <a:gd name="T18" fmla="*/ 172 w 410"/>
                  <a:gd name="T19" fmla="*/ 291 h 712"/>
                  <a:gd name="T20" fmla="*/ 188 w 410"/>
                  <a:gd name="T21" fmla="*/ 284 h 712"/>
                  <a:gd name="T22" fmla="*/ 195 w 410"/>
                  <a:gd name="T23" fmla="*/ 242 h 712"/>
                  <a:gd name="T24" fmla="*/ 205 w 410"/>
                  <a:gd name="T25" fmla="*/ 228 h 712"/>
                  <a:gd name="T26" fmla="*/ 194 w 410"/>
                  <a:gd name="T27" fmla="*/ 218 h 712"/>
                  <a:gd name="T28" fmla="*/ 185 w 410"/>
                  <a:gd name="T29" fmla="*/ 190 h 712"/>
                  <a:gd name="T30" fmla="*/ 165 w 410"/>
                  <a:gd name="T31" fmla="*/ 152 h 712"/>
                  <a:gd name="T32" fmla="*/ 159 w 410"/>
                  <a:gd name="T33" fmla="*/ 130 h 712"/>
                  <a:gd name="T34" fmla="*/ 150 w 410"/>
                  <a:gd name="T35" fmla="*/ 130 h 712"/>
                  <a:gd name="T36" fmla="*/ 146 w 410"/>
                  <a:gd name="T37" fmla="*/ 106 h 712"/>
                  <a:gd name="T38" fmla="*/ 74 w 410"/>
                  <a:gd name="T39" fmla="*/ 18 h 712"/>
                  <a:gd name="T40" fmla="*/ 71 w 410"/>
                  <a:gd name="T41" fmla="*/ 0 h 712"/>
                  <a:gd name="T42" fmla="*/ 61 w 410"/>
                  <a:gd name="T43" fmla="*/ 3 h 712"/>
                  <a:gd name="T44" fmla="*/ 41 w 410"/>
                  <a:gd name="T45" fmla="*/ 0 h 712"/>
                  <a:gd name="T46" fmla="*/ 0 w 410"/>
                  <a:gd name="T47" fmla="*/ 10 h 712"/>
                  <a:gd name="T48" fmla="*/ 15 w 410"/>
                  <a:gd name="T49" fmla="*/ 54 h 712"/>
                  <a:gd name="T50" fmla="*/ 13 w 410"/>
                  <a:gd name="T51" fmla="*/ 70 h 712"/>
                  <a:gd name="T52" fmla="*/ 20 w 410"/>
                  <a:gd name="T53" fmla="*/ 106 h 712"/>
                  <a:gd name="T54" fmla="*/ 38 w 410"/>
                  <a:gd name="T55" fmla="*/ 141 h 712"/>
                  <a:gd name="T56" fmla="*/ 37 w 410"/>
                  <a:gd name="T57" fmla="*/ 157 h 712"/>
                  <a:gd name="T58" fmla="*/ 51 w 410"/>
                  <a:gd name="T59" fmla="*/ 186 h 712"/>
                  <a:gd name="T60" fmla="*/ 50 w 410"/>
                  <a:gd name="T61" fmla="*/ 224 h 712"/>
                  <a:gd name="T62" fmla="*/ 30 w 410"/>
                  <a:gd name="T63" fmla="*/ 254 h 712"/>
                  <a:gd name="T64" fmla="*/ 35 w 410"/>
                  <a:gd name="T65" fmla="*/ 304 h 712"/>
                  <a:gd name="T66" fmla="*/ 28 w 410"/>
                  <a:gd name="T67" fmla="*/ 321 h 712"/>
                  <a:gd name="T68" fmla="*/ 41 w 410"/>
                  <a:gd name="T69" fmla="*/ 321 h 712"/>
                  <a:gd name="T70" fmla="*/ 41 w 410"/>
                  <a:gd name="T71" fmla="*/ 339 h 7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0"/>
                  <a:gd name="T109" fmla="*/ 0 h 712"/>
                  <a:gd name="T110" fmla="*/ 410 w 410"/>
                  <a:gd name="T111" fmla="*/ 712 h 7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0" h="712">
                    <a:moveTo>
                      <a:pt x="82" y="677"/>
                    </a:moveTo>
                    <a:lnTo>
                      <a:pt x="156" y="662"/>
                    </a:lnTo>
                    <a:lnTo>
                      <a:pt x="192" y="712"/>
                    </a:lnTo>
                    <a:lnTo>
                      <a:pt x="236" y="685"/>
                    </a:lnTo>
                    <a:lnTo>
                      <a:pt x="243" y="701"/>
                    </a:lnTo>
                    <a:lnTo>
                      <a:pt x="296" y="659"/>
                    </a:lnTo>
                    <a:lnTo>
                      <a:pt x="272" y="616"/>
                    </a:lnTo>
                    <a:lnTo>
                      <a:pt x="289" y="591"/>
                    </a:lnTo>
                    <a:lnTo>
                      <a:pt x="314" y="609"/>
                    </a:lnTo>
                    <a:lnTo>
                      <a:pt x="343" y="582"/>
                    </a:lnTo>
                    <a:lnTo>
                      <a:pt x="376" y="567"/>
                    </a:lnTo>
                    <a:lnTo>
                      <a:pt x="390" y="485"/>
                    </a:lnTo>
                    <a:lnTo>
                      <a:pt x="410" y="457"/>
                    </a:lnTo>
                    <a:lnTo>
                      <a:pt x="387" y="437"/>
                    </a:lnTo>
                    <a:lnTo>
                      <a:pt x="369" y="381"/>
                    </a:lnTo>
                    <a:lnTo>
                      <a:pt x="330" y="303"/>
                    </a:lnTo>
                    <a:lnTo>
                      <a:pt x="318" y="259"/>
                    </a:lnTo>
                    <a:lnTo>
                      <a:pt x="300" y="259"/>
                    </a:lnTo>
                    <a:lnTo>
                      <a:pt x="291" y="212"/>
                    </a:lnTo>
                    <a:lnTo>
                      <a:pt x="148" y="35"/>
                    </a:lnTo>
                    <a:lnTo>
                      <a:pt x="141" y="0"/>
                    </a:lnTo>
                    <a:lnTo>
                      <a:pt x="122" y="7"/>
                    </a:lnTo>
                    <a:lnTo>
                      <a:pt x="81" y="0"/>
                    </a:lnTo>
                    <a:lnTo>
                      <a:pt x="0" y="20"/>
                    </a:lnTo>
                    <a:lnTo>
                      <a:pt x="30" y="109"/>
                    </a:lnTo>
                    <a:lnTo>
                      <a:pt x="26" y="140"/>
                    </a:lnTo>
                    <a:lnTo>
                      <a:pt x="40" y="213"/>
                    </a:lnTo>
                    <a:lnTo>
                      <a:pt x="76" y="281"/>
                    </a:lnTo>
                    <a:lnTo>
                      <a:pt x="73" y="314"/>
                    </a:lnTo>
                    <a:lnTo>
                      <a:pt x="102" y="372"/>
                    </a:lnTo>
                    <a:lnTo>
                      <a:pt x="99" y="448"/>
                    </a:lnTo>
                    <a:lnTo>
                      <a:pt x="61" y="508"/>
                    </a:lnTo>
                    <a:lnTo>
                      <a:pt x="70" y="607"/>
                    </a:lnTo>
                    <a:lnTo>
                      <a:pt x="57" y="642"/>
                    </a:lnTo>
                    <a:lnTo>
                      <a:pt x="82" y="641"/>
                    </a:lnTo>
                    <a:lnTo>
                      <a:pt x="82" y="67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9" name="Freeform 64"/>
              <p:cNvSpPr>
                <a:spLocks/>
              </p:cNvSpPr>
              <p:nvPr/>
            </p:nvSpPr>
            <p:spPr bwMode="auto">
              <a:xfrm>
                <a:off x="1591" y="3721"/>
                <a:ext cx="56" cy="109"/>
              </a:xfrm>
              <a:custGeom>
                <a:avLst/>
                <a:gdLst>
                  <a:gd name="T0" fmla="*/ 30 w 113"/>
                  <a:gd name="T1" fmla="*/ 109 h 219"/>
                  <a:gd name="T2" fmla="*/ 30 w 113"/>
                  <a:gd name="T3" fmla="*/ 96 h 219"/>
                  <a:gd name="T4" fmla="*/ 38 w 113"/>
                  <a:gd name="T5" fmla="*/ 89 h 219"/>
                  <a:gd name="T6" fmla="*/ 45 w 113"/>
                  <a:gd name="T7" fmla="*/ 86 h 219"/>
                  <a:gd name="T8" fmla="*/ 44 w 113"/>
                  <a:gd name="T9" fmla="*/ 60 h 219"/>
                  <a:gd name="T10" fmla="*/ 38 w 113"/>
                  <a:gd name="T11" fmla="*/ 48 h 219"/>
                  <a:gd name="T12" fmla="*/ 56 w 113"/>
                  <a:gd name="T13" fmla="*/ 13 h 219"/>
                  <a:gd name="T14" fmla="*/ 47 w 113"/>
                  <a:gd name="T15" fmla="*/ 7 h 219"/>
                  <a:gd name="T16" fmla="*/ 45 w 113"/>
                  <a:gd name="T17" fmla="*/ 0 h 219"/>
                  <a:gd name="T18" fmla="*/ 17 w 113"/>
                  <a:gd name="T19" fmla="*/ 19 h 219"/>
                  <a:gd name="T20" fmla="*/ 6 w 113"/>
                  <a:gd name="T21" fmla="*/ 16 h 219"/>
                  <a:gd name="T22" fmla="*/ 0 w 113"/>
                  <a:gd name="T23" fmla="*/ 48 h 219"/>
                  <a:gd name="T24" fmla="*/ 3 w 113"/>
                  <a:gd name="T25" fmla="*/ 75 h 219"/>
                  <a:gd name="T26" fmla="*/ 12 w 113"/>
                  <a:gd name="T27" fmla="*/ 83 h 219"/>
                  <a:gd name="T28" fmla="*/ 3 w 113"/>
                  <a:gd name="T29" fmla="*/ 108 h 219"/>
                  <a:gd name="T30" fmla="*/ 22 w 113"/>
                  <a:gd name="T31" fmla="*/ 109 h 219"/>
                  <a:gd name="T32" fmla="*/ 30 w 113"/>
                  <a:gd name="T33" fmla="*/ 109 h 2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219"/>
                  <a:gd name="T53" fmla="*/ 113 w 113"/>
                  <a:gd name="T54" fmla="*/ 219 h 2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219">
                    <a:moveTo>
                      <a:pt x="60" y="219"/>
                    </a:moveTo>
                    <a:lnTo>
                      <a:pt x="61" y="193"/>
                    </a:lnTo>
                    <a:lnTo>
                      <a:pt x="76" y="179"/>
                    </a:lnTo>
                    <a:lnTo>
                      <a:pt x="90" y="173"/>
                    </a:lnTo>
                    <a:lnTo>
                      <a:pt x="89" y="121"/>
                    </a:lnTo>
                    <a:lnTo>
                      <a:pt x="77" y="96"/>
                    </a:lnTo>
                    <a:lnTo>
                      <a:pt x="113" y="27"/>
                    </a:lnTo>
                    <a:lnTo>
                      <a:pt x="94" y="15"/>
                    </a:lnTo>
                    <a:lnTo>
                      <a:pt x="91" y="0"/>
                    </a:lnTo>
                    <a:lnTo>
                      <a:pt x="35" y="39"/>
                    </a:lnTo>
                    <a:lnTo>
                      <a:pt x="12" y="33"/>
                    </a:lnTo>
                    <a:lnTo>
                      <a:pt x="0" y="97"/>
                    </a:lnTo>
                    <a:lnTo>
                      <a:pt x="6" y="151"/>
                    </a:lnTo>
                    <a:lnTo>
                      <a:pt x="25" y="166"/>
                    </a:lnTo>
                    <a:lnTo>
                      <a:pt x="6" y="217"/>
                    </a:lnTo>
                    <a:lnTo>
                      <a:pt x="45" y="219"/>
                    </a:lnTo>
                    <a:lnTo>
                      <a:pt x="60" y="2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0" name="Freeform 65"/>
              <p:cNvSpPr>
                <a:spLocks/>
              </p:cNvSpPr>
              <p:nvPr/>
            </p:nvSpPr>
            <p:spPr bwMode="auto">
              <a:xfrm>
                <a:off x="1471" y="3611"/>
                <a:ext cx="127" cy="163"/>
              </a:xfrm>
              <a:custGeom>
                <a:avLst/>
                <a:gdLst>
                  <a:gd name="T0" fmla="*/ 123 w 254"/>
                  <a:gd name="T1" fmla="*/ 116 h 327"/>
                  <a:gd name="T2" fmla="*/ 126 w 254"/>
                  <a:gd name="T3" fmla="*/ 127 h 327"/>
                  <a:gd name="T4" fmla="*/ 120 w 254"/>
                  <a:gd name="T5" fmla="*/ 159 h 327"/>
                  <a:gd name="T6" fmla="*/ 89 w 254"/>
                  <a:gd name="T7" fmla="*/ 163 h 327"/>
                  <a:gd name="T8" fmla="*/ 75 w 254"/>
                  <a:gd name="T9" fmla="*/ 161 h 327"/>
                  <a:gd name="T10" fmla="*/ 71 w 254"/>
                  <a:gd name="T11" fmla="*/ 147 h 327"/>
                  <a:gd name="T12" fmla="*/ 47 w 254"/>
                  <a:gd name="T13" fmla="*/ 119 h 327"/>
                  <a:gd name="T14" fmla="*/ 45 w 254"/>
                  <a:gd name="T15" fmla="*/ 107 h 327"/>
                  <a:gd name="T16" fmla="*/ 33 w 254"/>
                  <a:gd name="T17" fmla="*/ 89 h 327"/>
                  <a:gd name="T18" fmla="*/ 16 w 254"/>
                  <a:gd name="T19" fmla="*/ 80 h 327"/>
                  <a:gd name="T20" fmla="*/ 15 w 254"/>
                  <a:gd name="T21" fmla="*/ 61 h 327"/>
                  <a:gd name="T22" fmla="*/ 24 w 254"/>
                  <a:gd name="T23" fmla="*/ 50 h 327"/>
                  <a:gd name="T24" fmla="*/ 19 w 254"/>
                  <a:gd name="T25" fmla="*/ 37 h 327"/>
                  <a:gd name="T26" fmla="*/ 4 w 254"/>
                  <a:gd name="T27" fmla="*/ 31 h 327"/>
                  <a:gd name="T28" fmla="*/ 0 w 254"/>
                  <a:gd name="T29" fmla="*/ 9 h 327"/>
                  <a:gd name="T30" fmla="*/ 37 w 254"/>
                  <a:gd name="T31" fmla="*/ 1 h 327"/>
                  <a:gd name="T32" fmla="*/ 55 w 254"/>
                  <a:gd name="T33" fmla="*/ 26 h 327"/>
                  <a:gd name="T34" fmla="*/ 77 w 254"/>
                  <a:gd name="T35" fmla="*/ 13 h 327"/>
                  <a:gd name="T36" fmla="*/ 81 w 254"/>
                  <a:gd name="T37" fmla="*/ 21 h 327"/>
                  <a:gd name="T38" fmla="*/ 107 w 254"/>
                  <a:gd name="T39" fmla="*/ 0 h 327"/>
                  <a:gd name="T40" fmla="*/ 114 w 254"/>
                  <a:gd name="T41" fmla="*/ 29 h 327"/>
                  <a:gd name="T42" fmla="*/ 120 w 254"/>
                  <a:gd name="T43" fmla="*/ 44 h 327"/>
                  <a:gd name="T44" fmla="*/ 127 w 254"/>
                  <a:gd name="T45" fmla="*/ 86 h 327"/>
                  <a:gd name="T46" fmla="*/ 122 w 254"/>
                  <a:gd name="T47" fmla="*/ 97 h 327"/>
                  <a:gd name="T48" fmla="*/ 123 w 254"/>
                  <a:gd name="T49" fmla="*/ 116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4"/>
                  <a:gd name="T76" fmla="*/ 0 h 327"/>
                  <a:gd name="T77" fmla="*/ 254 w 254"/>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4" h="327">
                    <a:moveTo>
                      <a:pt x="246" y="232"/>
                    </a:moveTo>
                    <a:lnTo>
                      <a:pt x="251" y="254"/>
                    </a:lnTo>
                    <a:lnTo>
                      <a:pt x="239" y="318"/>
                    </a:lnTo>
                    <a:lnTo>
                      <a:pt x="178" y="327"/>
                    </a:lnTo>
                    <a:lnTo>
                      <a:pt x="149" y="322"/>
                    </a:lnTo>
                    <a:lnTo>
                      <a:pt x="141" y="295"/>
                    </a:lnTo>
                    <a:lnTo>
                      <a:pt x="94" y="239"/>
                    </a:lnTo>
                    <a:lnTo>
                      <a:pt x="90" y="214"/>
                    </a:lnTo>
                    <a:lnTo>
                      <a:pt x="65" y="178"/>
                    </a:lnTo>
                    <a:lnTo>
                      <a:pt x="32" y="160"/>
                    </a:lnTo>
                    <a:lnTo>
                      <a:pt x="29" y="123"/>
                    </a:lnTo>
                    <a:lnTo>
                      <a:pt x="48" y="100"/>
                    </a:lnTo>
                    <a:lnTo>
                      <a:pt x="38" y="74"/>
                    </a:lnTo>
                    <a:lnTo>
                      <a:pt x="8" y="63"/>
                    </a:lnTo>
                    <a:lnTo>
                      <a:pt x="0" y="18"/>
                    </a:lnTo>
                    <a:lnTo>
                      <a:pt x="74" y="3"/>
                    </a:lnTo>
                    <a:lnTo>
                      <a:pt x="110" y="53"/>
                    </a:lnTo>
                    <a:lnTo>
                      <a:pt x="154" y="26"/>
                    </a:lnTo>
                    <a:lnTo>
                      <a:pt x="161" y="42"/>
                    </a:lnTo>
                    <a:lnTo>
                      <a:pt x="214" y="0"/>
                    </a:lnTo>
                    <a:lnTo>
                      <a:pt x="227" y="59"/>
                    </a:lnTo>
                    <a:lnTo>
                      <a:pt x="239" y="89"/>
                    </a:lnTo>
                    <a:lnTo>
                      <a:pt x="254" y="172"/>
                    </a:lnTo>
                    <a:lnTo>
                      <a:pt x="244" y="194"/>
                    </a:lnTo>
                    <a:lnTo>
                      <a:pt x="246" y="2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1" name="Freeform 66"/>
              <p:cNvSpPr>
                <a:spLocks/>
              </p:cNvSpPr>
              <p:nvPr/>
            </p:nvSpPr>
            <p:spPr bwMode="auto">
              <a:xfrm>
                <a:off x="1566" y="3509"/>
                <a:ext cx="139" cy="225"/>
              </a:xfrm>
              <a:custGeom>
                <a:avLst/>
                <a:gdLst>
                  <a:gd name="T0" fmla="*/ 117 w 278"/>
                  <a:gd name="T1" fmla="*/ 190 h 450"/>
                  <a:gd name="T2" fmla="*/ 120 w 278"/>
                  <a:gd name="T3" fmla="*/ 166 h 450"/>
                  <a:gd name="T4" fmla="*/ 132 w 278"/>
                  <a:gd name="T5" fmla="*/ 161 h 450"/>
                  <a:gd name="T6" fmla="*/ 139 w 278"/>
                  <a:gd name="T7" fmla="*/ 114 h 450"/>
                  <a:gd name="T8" fmla="*/ 132 w 278"/>
                  <a:gd name="T9" fmla="*/ 83 h 450"/>
                  <a:gd name="T10" fmla="*/ 113 w 278"/>
                  <a:gd name="T11" fmla="*/ 55 h 450"/>
                  <a:gd name="T12" fmla="*/ 89 w 278"/>
                  <a:gd name="T13" fmla="*/ 2 h 450"/>
                  <a:gd name="T14" fmla="*/ 69 w 278"/>
                  <a:gd name="T15" fmla="*/ 0 h 450"/>
                  <a:gd name="T16" fmla="*/ 59 w 278"/>
                  <a:gd name="T17" fmla="*/ 14 h 450"/>
                  <a:gd name="T18" fmla="*/ 52 w 278"/>
                  <a:gd name="T19" fmla="*/ 55 h 450"/>
                  <a:gd name="T20" fmla="*/ 35 w 278"/>
                  <a:gd name="T21" fmla="*/ 62 h 450"/>
                  <a:gd name="T22" fmla="*/ 21 w 278"/>
                  <a:gd name="T23" fmla="*/ 76 h 450"/>
                  <a:gd name="T24" fmla="*/ 9 w 278"/>
                  <a:gd name="T25" fmla="*/ 67 h 450"/>
                  <a:gd name="T26" fmla="*/ 0 w 278"/>
                  <a:gd name="T27" fmla="*/ 80 h 450"/>
                  <a:gd name="T28" fmla="*/ 12 w 278"/>
                  <a:gd name="T29" fmla="*/ 101 h 450"/>
                  <a:gd name="T30" fmla="*/ 18 w 278"/>
                  <a:gd name="T31" fmla="*/ 131 h 450"/>
                  <a:gd name="T32" fmla="*/ 24 w 278"/>
                  <a:gd name="T33" fmla="*/ 146 h 450"/>
                  <a:gd name="T34" fmla="*/ 32 w 278"/>
                  <a:gd name="T35" fmla="*/ 187 h 450"/>
                  <a:gd name="T36" fmla="*/ 51 w 278"/>
                  <a:gd name="T37" fmla="*/ 185 h 450"/>
                  <a:gd name="T38" fmla="*/ 60 w 278"/>
                  <a:gd name="T39" fmla="*/ 192 h 450"/>
                  <a:gd name="T40" fmla="*/ 72 w 278"/>
                  <a:gd name="T41" fmla="*/ 190 h 450"/>
                  <a:gd name="T42" fmla="*/ 70 w 278"/>
                  <a:gd name="T43" fmla="*/ 212 h 450"/>
                  <a:gd name="T44" fmla="*/ 71 w 278"/>
                  <a:gd name="T45" fmla="*/ 219 h 450"/>
                  <a:gd name="T46" fmla="*/ 81 w 278"/>
                  <a:gd name="T47" fmla="*/ 225 h 450"/>
                  <a:gd name="T48" fmla="*/ 95 w 278"/>
                  <a:gd name="T49" fmla="*/ 224 h 450"/>
                  <a:gd name="T50" fmla="*/ 117 w 278"/>
                  <a:gd name="T51" fmla="*/ 216 h 450"/>
                  <a:gd name="T52" fmla="*/ 111 w 278"/>
                  <a:gd name="T53" fmla="*/ 210 h 450"/>
                  <a:gd name="T54" fmla="*/ 111 w 278"/>
                  <a:gd name="T55" fmla="*/ 192 h 450"/>
                  <a:gd name="T56" fmla="*/ 117 w 278"/>
                  <a:gd name="T57" fmla="*/ 190 h 4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
                  <a:gd name="T88" fmla="*/ 0 h 450"/>
                  <a:gd name="T89" fmla="*/ 278 w 278"/>
                  <a:gd name="T90" fmla="*/ 450 h 4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 h="450">
                    <a:moveTo>
                      <a:pt x="235" y="380"/>
                    </a:moveTo>
                    <a:lnTo>
                      <a:pt x="241" y="332"/>
                    </a:lnTo>
                    <a:lnTo>
                      <a:pt x="264" y="321"/>
                    </a:lnTo>
                    <a:lnTo>
                      <a:pt x="278" y="229"/>
                    </a:lnTo>
                    <a:lnTo>
                      <a:pt x="263" y="166"/>
                    </a:lnTo>
                    <a:lnTo>
                      <a:pt x="226" y="110"/>
                    </a:lnTo>
                    <a:lnTo>
                      <a:pt x="178" y="3"/>
                    </a:lnTo>
                    <a:lnTo>
                      <a:pt x="138" y="0"/>
                    </a:lnTo>
                    <a:lnTo>
                      <a:pt x="118" y="28"/>
                    </a:lnTo>
                    <a:lnTo>
                      <a:pt x="104" y="110"/>
                    </a:lnTo>
                    <a:lnTo>
                      <a:pt x="71" y="125"/>
                    </a:lnTo>
                    <a:lnTo>
                      <a:pt x="42" y="152"/>
                    </a:lnTo>
                    <a:lnTo>
                      <a:pt x="17" y="134"/>
                    </a:lnTo>
                    <a:lnTo>
                      <a:pt x="0" y="159"/>
                    </a:lnTo>
                    <a:lnTo>
                      <a:pt x="24" y="202"/>
                    </a:lnTo>
                    <a:lnTo>
                      <a:pt x="37" y="261"/>
                    </a:lnTo>
                    <a:lnTo>
                      <a:pt x="49" y="291"/>
                    </a:lnTo>
                    <a:lnTo>
                      <a:pt x="64" y="374"/>
                    </a:lnTo>
                    <a:lnTo>
                      <a:pt x="102" y="369"/>
                    </a:lnTo>
                    <a:lnTo>
                      <a:pt x="120" y="383"/>
                    </a:lnTo>
                    <a:lnTo>
                      <a:pt x="144" y="380"/>
                    </a:lnTo>
                    <a:lnTo>
                      <a:pt x="140" y="423"/>
                    </a:lnTo>
                    <a:lnTo>
                      <a:pt x="143" y="438"/>
                    </a:lnTo>
                    <a:lnTo>
                      <a:pt x="162" y="450"/>
                    </a:lnTo>
                    <a:lnTo>
                      <a:pt x="190" y="447"/>
                    </a:lnTo>
                    <a:lnTo>
                      <a:pt x="234" y="432"/>
                    </a:lnTo>
                    <a:lnTo>
                      <a:pt x="222" y="420"/>
                    </a:lnTo>
                    <a:lnTo>
                      <a:pt x="222" y="384"/>
                    </a:lnTo>
                    <a:lnTo>
                      <a:pt x="235" y="3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2" name="Freeform 67"/>
              <p:cNvSpPr>
                <a:spLocks/>
              </p:cNvSpPr>
              <p:nvPr/>
            </p:nvSpPr>
            <p:spPr bwMode="auto">
              <a:xfrm>
                <a:off x="1411" y="3602"/>
                <a:ext cx="135" cy="258"/>
              </a:xfrm>
              <a:custGeom>
                <a:avLst/>
                <a:gdLst>
                  <a:gd name="T0" fmla="*/ 60 w 270"/>
                  <a:gd name="T1" fmla="*/ 18 h 517"/>
                  <a:gd name="T2" fmla="*/ 65 w 270"/>
                  <a:gd name="T3" fmla="*/ 40 h 517"/>
                  <a:gd name="T4" fmla="*/ 79 w 270"/>
                  <a:gd name="T5" fmla="*/ 46 h 517"/>
                  <a:gd name="T6" fmla="*/ 84 w 270"/>
                  <a:gd name="T7" fmla="*/ 59 h 517"/>
                  <a:gd name="T8" fmla="*/ 75 w 270"/>
                  <a:gd name="T9" fmla="*/ 70 h 517"/>
                  <a:gd name="T10" fmla="*/ 76 w 270"/>
                  <a:gd name="T11" fmla="*/ 89 h 517"/>
                  <a:gd name="T12" fmla="*/ 93 w 270"/>
                  <a:gd name="T13" fmla="*/ 98 h 517"/>
                  <a:gd name="T14" fmla="*/ 105 w 270"/>
                  <a:gd name="T15" fmla="*/ 116 h 517"/>
                  <a:gd name="T16" fmla="*/ 107 w 270"/>
                  <a:gd name="T17" fmla="*/ 128 h 517"/>
                  <a:gd name="T18" fmla="*/ 131 w 270"/>
                  <a:gd name="T19" fmla="*/ 156 h 517"/>
                  <a:gd name="T20" fmla="*/ 135 w 270"/>
                  <a:gd name="T21" fmla="*/ 170 h 517"/>
                  <a:gd name="T22" fmla="*/ 126 w 270"/>
                  <a:gd name="T23" fmla="*/ 168 h 517"/>
                  <a:gd name="T24" fmla="*/ 131 w 270"/>
                  <a:gd name="T25" fmla="*/ 186 h 517"/>
                  <a:gd name="T26" fmla="*/ 119 w 270"/>
                  <a:gd name="T27" fmla="*/ 186 h 517"/>
                  <a:gd name="T28" fmla="*/ 111 w 270"/>
                  <a:gd name="T29" fmla="*/ 204 h 517"/>
                  <a:gd name="T30" fmla="*/ 99 w 270"/>
                  <a:gd name="T31" fmla="*/ 204 h 517"/>
                  <a:gd name="T32" fmla="*/ 90 w 270"/>
                  <a:gd name="T33" fmla="*/ 228 h 517"/>
                  <a:gd name="T34" fmla="*/ 95 w 270"/>
                  <a:gd name="T35" fmla="*/ 244 h 517"/>
                  <a:gd name="T36" fmla="*/ 80 w 270"/>
                  <a:gd name="T37" fmla="*/ 256 h 517"/>
                  <a:gd name="T38" fmla="*/ 59 w 270"/>
                  <a:gd name="T39" fmla="*/ 256 h 517"/>
                  <a:gd name="T40" fmla="*/ 48 w 270"/>
                  <a:gd name="T41" fmla="*/ 258 h 517"/>
                  <a:gd name="T42" fmla="*/ 35 w 270"/>
                  <a:gd name="T43" fmla="*/ 250 h 517"/>
                  <a:gd name="T44" fmla="*/ 23 w 270"/>
                  <a:gd name="T45" fmla="*/ 235 h 517"/>
                  <a:gd name="T46" fmla="*/ 0 w 270"/>
                  <a:gd name="T47" fmla="*/ 234 h 517"/>
                  <a:gd name="T48" fmla="*/ 6 w 270"/>
                  <a:gd name="T49" fmla="*/ 215 h 517"/>
                  <a:gd name="T50" fmla="*/ 4 w 270"/>
                  <a:gd name="T51" fmla="*/ 186 h 517"/>
                  <a:gd name="T52" fmla="*/ 4 w 270"/>
                  <a:gd name="T53" fmla="*/ 167 h 517"/>
                  <a:gd name="T54" fmla="*/ 19 w 270"/>
                  <a:gd name="T55" fmla="*/ 122 h 517"/>
                  <a:gd name="T56" fmla="*/ 39 w 270"/>
                  <a:gd name="T57" fmla="*/ 109 h 517"/>
                  <a:gd name="T58" fmla="*/ 36 w 270"/>
                  <a:gd name="T59" fmla="*/ 99 h 517"/>
                  <a:gd name="T60" fmla="*/ 35 w 270"/>
                  <a:gd name="T61" fmla="*/ 79 h 517"/>
                  <a:gd name="T62" fmla="*/ 33 w 270"/>
                  <a:gd name="T63" fmla="*/ 72 h 517"/>
                  <a:gd name="T64" fmla="*/ 39 w 270"/>
                  <a:gd name="T65" fmla="*/ 69 h 517"/>
                  <a:gd name="T66" fmla="*/ 42 w 270"/>
                  <a:gd name="T67" fmla="*/ 51 h 517"/>
                  <a:gd name="T68" fmla="*/ 37 w 270"/>
                  <a:gd name="T69" fmla="*/ 33 h 517"/>
                  <a:gd name="T70" fmla="*/ 48 w 270"/>
                  <a:gd name="T71" fmla="*/ 0 h 517"/>
                  <a:gd name="T72" fmla="*/ 60 w 270"/>
                  <a:gd name="T73" fmla="*/ 0 h 517"/>
                  <a:gd name="T74" fmla="*/ 60 w 270"/>
                  <a:gd name="T75" fmla="*/ 18 h 5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517"/>
                  <a:gd name="T116" fmla="*/ 270 w 270"/>
                  <a:gd name="T117" fmla="*/ 517 h 5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517">
                    <a:moveTo>
                      <a:pt x="121" y="36"/>
                    </a:moveTo>
                    <a:lnTo>
                      <a:pt x="129" y="81"/>
                    </a:lnTo>
                    <a:lnTo>
                      <a:pt x="159" y="92"/>
                    </a:lnTo>
                    <a:lnTo>
                      <a:pt x="169" y="118"/>
                    </a:lnTo>
                    <a:lnTo>
                      <a:pt x="150" y="141"/>
                    </a:lnTo>
                    <a:lnTo>
                      <a:pt x="153" y="178"/>
                    </a:lnTo>
                    <a:lnTo>
                      <a:pt x="186" y="196"/>
                    </a:lnTo>
                    <a:lnTo>
                      <a:pt x="211" y="232"/>
                    </a:lnTo>
                    <a:lnTo>
                      <a:pt x="215" y="257"/>
                    </a:lnTo>
                    <a:lnTo>
                      <a:pt x="262" y="313"/>
                    </a:lnTo>
                    <a:lnTo>
                      <a:pt x="270" y="340"/>
                    </a:lnTo>
                    <a:lnTo>
                      <a:pt x="252" y="337"/>
                    </a:lnTo>
                    <a:lnTo>
                      <a:pt x="261" y="372"/>
                    </a:lnTo>
                    <a:lnTo>
                      <a:pt x="239" y="373"/>
                    </a:lnTo>
                    <a:lnTo>
                      <a:pt x="222" y="409"/>
                    </a:lnTo>
                    <a:lnTo>
                      <a:pt x="198" y="409"/>
                    </a:lnTo>
                    <a:lnTo>
                      <a:pt x="181" y="456"/>
                    </a:lnTo>
                    <a:lnTo>
                      <a:pt x="190" y="489"/>
                    </a:lnTo>
                    <a:lnTo>
                      <a:pt x="161" y="512"/>
                    </a:lnTo>
                    <a:lnTo>
                      <a:pt x="119" y="512"/>
                    </a:lnTo>
                    <a:lnTo>
                      <a:pt x="96" y="517"/>
                    </a:lnTo>
                    <a:lnTo>
                      <a:pt x="71" y="500"/>
                    </a:lnTo>
                    <a:lnTo>
                      <a:pt x="47" y="471"/>
                    </a:lnTo>
                    <a:lnTo>
                      <a:pt x="0" y="469"/>
                    </a:lnTo>
                    <a:lnTo>
                      <a:pt x="12" y="431"/>
                    </a:lnTo>
                    <a:lnTo>
                      <a:pt x="9" y="373"/>
                    </a:lnTo>
                    <a:lnTo>
                      <a:pt x="9" y="335"/>
                    </a:lnTo>
                    <a:lnTo>
                      <a:pt x="39" y="245"/>
                    </a:lnTo>
                    <a:lnTo>
                      <a:pt x="78" y="219"/>
                    </a:lnTo>
                    <a:lnTo>
                      <a:pt x="72" y="199"/>
                    </a:lnTo>
                    <a:lnTo>
                      <a:pt x="70" y="158"/>
                    </a:lnTo>
                    <a:lnTo>
                      <a:pt x="65" y="145"/>
                    </a:lnTo>
                    <a:lnTo>
                      <a:pt x="78" y="139"/>
                    </a:lnTo>
                    <a:lnTo>
                      <a:pt x="84" y="103"/>
                    </a:lnTo>
                    <a:lnTo>
                      <a:pt x="75" y="66"/>
                    </a:lnTo>
                    <a:lnTo>
                      <a:pt x="96" y="1"/>
                    </a:lnTo>
                    <a:lnTo>
                      <a:pt x="121" y="0"/>
                    </a:lnTo>
                    <a:lnTo>
                      <a:pt x="121" y="3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3" name="Freeform 68"/>
              <p:cNvSpPr>
                <a:spLocks/>
              </p:cNvSpPr>
              <p:nvPr/>
            </p:nvSpPr>
            <p:spPr bwMode="auto">
              <a:xfrm>
                <a:off x="1501" y="3121"/>
                <a:ext cx="211" cy="472"/>
              </a:xfrm>
              <a:custGeom>
                <a:avLst/>
                <a:gdLst>
                  <a:gd name="T0" fmla="*/ 5 w 423"/>
                  <a:gd name="T1" fmla="*/ 127 h 943"/>
                  <a:gd name="T2" fmla="*/ 18 w 423"/>
                  <a:gd name="T3" fmla="*/ 116 h 943"/>
                  <a:gd name="T4" fmla="*/ 27 w 423"/>
                  <a:gd name="T5" fmla="*/ 96 h 943"/>
                  <a:gd name="T6" fmla="*/ 34 w 423"/>
                  <a:gd name="T7" fmla="*/ 56 h 943"/>
                  <a:gd name="T8" fmla="*/ 75 w 423"/>
                  <a:gd name="T9" fmla="*/ 0 h 943"/>
                  <a:gd name="T10" fmla="*/ 83 w 423"/>
                  <a:gd name="T11" fmla="*/ 29 h 943"/>
                  <a:gd name="T12" fmla="*/ 111 w 423"/>
                  <a:gd name="T13" fmla="*/ 86 h 943"/>
                  <a:gd name="T14" fmla="*/ 119 w 423"/>
                  <a:gd name="T15" fmla="*/ 130 h 943"/>
                  <a:gd name="T16" fmla="*/ 134 w 423"/>
                  <a:gd name="T17" fmla="*/ 151 h 943"/>
                  <a:gd name="T18" fmla="*/ 137 w 423"/>
                  <a:gd name="T19" fmla="*/ 173 h 943"/>
                  <a:gd name="T20" fmla="*/ 147 w 423"/>
                  <a:gd name="T21" fmla="*/ 221 h 943"/>
                  <a:gd name="T22" fmla="*/ 146 w 423"/>
                  <a:gd name="T23" fmla="*/ 233 h 943"/>
                  <a:gd name="T24" fmla="*/ 193 w 423"/>
                  <a:gd name="T25" fmla="*/ 233 h 943"/>
                  <a:gd name="T26" fmla="*/ 211 w 423"/>
                  <a:gd name="T27" fmla="*/ 253 h 943"/>
                  <a:gd name="T28" fmla="*/ 198 w 423"/>
                  <a:gd name="T29" fmla="*/ 276 h 943"/>
                  <a:gd name="T30" fmla="*/ 209 w 423"/>
                  <a:gd name="T31" fmla="*/ 303 h 943"/>
                  <a:gd name="T32" fmla="*/ 206 w 423"/>
                  <a:gd name="T33" fmla="*/ 330 h 943"/>
                  <a:gd name="T34" fmla="*/ 191 w 423"/>
                  <a:gd name="T35" fmla="*/ 338 h 943"/>
                  <a:gd name="T36" fmla="*/ 189 w 423"/>
                  <a:gd name="T37" fmla="*/ 385 h 943"/>
                  <a:gd name="T38" fmla="*/ 194 w 423"/>
                  <a:gd name="T39" fmla="*/ 444 h 943"/>
                  <a:gd name="T40" fmla="*/ 197 w 423"/>
                  <a:gd name="T41" fmla="*/ 472 h 943"/>
                  <a:gd name="T42" fmla="*/ 178 w 423"/>
                  <a:gd name="T43" fmla="*/ 444 h 943"/>
                  <a:gd name="T44" fmla="*/ 154 w 423"/>
                  <a:gd name="T45" fmla="*/ 390 h 943"/>
                  <a:gd name="T46" fmla="*/ 134 w 423"/>
                  <a:gd name="T47" fmla="*/ 389 h 943"/>
                  <a:gd name="T48" fmla="*/ 123 w 423"/>
                  <a:gd name="T49" fmla="*/ 379 h 943"/>
                  <a:gd name="T50" fmla="*/ 114 w 423"/>
                  <a:gd name="T51" fmla="*/ 351 h 943"/>
                  <a:gd name="T52" fmla="*/ 94 w 423"/>
                  <a:gd name="T53" fmla="*/ 312 h 943"/>
                  <a:gd name="T54" fmla="*/ 88 w 423"/>
                  <a:gd name="T55" fmla="*/ 290 h 943"/>
                  <a:gd name="T56" fmla="*/ 79 w 423"/>
                  <a:gd name="T57" fmla="*/ 290 h 943"/>
                  <a:gd name="T58" fmla="*/ 75 w 423"/>
                  <a:gd name="T59" fmla="*/ 266 h 943"/>
                  <a:gd name="T60" fmla="*/ 3 w 423"/>
                  <a:gd name="T61" fmla="*/ 178 h 943"/>
                  <a:gd name="T62" fmla="*/ 0 w 423"/>
                  <a:gd name="T63" fmla="*/ 160 h 943"/>
                  <a:gd name="T64" fmla="*/ 5 w 423"/>
                  <a:gd name="T65" fmla="*/ 127 h 9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3"/>
                  <a:gd name="T100" fmla="*/ 0 h 943"/>
                  <a:gd name="T101" fmla="*/ 423 w 423"/>
                  <a:gd name="T102" fmla="*/ 943 h 9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3" h="943">
                    <a:moveTo>
                      <a:pt x="10" y="254"/>
                    </a:moveTo>
                    <a:lnTo>
                      <a:pt x="37" y="232"/>
                    </a:lnTo>
                    <a:lnTo>
                      <a:pt x="54" y="191"/>
                    </a:lnTo>
                    <a:lnTo>
                      <a:pt x="69" y="111"/>
                    </a:lnTo>
                    <a:lnTo>
                      <a:pt x="151" y="0"/>
                    </a:lnTo>
                    <a:lnTo>
                      <a:pt x="166" y="58"/>
                    </a:lnTo>
                    <a:lnTo>
                      <a:pt x="223" y="172"/>
                    </a:lnTo>
                    <a:lnTo>
                      <a:pt x="238" y="260"/>
                    </a:lnTo>
                    <a:lnTo>
                      <a:pt x="269" y="302"/>
                    </a:lnTo>
                    <a:lnTo>
                      <a:pt x="275" y="345"/>
                    </a:lnTo>
                    <a:lnTo>
                      <a:pt x="294" y="441"/>
                    </a:lnTo>
                    <a:lnTo>
                      <a:pt x="292" y="465"/>
                    </a:lnTo>
                    <a:lnTo>
                      <a:pt x="387" y="466"/>
                    </a:lnTo>
                    <a:lnTo>
                      <a:pt x="423" y="506"/>
                    </a:lnTo>
                    <a:lnTo>
                      <a:pt x="396" y="552"/>
                    </a:lnTo>
                    <a:lnTo>
                      <a:pt x="419" y="606"/>
                    </a:lnTo>
                    <a:lnTo>
                      <a:pt x="413" y="660"/>
                    </a:lnTo>
                    <a:lnTo>
                      <a:pt x="382" y="675"/>
                    </a:lnTo>
                    <a:lnTo>
                      <a:pt x="378" y="769"/>
                    </a:lnTo>
                    <a:lnTo>
                      <a:pt x="389" y="888"/>
                    </a:lnTo>
                    <a:lnTo>
                      <a:pt x="394" y="943"/>
                    </a:lnTo>
                    <a:lnTo>
                      <a:pt x="357" y="887"/>
                    </a:lnTo>
                    <a:lnTo>
                      <a:pt x="309" y="780"/>
                    </a:lnTo>
                    <a:lnTo>
                      <a:pt x="269" y="777"/>
                    </a:lnTo>
                    <a:lnTo>
                      <a:pt x="246" y="757"/>
                    </a:lnTo>
                    <a:lnTo>
                      <a:pt x="228" y="701"/>
                    </a:lnTo>
                    <a:lnTo>
                      <a:pt x="189" y="623"/>
                    </a:lnTo>
                    <a:lnTo>
                      <a:pt x="177" y="579"/>
                    </a:lnTo>
                    <a:lnTo>
                      <a:pt x="159" y="579"/>
                    </a:lnTo>
                    <a:lnTo>
                      <a:pt x="150" y="532"/>
                    </a:lnTo>
                    <a:lnTo>
                      <a:pt x="7" y="355"/>
                    </a:lnTo>
                    <a:lnTo>
                      <a:pt x="0" y="320"/>
                    </a:lnTo>
                    <a:lnTo>
                      <a:pt x="10" y="25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4" name="Freeform 69"/>
              <p:cNvSpPr>
                <a:spLocks/>
              </p:cNvSpPr>
              <p:nvPr/>
            </p:nvSpPr>
            <p:spPr bwMode="auto">
              <a:xfrm>
                <a:off x="2222" y="3447"/>
                <a:ext cx="145" cy="171"/>
              </a:xfrm>
              <a:custGeom>
                <a:avLst/>
                <a:gdLst>
                  <a:gd name="T0" fmla="*/ 12 w 289"/>
                  <a:gd name="T1" fmla="*/ 122 h 343"/>
                  <a:gd name="T2" fmla="*/ 28 w 289"/>
                  <a:gd name="T3" fmla="*/ 133 h 343"/>
                  <a:gd name="T4" fmla="*/ 21 w 289"/>
                  <a:gd name="T5" fmla="*/ 164 h 343"/>
                  <a:gd name="T6" fmla="*/ 30 w 289"/>
                  <a:gd name="T7" fmla="*/ 159 h 343"/>
                  <a:gd name="T8" fmla="*/ 46 w 289"/>
                  <a:gd name="T9" fmla="*/ 145 h 343"/>
                  <a:gd name="T10" fmla="*/ 49 w 289"/>
                  <a:gd name="T11" fmla="*/ 165 h 343"/>
                  <a:gd name="T12" fmla="*/ 60 w 289"/>
                  <a:gd name="T13" fmla="*/ 171 h 343"/>
                  <a:gd name="T14" fmla="*/ 85 w 289"/>
                  <a:gd name="T15" fmla="*/ 159 h 343"/>
                  <a:gd name="T16" fmla="*/ 87 w 289"/>
                  <a:gd name="T17" fmla="*/ 139 h 343"/>
                  <a:gd name="T18" fmla="*/ 89 w 289"/>
                  <a:gd name="T19" fmla="*/ 125 h 343"/>
                  <a:gd name="T20" fmla="*/ 96 w 289"/>
                  <a:gd name="T21" fmla="*/ 99 h 343"/>
                  <a:gd name="T22" fmla="*/ 115 w 289"/>
                  <a:gd name="T23" fmla="*/ 101 h 343"/>
                  <a:gd name="T24" fmla="*/ 122 w 289"/>
                  <a:gd name="T25" fmla="*/ 91 h 343"/>
                  <a:gd name="T26" fmla="*/ 122 w 289"/>
                  <a:gd name="T27" fmla="*/ 68 h 343"/>
                  <a:gd name="T28" fmla="*/ 136 w 289"/>
                  <a:gd name="T29" fmla="*/ 68 h 343"/>
                  <a:gd name="T30" fmla="*/ 145 w 289"/>
                  <a:gd name="T31" fmla="*/ 56 h 343"/>
                  <a:gd name="T32" fmla="*/ 127 w 289"/>
                  <a:gd name="T33" fmla="*/ 31 h 343"/>
                  <a:gd name="T34" fmla="*/ 125 w 289"/>
                  <a:gd name="T35" fmla="*/ 9 h 343"/>
                  <a:gd name="T36" fmla="*/ 112 w 289"/>
                  <a:gd name="T37" fmla="*/ 0 h 343"/>
                  <a:gd name="T38" fmla="*/ 93 w 289"/>
                  <a:gd name="T39" fmla="*/ 9 h 343"/>
                  <a:gd name="T40" fmla="*/ 84 w 289"/>
                  <a:gd name="T41" fmla="*/ 26 h 343"/>
                  <a:gd name="T42" fmla="*/ 72 w 289"/>
                  <a:gd name="T43" fmla="*/ 28 h 343"/>
                  <a:gd name="T44" fmla="*/ 63 w 289"/>
                  <a:gd name="T45" fmla="*/ 4 h 343"/>
                  <a:gd name="T46" fmla="*/ 42 w 289"/>
                  <a:gd name="T47" fmla="*/ 22 h 343"/>
                  <a:gd name="T48" fmla="*/ 37 w 289"/>
                  <a:gd name="T49" fmla="*/ 44 h 343"/>
                  <a:gd name="T50" fmla="*/ 15 w 289"/>
                  <a:gd name="T51" fmla="*/ 49 h 343"/>
                  <a:gd name="T52" fmla="*/ 0 w 289"/>
                  <a:gd name="T53" fmla="*/ 63 h 343"/>
                  <a:gd name="T54" fmla="*/ 0 w 289"/>
                  <a:gd name="T55" fmla="*/ 105 h 343"/>
                  <a:gd name="T56" fmla="*/ 12 w 289"/>
                  <a:gd name="T57" fmla="*/ 112 h 343"/>
                  <a:gd name="T58" fmla="*/ 12 w 289"/>
                  <a:gd name="T59" fmla="*/ 122 h 3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9"/>
                  <a:gd name="T91" fmla="*/ 0 h 343"/>
                  <a:gd name="T92" fmla="*/ 289 w 289"/>
                  <a:gd name="T93" fmla="*/ 343 h 3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9" h="343">
                    <a:moveTo>
                      <a:pt x="24" y="244"/>
                    </a:moveTo>
                    <a:lnTo>
                      <a:pt x="56" y="266"/>
                    </a:lnTo>
                    <a:lnTo>
                      <a:pt x="41" y="328"/>
                    </a:lnTo>
                    <a:lnTo>
                      <a:pt x="59" y="319"/>
                    </a:lnTo>
                    <a:lnTo>
                      <a:pt x="91" y="290"/>
                    </a:lnTo>
                    <a:lnTo>
                      <a:pt x="98" y="330"/>
                    </a:lnTo>
                    <a:lnTo>
                      <a:pt x="119" y="343"/>
                    </a:lnTo>
                    <a:lnTo>
                      <a:pt x="170" y="319"/>
                    </a:lnTo>
                    <a:lnTo>
                      <a:pt x="173" y="278"/>
                    </a:lnTo>
                    <a:lnTo>
                      <a:pt x="177" y="250"/>
                    </a:lnTo>
                    <a:lnTo>
                      <a:pt x="191" y="199"/>
                    </a:lnTo>
                    <a:lnTo>
                      <a:pt x="230" y="202"/>
                    </a:lnTo>
                    <a:lnTo>
                      <a:pt x="243" y="182"/>
                    </a:lnTo>
                    <a:lnTo>
                      <a:pt x="243" y="137"/>
                    </a:lnTo>
                    <a:lnTo>
                      <a:pt x="272" y="136"/>
                    </a:lnTo>
                    <a:lnTo>
                      <a:pt x="289" y="112"/>
                    </a:lnTo>
                    <a:lnTo>
                      <a:pt x="254" y="63"/>
                    </a:lnTo>
                    <a:lnTo>
                      <a:pt x="249" y="18"/>
                    </a:lnTo>
                    <a:lnTo>
                      <a:pt x="223" y="0"/>
                    </a:lnTo>
                    <a:lnTo>
                      <a:pt x="186" y="18"/>
                    </a:lnTo>
                    <a:lnTo>
                      <a:pt x="168" y="52"/>
                    </a:lnTo>
                    <a:lnTo>
                      <a:pt x="143" y="57"/>
                    </a:lnTo>
                    <a:lnTo>
                      <a:pt x="125" y="8"/>
                    </a:lnTo>
                    <a:lnTo>
                      <a:pt x="83" y="45"/>
                    </a:lnTo>
                    <a:lnTo>
                      <a:pt x="74" y="89"/>
                    </a:lnTo>
                    <a:lnTo>
                      <a:pt x="30" y="98"/>
                    </a:lnTo>
                    <a:lnTo>
                      <a:pt x="0" y="127"/>
                    </a:lnTo>
                    <a:lnTo>
                      <a:pt x="0" y="211"/>
                    </a:lnTo>
                    <a:lnTo>
                      <a:pt x="24" y="225"/>
                    </a:lnTo>
                    <a:lnTo>
                      <a:pt x="24" y="24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5" name="Freeform 70"/>
              <p:cNvSpPr>
                <a:spLocks/>
              </p:cNvSpPr>
              <p:nvPr/>
            </p:nvSpPr>
            <p:spPr bwMode="auto">
              <a:xfrm>
                <a:off x="2308" y="3478"/>
                <a:ext cx="142" cy="171"/>
              </a:xfrm>
              <a:custGeom>
                <a:avLst/>
                <a:gdLst>
                  <a:gd name="T0" fmla="*/ 114 w 286"/>
                  <a:gd name="T1" fmla="*/ 30 h 342"/>
                  <a:gd name="T2" fmla="*/ 126 w 286"/>
                  <a:gd name="T3" fmla="*/ 51 h 342"/>
                  <a:gd name="T4" fmla="*/ 137 w 286"/>
                  <a:gd name="T5" fmla="*/ 55 h 342"/>
                  <a:gd name="T6" fmla="*/ 136 w 286"/>
                  <a:gd name="T7" fmla="*/ 66 h 342"/>
                  <a:gd name="T8" fmla="*/ 122 w 286"/>
                  <a:gd name="T9" fmla="*/ 67 h 342"/>
                  <a:gd name="T10" fmla="*/ 135 w 286"/>
                  <a:gd name="T11" fmla="*/ 80 h 342"/>
                  <a:gd name="T12" fmla="*/ 142 w 286"/>
                  <a:gd name="T13" fmla="*/ 93 h 342"/>
                  <a:gd name="T14" fmla="*/ 137 w 286"/>
                  <a:gd name="T15" fmla="*/ 102 h 342"/>
                  <a:gd name="T16" fmla="*/ 127 w 286"/>
                  <a:gd name="T17" fmla="*/ 102 h 342"/>
                  <a:gd name="T18" fmla="*/ 128 w 286"/>
                  <a:gd name="T19" fmla="*/ 121 h 342"/>
                  <a:gd name="T20" fmla="*/ 125 w 286"/>
                  <a:gd name="T21" fmla="*/ 139 h 342"/>
                  <a:gd name="T22" fmla="*/ 122 w 286"/>
                  <a:gd name="T23" fmla="*/ 156 h 342"/>
                  <a:gd name="T24" fmla="*/ 109 w 286"/>
                  <a:gd name="T25" fmla="*/ 161 h 342"/>
                  <a:gd name="T26" fmla="*/ 71 w 286"/>
                  <a:gd name="T27" fmla="*/ 171 h 342"/>
                  <a:gd name="T28" fmla="*/ 64 w 286"/>
                  <a:gd name="T29" fmla="*/ 162 h 342"/>
                  <a:gd name="T30" fmla="*/ 38 w 286"/>
                  <a:gd name="T31" fmla="*/ 168 h 342"/>
                  <a:gd name="T32" fmla="*/ 25 w 286"/>
                  <a:gd name="T33" fmla="*/ 154 h 342"/>
                  <a:gd name="T34" fmla="*/ 25 w 286"/>
                  <a:gd name="T35" fmla="*/ 141 h 342"/>
                  <a:gd name="T36" fmla="*/ 15 w 286"/>
                  <a:gd name="T37" fmla="*/ 141 h 342"/>
                  <a:gd name="T38" fmla="*/ 18 w 286"/>
                  <a:gd name="T39" fmla="*/ 127 h 342"/>
                  <a:gd name="T40" fmla="*/ 0 w 286"/>
                  <a:gd name="T41" fmla="*/ 129 h 342"/>
                  <a:gd name="T42" fmla="*/ 1 w 286"/>
                  <a:gd name="T43" fmla="*/ 108 h 342"/>
                  <a:gd name="T44" fmla="*/ 3 w 286"/>
                  <a:gd name="T45" fmla="*/ 94 h 342"/>
                  <a:gd name="T46" fmla="*/ 10 w 286"/>
                  <a:gd name="T47" fmla="*/ 69 h 342"/>
                  <a:gd name="T48" fmla="*/ 30 w 286"/>
                  <a:gd name="T49" fmla="*/ 70 h 342"/>
                  <a:gd name="T50" fmla="*/ 36 w 286"/>
                  <a:gd name="T51" fmla="*/ 60 h 342"/>
                  <a:gd name="T52" fmla="*/ 36 w 286"/>
                  <a:gd name="T53" fmla="*/ 38 h 342"/>
                  <a:gd name="T54" fmla="*/ 51 w 286"/>
                  <a:gd name="T55" fmla="*/ 37 h 342"/>
                  <a:gd name="T56" fmla="*/ 59 w 286"/>
                  <a:gd name="T57" fmla="*/ 25 h 342"/>
                  <a:gd name="T58" fmla="*/ 87 w 286"/>
                  <a:gd name="T59" fmla="*/ 51 h 342"/>
                  <a:gd name="T60" fmla="*/ 103 w 286"/>
                  <a:gd name="T61" fmla="*/ 55 h 342"/>
                  <a:gd name="T62" fmla="*/ 109 w 286"/>
                  <a:gd name="T63" fmla="*/ 48 h 342"/>
                  <a:gd name="T64" fmla="*/ 101 w 286"/>
                  <a:gd name="T65" fmla="*/ 18 h 342"/>
                  <a:gd name="T66" fmla="*/ 102 w 286"/>
                  <a:gd name="T67" fmla="*/ 3 h 342"/>
                  <a:gd name="T68" fmla="*/ 107 w 286"/>
                  <a:gd name="T69" fmla="*/ 0 h 342"/>
                  <a:gd name="T70" fmla="*/ 114 w 286"/>
                  <a:gd name="T71" fmla="*/ 30 h 3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
                  <a:gd name="T109" fmla="*/ 0 h 342"/>
                  <a:gd name="T110" fmla="*/ 286 w 286"/>
                  <a:gd name="T111" fmla="*/ 342 h 3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 h="342">
                    <a:moveTo>
                      <a:pt x="229" y="61"/>
                    </a:moveTo>
                    <a:lnTo>
                      <a:pt x="253" y="102"/>
                    </a:lnTo>
                    <a:lnTo>
                      <a:pt x="276" y="110"/>
                    </a:lnTo>
                    <a:lnTo>
                      <a:pt x="273" y="132"/>
                    </a:lnTo>
                    <a:lnTo>
                      <a:pt x="245" y="134"/>
                    </a:lnTo>
                    <a:lnTo>
                      <a:pt x="271" y="159"/>
                    </a:lnTo>
                    <a:lnTo>
                      <a:pt x="286" y="186"/>
                    </a:lnTo>
                    <a:lnTo>
                      <a:pt x="276" y="205"/>
                    </a:lnTo>
                    <a:lnTo>
                      <a:pt x="256" y="205"/>
                    </a:lnTo>
                    <a:lnTo>
                      <a:pt x="258" y="242"/>
                    </a:lnTo>
                    <a:lnTo>
                      <a:pt x="252" y="278"/>
                    </a:lnTo>
                    <a:lnTo>
                      <a:pt x="245" y="311"/>
                    </a:lnTo>
                    <a:lnTo>
                      <a:pt x="220" y="322"/>
                    </a:lnTo>
                    <a:lnTo>
                      <a:pt x="143" y="342"/>
                    </a:lnTo>
                    <a:lnTo>
                      <a:pt x="129" y="323"/>
                    </a:lnTo>
                    <a:lnTo>
                      <a:pt x="77" y="336"/>
                    </a:lnTo>
                    <a:lnTo>
                      <a:pt x="51" y="307"/>
                    </a:lnTo>
                    <a:lnTo>
                      <a:pt x="51" y="281"/>
                    </a:lnTo>
                    <a:lnTo>
                      <a:pt x="30" y="281"/>
                    </a:lnTo>
                    <a:lnTo>
                      <a:pt x="37" y="255"/>
                    </a:lnTo>
                    <a:lnTo>
                      <a:pt x="0" y="257"/>
                    </a:lnTo>
                    <a:lnTo>
                      <a:pt x="3" y="216"/>
                    </a:lnTo>
                    <a:lnTo>
                      <a:pt x="7" y="188"/>
                    </a:lnTo>
                    <a:lnTo>
                      <a:pt x="21" y="137"/>
                    </a:lnTo>
                    <a:lnTo>
                      <a:pt x="60" y="140"/>
                    </a:lnTo>
                    <a:lnTo>
                      <a:pt x="73" y="120"/>
                    </a:lnTo>
                    <a:lnTo>
                      <a:pt x="73" y="75"/>
                    </a:lnTo>
                    <a:lnTo>
                      <a:pt x="102" y="74"/>
                    </a:lnTo>
                    <a:lnTo>
                      <a:pt x="119" y="50"/>
                    </a:lnTo>
                    <a:lnTo>
                      <a:pt x="175" y="102"/>
                    </a:lnTo>
                    <a:lnTo>
                      <a:pt x="208" y="111"/>
                    </a:lnTo>
                    <a:lnTo>
                      <a:pt x="219" y="96"/>
                    </a:lnTo>
                    <a:lnTo>
                      <a:pt x="204" y="36"/>
                    </a:lnTo>
                    <a:lnTo>
                      <a:pt x="205" y="6"/>
                    </a:lnTo>
                    <a:lnTo>
                      <a:pt x="216" y="0"/>
                    </a:lnTo>
                    <a:lnTo>
                      <a:pt x="229" y="6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6" name="Freeform 71"/>
              <p:cNvSpPr>
                <a:spLocks/>
              </p:cNvSpPr>
              <p:nvPr/>
            </p:nvSpPr>
            <p:spPr bwMode="auto">
              <a:xfrm>
                <a:off x="2356" y="3765"/>
                <a:ext cx="76" cy="67"/>
              </a:xfrm>
              <a:custGeom>
                <a:avLst/>
                <a:gdLst>
                  <a:gd name="T0" fmla="*/ 43 w 153"/>
                  <a:gd name="T1" fmla="*/ 62 h 135"/>
                  <a:gd name="T2" fmla="*/ 46 w 153"/>
                  <a:gd name="T3" fmla="*/ 61 h 135"/>
                  <a:gd name="T4" fmla="*/ 48 w 153"/>
                  <a:gd name="T5" fmla="*/ 58 h 135"/>
                  <a:gd name="T6" fmla="*/ 49 w 153"/>
                  <a:gd name="T7" fmla="*/ 56 h 135"/>
                  <a:gd name="T8" fmla="*/ 59 w 153"/>
                  <a:gd name="T9" fmla="*/ 52 h 135"/>
                  <a:gd name="T10" fmla="*/ 59 w 153"/>
                  <a:gd name="T11" fmla="*/ 50 h 135"/>
                  <a:gd name="T12" fmla="*/ 63 w 153"/>
                  <a:gd name="T13" fmla="*/ 47 h 135"/>
                  <a:gd name="T14" fmla="*/ 64 w 153"/>
                  <a:gd name="T15" fmla="*/ 47 h 135"/>
                  <a:gd name="T16" fmla="*/ 67 w 153"/>
                  <a:gd name="T17" fmla="*/ 47 h 135"/>
                  <a:gd name="T18" fmla="*/ 68 w 153"/>
                  <a:gd name="T19" fmla="*/ 45 h 135"/>
                  <a:gd name="T20" fmla="*/ 68 w 153"/>
                  <a:gd name="T21" fmla="*/ 43 h 135"/>
                  <a:gd name="T22" fmla="*/ 72 w 153"/>
                  <a:gd name="T23" fmla="*/ 42 h 135"/>
                  <a:gd name="T24" fmla="*/ 76 w 153"/>
                  <a:gd name="T25" fmla="*/ 40 h 135"/>
                  <a:gd name="T26" fmla="*/ 75 w 153"/>
                  <a:gd name="T27" fmla="*/ 34 h 135"/>
                  <a:gd name="T28" fmla="*/ 73 w 153"/>
                  <a:gd name="T29" fmla="*/ 30 h 135"/>
                  <a:gd name="T30" fmla="*/ 68 w 153"/>
                  <a:gd name="T31" fmla="*/ 28 h 135"/>
                  <a:gd name="T32" fmla="*/ 67 w 153"/>
                  <a:gd name="T33" fmla="*/ 22 h 135"/>
                  <a:gd name="T34" fmla="*/ 66 w 153"/>
                  <a:gd name="T35" fmla="*/ 20 h 135"/>
                  <a:gd name="T36" fmla="*/ 67 w 153"/>
                  <a:gd name="T37" fmla="*/ 11 h 135"/>
                  <a:gd name="T38" fmla="*/ 67 w 153"/>
                  <a:gd name="T39" fmla="*/ 9 h 135"/>
                  <a:gd name="T40" fmla="*/ 61 w 153"/>
                  <a:gd name="T41" fmla="*/ 6 h 135"/>
                  <a:gd name="T42" fmla="*/ 56 w 153"/>
                  <a:gd name="T43" fmla="*/ 0 h 135"/>
                  <a:gd name="T44" fmla="*/ 52 w 153"/>
                  <a:gd name="T45" fmla="*/ 2 h 135"/>
                  <a:gd name="T46" fmla="*/ 50 w 153"/>
                  <a:gd name="T47" fmla="*/ 0 h 135"/>
                  <a:gd name="T48" fmla="*/ 43 w 153"/>
                  <a:gd name="T49" fmla="*/ 7 h 135"/>
                  <a:gd name="T50" fmla="*/ 35 w 153"/>
                  <a:gd name="T51" fmla="*/ 6 h 135"/>
                  <a:gd name="T52" fmla="*/ 34 w 153"/>
                  <a:gd name="T53" fmla="*/ 7 h 135"/>
                  <a:gd name="T54" fmla="*/ 31 w 153"/>
                  <a:gd name="T55" fmla="*/ 7 h 135"/>
                  <a:gd name="T56" fmla="*/ 31 w 153"/>
                  <a:gd name="T57" fmla="*/ 5 h 135"/>
                  <a:gd name="T58" fmla="*/ 29 w 153"/>
                  <a:gd name="T59" fmla="*/ 2 h 135"/>
                  <a:gd name="T60" fmla="*/ 27 w 153"/>
                  <a:gd name="T61" fmla="*/ 2 h 135"/>
                  <a:gd name="T62" fmla="*/ 23 w 153"/>
                  <a:gd name="T63" fmla="*/ 4 h 135"/>
                  <a:gd name="T64" fmla="*/ 24 w 153"/>
                  <a:gd name="T65" fmla="*/ 6 h 135"/>
                  <a:gd name="T66" fmla="*/ 22 w 153"/>
                  <a:gd name="T67" fmla="*/ 7 h 135"/>
                  <a:gd name="T68" fmla="*/ 20 w 153"/>
                  <a:gd name="T69" fmla="*/ 12 h 135"/>
                  <a:gd name="T70" fmla="*/ 19 w 153"/>
                  <a:gd name="T71" fmla="*/ 18 h 135"/>
                  <a:gd name="T72" fmla="*/ 13 w 153"/>
                  <a:gd name="T73" fmla="*/ 19 h 135"/>
                  <a:gd name="T74" fmla="*/ 10 w 153"/>
                  <a:gd name="T75" fmla="*/ 20 h 135"/>
                  <a:gd name="T76" fmla="*/ 5 w 153"/>
                  <a:gd name="T77" fmla="*/ 20 h 135"/>
                  <a:gd name="T78" fmla="*/ 7 w 153"/>
                  <a:gd name="T79" fmla="*/ 29 h 135"/>
                  <a:gd name="T80" fmla="*/ 7 w 153"/>
                  <a:gd name="T81" fmla="*/ 35 h 135"/>
                  <a:gd name="T82" fmla="*/ 5 w 153"/>
                  <a:gd name="T83" fmla="*/ 39 h 135"/>
                  <a:gd name="T84" fmla="*/ 7 w 153"/>
                  <a:gd name="T85" fmla="*/ 41 h 135"/>
                  <a:gd name="T86" fmla="*/ 5 w 153"/>
                  <a:gd name="T87" fmla="*/ 42 h 135"/>
                  <a:gd name="T88" fmla="*/ 1 w 153"/>
                  <a:gd name="T89" fmla="*/ 43 h 135"/>
                  <a:gd name="T90" fmla="*/ 2 w 153"/>
                  <a:gd name="T91" fmla="*/ 45 h 135"/>
                  <a:gd name="T92" fmla="*/ 0 w 153"/>
                  <a:gd name="T93" fmla="*/ 48 h 135"/>
                  <a:gd name="T94" fmla="*/ 7 w 153"/>
                  <a:gd name="T95" fmla="*/ 57 h 135"/>
                  <a:gd name="T96" fmla="*/ 8 w 153"/>
                  <a:gd name="T97" fmla="*/ 59 h 135"/>
                  <a:gd name="T98" fmla="*/ 8 w 153"/>
                  <a:gd name="T99" fmla="*/ 62 h 135"/>
                  <a:gd name="T100" fmla="*/ 14 w 153"/>
                  <a:gd name="T101" fmla="*/ 63 h 135"/>
                  <a:gd name="T102" fmla="*/ 19 w 153"/>
                  <a:gd name="T103" fmla="*/ 63 h 135"/>
                  <a:gd name="T104" fmla="*/ 22 w 153"/>
                  <a:gd name="T105" fmla="*/ 63 h 135"/>
                  <a:gd name="T106" fmla="*/ 24 w 153"/>
                  <a:gd name="T107" fmla="*/ 66 h 135"/>
                  <a:gd name="T108" fmla="*/ 28 w 153"/>
                  <a:gd name="T109" fmla="*/ 67 h 135"/>
                  <a:gd name="T110" fmla="*/ 31 w 153"/>
                  <a:gd name="T111" fmla="*/ 64 h 135"/>
                  <a:gd name="T112" fmla="*/ 34 w 153"/>
                  <a:gd name="T113" fmla="*/ 64 h 135"/>
                  <a:gd name="T114" fmla="*/ 38 w 153"/>
                  <a:gd name="T115" fmla="*/ 64 h 135"/>
                  <a:gd name="T116" fmla="*/ 40 w 153"/>
                  <a:gd name="T117" fmla="*/ 64 h 135"/>
                  <a:gd name="T118" fmla="*/ 43 w 153"/>
                  <a:gd name="T119" fmla="*/ 62 h 1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35"/>
                  <a:gd name="T182" fmla="*/ 153 w 153"/>
                  <a:gd name="T183" fmla="*/ 135 h 1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35">
                    <a:moveTo>
                      <a:pt x="86" y="124"/>
                    </a:moveTo>
                    <a:lnTo>
                      <a:pt x="93" y="123"/>
                    </a:lnTo>
                    <a:lnTo>
                      <a:pt x="96" y="117"/>
                    </a:lnTo>
                    <a:lnTo>
                      <a:pt x="99" y="112"/>
                    </a:lnTo>
                    <a:lnTo>
                      <a:pt x="118" y="105"/>
                    </a:lnTo>
                    <a:lnTo>
                      <a:pt x="118" y="101"/>
                    </a:lnTo>
                    <a:lnTo>
                      <a:pt x="126" y="94"/>
                    </a:lnTo>
                    <a:lnTo>
                      <a:pt x="129" y="95"/>
                    </a:lnTo>
                    <a:lnTo>
                      <a:pt x="134" y="95"/>
                    </a:lnTo>
                    <a:lnTo>
                      <a:pt x="136" y="91"/>
                    </a:lnTo>
                    <a:lnTo>
                      <a:pt x="136" y="86"/>
                    </a:lnTo>
                    <a:lnTo>
                      <a:pt x="144" y="85"/>
                    </a:lnTo>
                    <a:lnTo>
                      <a:pt x="153" y="80"/>
                    </a:lnTo>
                    <a:lnTo>
                      <a:pt x="150" y="69"/>
                    </a:lnTo>
                    <a:lnTo>
                      <a:pt x="146" y="60"/>
                    </a:lnTo>
                    <a:lnTo>
                      <a:pt x="137" y="56"/>
                    </a:lnTo>
                    <a:lnTo>
                      <a:pt x="135" y="45"/>
                    </a:lnTo>
                    <a:lnTo>
                      <a:pt x="132" y="41"/>
                    </a:lnTo>
                    <a:lnTo>
                      <a:pt x="135" y="23"/>
                    </a:lnTo>
                    <a:lnTo>
                      <a:pt x="134" y="19"/>
                    </a:lnTo>
                    <a:lnTo>
                      <a:pt x="122" y="13"/>
                    </a:lnTo>
                    <a:lnTo>
                      <a:pt x="113" y="0"/>
                    </a:lnTo>
                    <a:lnTo>
                      <a:pt x="104" y="4"/>
                    </a:lnTo>
                    <a:lnTo>
                      <a:pt x="101" y="0"/>
                    </a:lnTo>
                    <a:lnTo>
                      <a:pt x="87" y="14"/>
                    </a:lnTo>
                    <a:lnTo>
                      <a:pt x="71" y="13"/>
                    </a:lnTo>
                    <a:lnTo>
                      <a:pt x="68" y="15"/>
                    </a:lnTo>
                    <a:lnTo>
                      <a:pt x="63" y="15"/>
                    </a:lnTo>
                    <a:lnTo>
                      <a:pt x="63" y="10"/>
                    </a:lnTo>
                    <a:lnTo>
                      <a:pt x="59" y="5"/>
                    </a:lnTo>
                    <a:lnTo>
                      <a:pt x="54" y="5"/>
                    </a:lnTo>
                    <a:lnTo>
                      <a:pt x="47" y="8"/>
                    </a:lnTo>
                    <a:lnTo>
                      <a:pt x="48" y="12"/>
                    </a:lnTo>
                    <a:lnTo>
                      <a:pt x="44" y="15"/>
                    </a:lnTo>
                    <a:lnTo>
                      <a:pt x="40" y="24"/>
                    </a:lnTo>
                    <a:lnTo>
                      <a:pt x="38" y="37"/>
                    </a:lnTo>
                    <a:lnTo>
                      <a:pt x="26" y="38"/>
                    </a:lnTo>
                    <a:lnTo>
                      <a:pt x="21" y="40"/>
                    </a:lnTo>
                    <a:lnTo>
                      <a:pt x="11" y="40"/>
                    </a:lnTo>
                    <a:lnTo>
                      <a:pt x="14" y="59"/>
                    </a:lnTo>
                    <a:lnTo>
                      <a:pt x="14" y="71"/>
                    </a:lnTo>
                    <a:lnTo>
                      <a:pt x="11" y="78"/>
                    </a:lnTo>
                    <a:lnTo>
                      <a:pt x="14" y="82"/>
                    </a:lnTo>
                    <a:lnTo>
                      <a:pt x="10" y="85"/>
                    </a:lnTo>
                    <a:lnTo>
                      <a:pt x="2" y="87"/>
                    </a:lnTo>
                    <a:lnTo>
                      <a:pt x="4" y="91"/>
                    </a:lnTo>
                    <a:lnTo>
                      <a:pt x="0" y="96"/>
                    </a:lnTo>
                    <a:lnTo>
                      <a:pt x="15" y="114"/>
                    </a:lnTo>
                    <a:lnTo>
                      <a:pt x="16" y="119"/>
                    </a:lnTo>
                    <a:lnTo>
                      <a:pt x="16" y="124"/>
                    </a:lnTo>
                    <a:lnTo>
                      <a:pt x="29" y="126"/>
                    </a:lnTo>
                    <a:lnTo>
                      <a:pt x="38" y="127"/>
                    </a:lnTo>
                    <a:lnTo>
                      <a:pt x="44" y="126"/>
                    </a:lnTo>
                    <a:lnTo>
                      <a:pt x="48" y="133"/>
                    </a:lnTo>
                    <a:lnTo>
                      <a:pt x="57" y="135"/>
                    </a:lnTo>
                    <a:lnTo>
                      <a:pt x="63" y="129"/>
                    </a:lnTo>
                    <a:lnTo>
                      <a:pt x="69" y="128"/>
                    </a:lnTo>
                    <a:lnTo>
                      <a:pt x="76" y="129"/>
                    </a:lnTo>
                    <a:lnTo>
                      <a:pt x="81" y="129"/>
                    </a:lnTo>
                    <a:lnTo>
                      <a:pt x="86" y="12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7" name="Freeform 72"/>
              <p:cNvSpPr>
                <a:spLocks/>
              </p:cNvSpPr>
              <p:nvPr/>
            </p:nvSpPr>
            <p:spPr bwMode="auto">
              <a:xfrm>
                <a:off x="2383" y="3795"/>
                <a:ext cx="87" cy="63"/>
              </a:xfrm>
              <a:custGeom>
                <a:avLst/>
                <a:gdLst>
                  <a:gd name="T0" fmla="*/ 78 w 174"/>
                  <a:gd name="T1" fmla="*/ 11 h 126"/>
                  <a:gd name="T2" fmla="*/ 87 w 174"/>
                  <a:gd name="T3" fmla="*/ 5 h 126"/>
                  <a:gd name="T4" fmla="*/ 81 w 174"/>
                  <a:gd name="T5" fmla="*/ 4 h 126"/>
                  <a:gd name="T6" fmla="*/ 78 w 174"/>
                  <a:gd name="T7" fmla="*/ 2 h 126"/>
                  <a:gd name="T8" fmla="*/ 75 w 174"/>
                  <a:gd name="T9" fmla="*/ 3 h 126"/>
                  <a:gd name="T10" fmla="*/ 72 w 174"/>
                  <a:gd name="T11" fmla="*/ 0 h 126"/>
                  <a:gd name="T12" fmla="*/ 68 w 174"/>
                  <a:gd name="T13" fmla="*/ 0 h 126"/>
                  <a:gd name="T14" fmla="*/ 58 w 174"/>
                  <a:gd name="T15" fmla="*/ 1 h 126"/>
                  <a:gd name="T16" fmla="*/ 58 w 174"/>
                  <a:gd name="T17" fmla="*/ 6 h 126"/>
                  <a:gd name="T18" fmla="*/ 56 w 174"/>
                  <a:gd name="T19" fmla="*/ 12 h 126"/>
                  <a:gd name="T20" fmla="*/ 51 w 174"/>
                  <a:gd name="T21" fmla="*/ 13 h 126"/>
                  <a:gd name="T22" fmla="*/ 49 w 174"/>
                  <a:gd name="T23" fmla="*/ 10 h 126"/>
                  <a:gd name="T24" fmla="*/ 41 w 174"/>
                  <a:gd name="T25" fmla="*/ 13 h 126"/>
                  <a:gd name="T26" fmla="*/ 40 w 174"/>
                  <a:gd name="T27" fmla="*/ 18 h 126"/>
                  <a:gd name="T28" fmla="*/ 36 w 174"/>
                  <a:gd name="T29" fmla="*/ 17 h 126"/>
                  <a:gd name="T30" fmla="*/ 32 w 174"/>
                  <a:gd name="T31" fmla="*/ 23 h 126"/>
                  <a:gd name="T32" fmla="*/ 21 w 174"/>
                  <a:gd name="T33" fmla="*/ 29 h 126"/>
                  <a:gd name="T34" fmla="*/ 16 w 174"/>
                  <a:gd name="T35" fmla="*/ 32 h 126"/>
                  <a:gd name="T36" fmla="*/ 11 w 174"/>
                  <a:gd name="T37" fmla="*/ 35 h 126"/>
                  <a:gd name="T38" fmla="*/ 5 w 174"/>
                  <a:gd name="T39" fmla="*/ 35 h 126"/>
                  <a:gd name="T40" fmla="*/ 3 w 174"/>
                  <a:gd name="T41" fmla="*/ 46 h 126"/>
                  <a:gd name="T42" fmla="*/ 2 w 174"/>
                  <a:gd name="T43" fmla="*/ 54 h 126"/>
                  <a:gd name="T44" fmla="*/ 5 w 174"/>
                  <a:gd name="T45" fmla="*/ 56 h 126"/>
                  <a:gd name="T46" fmla="*/ 7 w 174"/>
                  <a:gd name="T47" fmla="*/ 57 h 126"/>
                  <a:gd name="T48" fmla="*/ 12 w 174"/>
                  <a:gd name="T49" fmla="*/ 56 h 126"/>
                  <a:gd name="T50" fmla="*/ 12 w 174"/>
                  <a:gd name="T51" fmla="*/ 62 h 126"/>
                  <a:gd name="T52" fmla="*/ 18 w 174"/>
                  <a:gd name="T53" fmla="*/ 59 h 126"/>
                  <a:gd name="T54" fmla="*/ 18 w 174"/>
                  <a:gd name="T55" fmla="*/ 56 h 126"/>
                  <a:gd name="T56" fmla="*/ 23 w 174"/>
                  <a:gd name="T57" fmla="*/ 57 h 126"/>
                  <a:gd name="T58" fmla="*/ 28 w 174"/>
                  <a:gd name="T59" fmla="*/ 54 h 126"/>
                  <a:gd name="T60" fmla="*/ 28 w 174"/>
                  <a:gd name="T61" fmla="*/ 49 h 126"/>
                  <a:gd name="T62" fmla="*/ 24 w 174"/>
                  <a:gd name="T63" fmla="*/ 48 h 126"/>
                  <a:gd name="T64" fmla="*/ 28 w 174"/>
                  <a:gd name="T65" fmla="*/ 45 h 126"/>
                  <a:gd name="T66" fmla="*/ 31 w 174"/>
                  <a:gd name="T67" fmla="*/ 48 h 126"/>
                  <a:gd name="T68" fmla="*/ 35 w 174"/>
                  <a:gd name="T69" fmla="*/ 47 h 126"/>
                  <a:gd name="T70" fmla="*/ 39 w 174"/>
                  <a:gd name="T71" fmla="*/ 48 h 126"/>
                  <a:gd name="T72" fmla="*/ 43 w 174"/>
                  <a:gd name="T73" fmla="*/ 48 h 126"/>
                  <a:gd name="T74" fmla="*/ 46 w 174"/>
                  <a:gd name="T75" fmla="*/ 41 h 126"/>
                  <a:gd name="T76" fmla="*/ 50 w 174"/>
                  <a:gd name="T77" fmla="*/ 38 h 126"/>
                  <a:gd name="T78" fmla="*/ 55 w 174"/>
                  <a:gd name="T79" fmla="*/ 32 h 126"/>
                  <a:gd name="T80" fmla="*/ 63 w 174"/>
                  <a:gd name="T81" fmla="*/ 23 h 126"/>
                  <a:gd name="T82" fmla="*/ 68 w 174"/>
                  <a:gd name="T83" fmla="*/ 20 h 1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4"/>
                  <a:gd name="T127" fmla="*/ 0 h 126"/>
                  <a:gd name="T128" fmla="*/ 174 w 174"/>
                  <a:gd name="T129" fmla="*/ 126 h 1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4" h="126">
                    <a:moveTo>
                      <a:pt x="146" y="30"/>
                    </a:moveTo>
                    <a:lnTo>
                      <a:pt x="155" y="22"/>
                    </a:lnTo>
                    <a:lnTo>
                      <a:pt x="162" y="18"/>
                    </a:lnTo>
                    <a:lnTo>
                      <a:pt x="174" y="9"/>
                    </a:lnTo>
                    <a:lnTo>
                      <a:pt x="168" y="3"/>
                    </a:lnTo>
                    <a:lnTo>
                      <a:pt x="161" y="8"/>
                    </a:lnTo>
                    <a:lnTo>
                      <a:pt x="159" y="8"/>
                    </a:lnTo>
                    <a:lnTo>
                      <a:pt x="156" y="4"/>
                    </a:lnTo>
                    <a:lnTo>
                      <a:pt x="155" y="3"/>
                    </a:lnTo>
                    <a:lnTo>
                      <a:pt x="150" y="5"/>
                    </a:lnTo>
                    <a:lnTo>
                      <a:pt x="147" y="0"/>
                    </a:lnTo>
                    <a:lnTo>
                      <a:pt x="143" y="0"/>
                    </a:lnTo>
                    <a:lnTo>
                      <a:pt x="140" y="3"/>
                    </a:lnTo>
                    <a:lnTo>
                      <a:pt x="136" y="0"/>
                    </a:lnTo>
                    <a:lnTo>
                      <a:pt x="126" y="3"/>
                    </a:lnTo>
                    <a:lnTo>
                      <a:pt x="117" y="2"/>
                    </a:lnTo>
                    <a:lnTo>
                      <a:pt x="114" y="8"/>
                    </a:lnTo>
                    <a:lnTo>
                      <a:pt x="116" y="12"/>
                    </a:lnTo>
                    <a:lnTo>
                      <a:pt x="116" y="14"/>
                    </a:lnTo>
                    <a:lnTo>
                      <a:pt x="112" y="23"/>
                    </a:lnTo>
                    <a:lnTo>
                      <a:pt x="107" y="27"/>
                    </a:lnTo>
                    <a:lnTo>
                      <a:pt x="102" y="26"/>
                    </a:lnTo>
                    <a:lnTo>
                      <a:pt x="102" y="21"/>
                    </a:lnTo>
                    <a:lnTo>
                      <a:pt x="99" y="20"/>
                    </a:lnTo>
                    <a:lnTo>
                      <a:pt x="90" y="25"/>
                    </a:lnTo>
                    <a:lnTo>
                      <a:pt x="82" y="26"/>
                    </a:lnTo>
                    <a:lnTo>
                      <a:pt x="82" y="31"/>
                    </a:lnTo>
                    <a:lnTo>
                      <a:pt x="80" y="35"/>
                    </a:lnTo>
                    <a:lnTo>
                      <a:pt x="75" y="35"/>
                    </a:lnTo>
                    <a:lnTo>
                      <a:pt x="72" y="34"/>
                    </a:lnTo>
                    <a:lnTo>
                      <a:pt x="64" y="41"/>
                    </a:lnTo>
                    <a:lnTo>
                      <a:pt x="64" y="45"/>
                    </a:lnTo>
                    <a:lnTo>
                      <a:pt x="45" y="52"/>
                    </a:lnTo>
                    <a:lnTo>
                      <a:pt x="42" y="57"/>
                    </a:lnTo>
                    <a:lnTo>
                      <a:pt x="39" y="63"/>
                    </a:lnTo>
                    <a:lnTo>
                      <a:pt x="32" y="64"/>
                    </a:lnTo>
                    <a:lnTo>
                      <a:pt x="27" y="69"/>
                    </a:lnTo>
                    <a:lnTo>
                      <a:pt x="22" y="69"/>
                    </a:lnTo>
                    <a:lnTo>
                      <a:pt x="15" y="68"/>
                    </a:lnTo>
                    <a:lnTo>
                      <a:pt x="9" y="69"/>
                    </a:lnTo>
                    <a:lnTo>
                      <a:pt x="3" y="75"/>
                    </a:lnTo>
                    <a:lnTo>
                      <a:pt x="5" y="91"/>
                    </a:lnTo>
                    <a:lnTo>
                      <a:pt x="0" y="99"/>
                    </a:lnTo>
                    <a:lnTo>
                      <a:pt x="4" y="107"/>
                    </a:lnTo>
                    <a:lnTo>
                      <a:pt x="8" y="104"/>
                    </a:lnTo>
                    <a:lnTo>
                      <a:pt x="9" y="112"/>
                    </a:lnTo>
                    <a:lnTo>
                      <a:pt x="10" y="114"/>
                    </a:lnTo>
                    <a:lnTo>
                      <a:pt x="15" y="114"/>
                    </a:lnTo>
                    <a:lnTo>
                      <a:pt x="22" y="109"/>
                    </a:lnTo>
                    <a:lnTo>
                      <a:pt x="24" y="112"/>
                    </a:lnTo>
                    <a:lnTo>
                      <a:pt x="24" y="116"/>
                    </a:lnTo>
                    <a:lnTo>
                      <a:pt x="24" y="123"/>
                    </a:lnTo>
                    <a:lnTo>
                      <a:pt x="30" y="126"/>
                    </a:lnTo>
                    <a:lnTo>
                      <a:pt x="35" y="118"/>
                    </a:lnTo>
                    <a:lnTo>
                      <a:pt x="33" y="114"/>
                    </a:lnTo>
                    <a:lnTo>
                      <a:pt x="35" y="111"/>
                    </a:lnTo>
                    <a:lnTo>
                      <a:pt x="41" y="111"/>
                    </a:lnTo>
                    <a:lnTo>
                      <a:pt x="46" y="113"/>
                    </a:lnTo>
                    <a:lnTo>
                      <a:pt x="53" y="111"/>
                    </a:lnTo>
                    <a:lnTo>
                      <a:pt x="57" y="108"/>
                    </a:lnTo>
                    <a:lnTo>
                      <a:pt x="59" y="103"/>
                    </a:lnTo>
                    <a:lnTo>
                      <a:pt x="57" y="98"/>
                    </a:lnTo>
                    <a:lnTo>
                      <a:pt x="52" y="96"/>
                    </a:lnTo>
                    <a:lnTo>
                      <a:pt x="48" y="95"/>
                    </a:lnTo>
                    <a:lnTo>
                      <a:pt x="51" y="90"/>
                    </a:lnTo>
                    <a:lnTo>
                      <a:pt x="56" y="90"/>
                    </a:lnTo>
                    <a:lnTo>
                      <a:pt x="59" y="94"/>
                    </a:lnTo>
                    <a:lnTo>
                      <a:pt x="62" y="95"/>
                    </a:lnTo>
                    <a:lnTo>
                      <a:pt x="65" y="94"/>
                    </a:lnTo>
                    <a:lnTo>
                      <a:pt x="70" y="94"/>
                    </a:lnTo>
                    <a:lnTo>
                      <a:pt x="72" y="98"/>
                    </a:lnTo>
                    <a:lnTo>
                      <a:pt x="77" y="96"/>
                    </a:lnTo>
                    <a:lnTo>
                      <a:pt x="81" y="98"/>
                    </a:lnTo>
                    <a:lnTo>
                      <a:pt x="86" y="96"/>
                    </a:lnTo>
                    <a:lnTo>
                      <a:pt x="93" y="85"/>
                    </a:lnTo>
                    <a:lnTo>
                      <a:pt x="92" y="81"/>
                    </a:lnTo>
                    <a:lnTo>
                      <a:pt x="94" y="78"/>
                    </a:lnTo>
                    <a:lnTo>
                      <a:pt x="101" y="76"/>
                    </a:lnTo>
                    <a:lnTo>
                      <a:pt x="106" y="71"/>
                    </a:lnTo>
                    <a:lnTo>
                      <a:pt x="111" y="63"/>
                    </a:lnTo>
                    <a:lnTo>
                      <a:pt x="113" y="61"/>
                    </a:lnTo>
                    <a:lnTo>
                      <a:pt x="126" y="45"/>
                    </a:lnTo>
                    <a:lnTo>
                      <a:pt x="132" y="44"/>
                    </a:lnTo>
                    <a:lnTo>
                      <a:pt x="135" y="39"/>
                    </a:lnTo>
                    <a:lnTo>
                      <a:pt x="146" y="3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8" name="Freeform 73"/>
              <p:cNvSpPr>
                <a:spLocks/>
              </p:cNvSpPr>
              <p:nvPr/>
            </p:nvSpPr>
            <p:spPr bwMode="auto">
              <a:xfrm>
                <a:off x="2446" y="3805"/>
                <a:ext cx="28" cy="47"/>
              </a:xfrm>
              <a:custGeom>
                <a:avLst/>
                <a:gdLst>
                  <a:gd name="T0" fmla="*/ 11 w 57"/>
                  <a:gd name="T1" fmla="*/ 38 h 94"/>
                  <a:gd name="T2" fmla="*/ 13 w 57"/>
                  <a:gd name="T3" fmla="*/ 38 h 94"/>
                  <a:gd name="T4" fmla="*/ 14 w 57"/>
                  <a:gd name="T5" fmla="*/ 37 h 94"/>
                  <a:gd name="T6" fmla="*/ 14 w 57"/>
                  <a:gd name="T7" fmla="*/ 32 h 94"/>
                  <a:gd name="T8" fmla="*/ 13 w 57"/>
                  <a:gd name="T9" fmla="*/ 27 h 94"/>
                  <a:gd name="T10" fmla="*/ 14 w 57"/>
                  <a:gd name="T11" fmla="*/ 24 h 94"/>
                  <a:gd name="T12" fmla="*/ 16 w 57"/>
                  <a:gd name="T13" fmla="*/ 24 h 94"/>
                  <a:gd name="T14" fmla="*/ 17 w 57"/>
                  <a:gd name="T15" fmla="*/ 24 h 94"/>
                  <a:gd name="T16" fmla="*/ 20 w 57"/>
                  <a:gd name="T17" fmla="*/ 22 h 94"/>
                  <a:gd name="T18" fmla="*/ 22 w 57"/>
                  <a:gd name="T19" fmla="*/ 19 h 94"/>
                  <a:gd name="T20" fmla="*/ 24 w 57"/>
                  <a:gd name="T21" fmla="*/ 14 h 94"/>
                  <a:gd name="T22" fmla="*/ 26 w 57"/>
                  <a:gd name="T23" fmla="*/ 12 h 94"/>
                  <a:gd name="T24" fmla="*/ 28 w 57"/>
                  <a:gd name="T25" fmla="*/ 11 h 94"/>
                  <a:gd name="T26" fmla="*/ 28 w 57"/>
                  <a:gd name="T27" fmla="*/ 10 h 94"/>
                  <a:gd name="T28" fmla="*/ 26 w 57"/>
                  <a:gd name="T29" fmla="*/ 8 h 94"/>
                  <a:gd name="T30" fmla="*/ 26 w 57"/>
                  <a:gd name="T31" fmla="*/ 4 h 94"/>
                  <a:gd name="T32" fmla="*/ 24 w 57"/>
                  <a:gd name="T33" fmla="*/ 4 h 94"/>
                  <a:gd name="T34" fmla="*/ 23 w 57"/>
                  <a:gd name="T35" fmla="*/ 3 h 94"/>
                  <a:gd name="T36" fmla="*/ 25 w 57"/>
                  <a:gd name="T37" fmla="*/ 1 h 94"/>
                  <a:gd name="T38" fmla="*/ 23 w 57"/>
                  <a:gd name="T39" fmla="*/ 0 h 94"/>
                  <a:gd name="T40" fmla="*/ 21 w 57"/>
                  <a:gd name="T41" fmla="*/ 1 h 94"/>
                  <a:gd name="T42" fmla="*/ 19 w 57"/>
                  <a:gd name="T43" fmla="*/ 3 h 94"/>
                  <a:gd name="T44" fmla="*/ 12 w 57"/>
                  <a:gd name="T45" fmla="*/ 9 h 94"/>
                  <a:gd name="T46" fmla="*/ 11 w 57"/>
                  <a:gd name="T47" fmla="*/ 12 h 94"/>
                  <a:gd name="T48" fmla="*/ 8 w 57"/>
                  <a:gd name="T49" fmla="*/ 14 h 94"/>
                  <a:gd name="T50" fmla="*/ 8 w 57"/>
                  <a:gd name="T51" fmla="*/ 16 h 94"/>
                  <a:gd name="T52" fmla="*/ 8 w 57"/>
                  <a:gd name="T53" fmla="*/ 19 h 94"/>
                  <a:gd name="T54" fmla="*/ 6 w 57"/>
                  <a:gd name="T55" fmla="*/ 21 h 94"/>
                  <a:gd name="T56" fmla="*/ 6 w 57"/>
                  <a:gd name="T57" fmla="*/ 22 h 94"/>
                  <a:gd name="T58" fmla="*/ 9 w 57"/>
                  <a:gd name="T59" fmla="*/ 22 h 94"/>
                  <a:gd name="T60" fmla="*/ 10 w 57"/>
                  <a:gd name="T61" fmla="*/ 22 h 94"/>
                  <a:gd name="T62" fmla="*/ 9 w 57"/>
                  <a:gd name="T63" fmla="*/ 24 h 94"/>
                  <a:gd name="T64" fmla="*/ 8 w 57"/>
                  <a:gd name="T65" fmla="*/ 28 h 94"/>
                  <a:gd name="T66" fmla="*/ 5 w 57"/>
                  <a:gd name="T67" fmla="*/ 26 h 94"/>
                  <a:gd name="T68" fmla="*/ 5 w 57"/>
                  <a:gd name="T69" fmla="*/ 24 h 94"/>
                  <a:gd name="T70" fmla="*/ 3 w 57"/>
                  <a:gd name="T71" fmla="*/ 24 h 94"/>
                  <a:gd name="T72" fmla="*/ 1 w 57"/>
                  <a:gd name="T73" fmla="*/ 24 h 94"/>
                  <a:gd name="T74" fmla="*/ 0 w 57"/>
                  <a:gd name="T75" fmla="*/ 28 h 94"/>
                  <a:gd name="T76" fmla="*/ 1 w 57"/>
                  <a:gd name="T77" fmla="*/ 29 h 94"/>
                  <a:gd name="T78" fmla="*/ 2 w 57"/>
                  <a:gd name="T79" fmla="*/ 30 h 94"/>
                  <a:gd name="T80" fmla="*/ 2 w 57"/>
                  <a:gd name="T81" fmla="*/ 35 h 94"/>
                  <a:gd name="T82" fmla="*/ 2 w 57"/>
                  <a:gd name="T83" fmla="*/ 37 h 94"/>
                  <a:gd name="T84" fmla="*/ 5 w 57"/>
                  <a:gd name="T85" fmla="*/ 39 h 94"/>
                  <a:gd name="T86" fmla="*/ 6 w 57"/>
                  <a:gd name="T87" fmla="*/ 42 h 94"/>
                  <a:gd name="T88" fmla="*/ 5 w 57"/>
                  <a:gd name="T89" fmla="*/ 46 h 94"/>
                  <a:gd name="T90" fmla="*/ 6 w 57"/>
                  <a:gd name="T91" fmla="*/ 47 h 94"/>
                  <a:gd name="T92" fmla="*/ 8 w 57"/>
                  <a:gd name="T93" fmla="*/ 47 h 94"/>
                  <a:gd name="T94" fmla="*/ 10 w 57"/>
                  <a:gd name="T95" fmla="*/ 44 h 94"/>
                  <a:gd name="T96" fmla="*/ 10 w 57"/>
                  <a:gd name="T97" fmla="*/ 40 h 94"/>
                  <a:gd name="T98" fmla="*/ 11 w 57"/>
                  <a:gd name="T99" fmla="*/ 38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94"/>
                  <a:gd name="T152" fmla="*/ 57 w 57"/>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94">
                    <a:moveTo>
                      <a:pt x="23" y="75"/>
                    </a:moveTo>
                    <a:lnTo>
                      <a:pt x="27" y="75"/>
                    </a:lnTo>
                    <a:lnTo>
                      <a:pt x="29" y="73"/>
                    </a:lnTo>
                    <a:lnTo>
                      <a:pt x="29" y="64"/>
                    </a:lnTo>
                    <a:lnTo>
                      <a:pt x="27" y="55"/>
                    </a:lnTo>
                    <a:lnTo>
                      <a:pt x="28" y="48"/>
                    </a:lnTo>
                    <a:lnTo>
                      <a:pt x="32" y="47"/>
                    </a:lnTo>
                    <a:lnTo>
                      <a:pt x="35" y="47"/>
                    </a:lnTo>
                    <a:lnTo>
                      <a:pt x="41" y="44"/>
                    </a:lnTo>
                    <a:lnTo>
                      <a:pt x="44" y="37"/>
                    </a:lnTo>
                    <a:lnTo>
                      <a:pt x="48" y="28"/>
                    </a:lnTo>
                    <a:lnTo>
                      <a:pt x="52" y="23"/>
                    </a:lnTo>
                    <a:lnTo>
                      <a:pt x="57" y="21"/>
                    </a:lnTo>
                    <a:lnTo>
                      <a:pt x="57" y="19"/>
                    </a:lnTo>
                    <a:lnTo>
                      <a:pt x="53" y="16"/>
                    </a:lnTo>
                    <a:lnTo>
                      <a:pt x="53" y="8"/>
                    </a:lnTo>
                    <a:lnTo>
                      <a:pt x="48" y="8"/>
                    </a:lnTo>
                    <a:lnTo>
                      <a:pt x="47" y="6"/>
                    </a:lnTo>
                    <a:lnTo>
                      <a:pt x="51" y="2"/>
                    </a:lnTo>
                    <a:lnTo>
                      <a:pt x="47" y="0"/>
                    </a:lnTo>
                    <a:lnTo>
                      <a:pt x="42" y="3"/>
                    </a:lnTo>
                    <a:lnTo>
                      <a:pt x="39" y="7"/>
                    </a:lnTo>
                    <a:lnTo>
                      <a:pt x="24" y="17"/>
                    </a:lnTo>
                    <a:lnTo>
                      <a:pt x="23" y="24"/>
                    </a:lnTo>
                    <a:lnTo>
                      <a:pt x="17" y="29"/>
                    </a:lnTo>
                    <a:lnTo>
                      <a:pt x="16" y="32"/>
                    </a:lnTo>
                    <a:lnTo>
                      <a:pt x="16" y="37"/>
                    </a:lnTo>
                    <a:lnTo>
                      <a:pt x="12" y="41"/>
                    </a:lnTo>
                    <a:lnTo>
                      <a:pt x="12" y="43"/>
                    </a:lnTo>
                    <a:lnTo>
                      <a:pt x="18" y="43"/>
                    </a:lnTo>
                    <a:lnTo>
                      <a:pt x="21" y="44"/>
                    </a:lnTo>
                    <a:lnTo>
                      <a:pt x="18" y="49"/>
                    </a:lnTo>
                    <a:lnTo>
                      <a:pt x="16" y="56"/>
                    </a:lnTo>
                    <a:lnTo>
                      <a:pt x="11" y="53"/>
                    </a:lnTo>
                    <a:lnTo>
                      <a:pt x="10" y="48"/>
                    </a:lnTo>
                    <a:lnTo>
                      <a:pt x="6" y="48"/>
                    </a:lnTo>
                    <a:lnTo>
                      <a:pt x="3" y="49"/>
                    </a:lnTo>
                    <a:lnTo>
                      <a:pt x="0" y="56"/>
                    </a:lnTo>
                    <a:lnTo>
                      <a:pt x="3" y="58"/>
                    </a:lnTo>
                    <a:lnTo>
                      <a:pt x="4" y="61"/>
                    </a:lnTo>
                    <a:lnTo>
                      <a:pt x="4" y="69"/>
                    </a:lnTo>
                    <a:lnTo>
                      <a:pt x="5" y="73"/>
                    </a:lnTo>
                    <a:lnTo>
                      <a:pt x="10" y="78"/>
                    </a:lnTo>
                    <a:lnTo>
                      <a:pt x="12" y="83"/>
                    </a:lnTo>
                    <a:lnTo>
                      <a:pt x="11" y="91"/>
                    </a:lnTo>
                    <a:lnTo>
                      <a:pt x="12" y="94"/>
                    </a:lnTo>
                    <a:lnTo>
                      <a:pt x="17" y="93"/>
                    </a:lnTo>
                    <a:lnTo>
                      <a:pt x="21" y="87"/>
                    </a:lnTo>
                    <a:lnTo>
                      <a:pt x="21" y="79"/>
                    </a:lnTo>
                    <a:lnTo>
                      <a:pt x="23" y="7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9" name="Freeform 74"/>
              <p:cNvSpPr>
                <a:spLocks/>
              </p:cNvSpPr>
              <p:nvPr/>
            </p:nvSpPr>
            <p:spPr bwMode="auto">
              <a:xfrm>
                <a:off x="2419" y="3877"/>
                <a:ext cx="58" cy="49"/>
              </a:xfrm>
              <a:custGeom>
                <a:avLst/>
                <a:gdLst>
                  <a:gd name="T0" fmla="*/ 24 w 118"/>
                  <a:gd name="T1" fmla="*/ 24 h 98"/>
                  <a:gd name="T2" fmla="*/ 27 w 118"/>
                  <a:gd name="T3" fmla="*/ 26 h 98"/>
                  <a:gd name="T4" fmla="*/ 29 w 118"/>
                  <a:gd name="T5" fmla="*/ 29 h 98"/>
                  <a:gd name="T6" fmla="*/ 34 w 118"/>
                  <a:gd name="T7" fmla="*/ 31 h 98"/>
                  <a:gd name="T8" fmla="*/ 35 w 118"/>
                  <a:gd name="T9" fmla="*/ 31 h 98"/>
                  <a:gd name="T10" fmla="*/ 36 w 118"/>
                  <a:gd name="T11" fmla="*/ 29 h 98"/>
                  <a:gd name="T12" fmla="*/ 34 w 118"/>
                  <a:gd name="T13" fmla="*/ 27 h 98"/>
                  <a:gd name="T14" fmla="*/ 34 w 118"/>
                  <a:gd name="T15" fmla="*/ 26 h 98"/>
                  <a:gd name="T16" fmla="*/ 46 w 118"/>
                  <a:gd name="T17" fmla="*/ 24 h 98"/>
                  <a:gd name="T18" fmla="*/ 58 w 118"/>
                  <a:gd name="T19" fmla="*/ 20 h 98"/>
                  <a:gd name="T20" fmla="*/ 58 w 118"/>
                  <a:gd name="T21" fmla="*/ 22 h 98"/>
                  <a:gd name="T22" fmla="*/ 50 w 118"/>
                  <a:gd name="T23" fmla="*/ 32 h 98"/>
                  <a:gd name="T24" fmla="*/ 51 w 118"/>
                  <a:gd name="T25" fmla="*/ 34 h 98"/>
                  <a:gd name="T26" fmla="*/ 48 w 118"/>
                  <a:gd name="T27" fmla="*/ 35 h 98"/>
                  <a:gd name="T28" fmla="*/ 45 w 118"/>
                  <a:gd name="T29" fmla="*/ 36 h 98"/>
                  <a:gd name="T30" fmla="*/ 43 w 118"/>
                  <a:gd name="T31" fmla="*/ 38 h 98"/>
                  <a:gd name="T32" fmla="*/ 39 w 118"/>
                  <a:gd name="T33" fmla="*/ 40 h 98"/>
                  <a:gd name="T34" fmla="*/ 39 w 118"/>
                  <a:gd name="T35" fmla="*/ 44 h 98"/>
                  <a:gd name="T36" fmla="*/ 36 w 118"/>
                  <a:gd name="T37" fmla="*/ 45 h 98"/>
                  <a:gd name="T38" fmla="*/ 34 w 118"/>
                  <a:gd name="T39" fmla="*/ 48 h 98"/>
                  <a:gd name="T40" fmla="*/ 32 w 118"/>
                  <a:gd name="T41" fmla="*/ 49 h 98"/>
                  <a:gd name="T42" fmla="*/ 26 w 118"/>
                  <a:gd name="T43" fmla="*/ 47 h 98"/>
                  <a:gd name="T44" fmla="*/ 24 w 118"/>
                  <a:gd name="T45" fmla="*/ 42 h 98"/>
                  <a:gd name="T46" fmla="*/ 20 w 118"/>
                  <a:gd name="T47" fmla="*/ 41 h 98"/>
                  <a:gd name="T48" fmla="*/ 15 w 118"/>
                  <a:gd name="T49" fmla="*/ 39 h 98"/>
                  <a:gd name="T50" fmla="*/ 14 w 118"/>
                  <a:gd name="T51" fmla="*/ 34 h 98"/>
                  <a:gd name="T52" fmla="*/ 11 w 118"/>
                  <a:gd name="T53" fmla="*/ 31 h 98"/>
                  <a:gd name="T54" fmla="*/ 8 w 118"/>
                  <a:gd name="T55" fmla="*/ 26 h 98"/>
                  <a:gd name="T56" fmla="*/ 2 w 118"/>
                  <a:gd name="T57" fmla="*/ 26 h 98"/>
                  <a:gd name="T58" fmla="*/ 0 w 118"/>
                  <a:gd name="T59" fmla="*/ 25 h 98"/>
                  <a:gd name="T60" fmla="*/ 1 w 118"/>
                  <a:gd name="T61" fmla="*/ 23 h 98"/>
                  <a:gd name="T62" fmla="*/ 2 w 118"/>
                  <a:gd name="T63" fmla="*/ 22 h 98"/>
                  <a:gd name="T64" fmla="*/ 1 w 118"/>
                  <a:gd name="T65" fmla="*/ 17 h 98"/>
                  <a:gd name="T66" fmla="*/ 2 w 118"/>
                  <a:gd name="T67" fmla="*/ 15 h 98"/>
                  <a:gd name="T68" fmla="*/ 5 w 118"/>
                  <a:gd name="T69" fmla="*/ 13 h 98"/>
                  <a:gd name="T70" fmla="*/ 6 w 118"/>
                  <a:gd name="T71" fmla="*/ 11 h 98"/>
                  <a:gd name="T72" fmla="*/ 4 w 118"/>
                  <a:gd name="T73" fmla="*/ 11 h 98"/>
                  <a:gd name="T74" fmla="*/ 1 w 118"/>
                  <a:gd name="T75" fmla="*/ 11 h 98"/>
                  <a:gd name="T76" fmla="*/ 3 w 118"/>
                  <a:gd name="T77" fmla="*/ 6 h 98"/>
                  <a:gd name="T78" fmla="*/ 3 w 118"/>
                  <a:gd name="T79" fmla="*/ 1 h 98"/>
                  <a:gd name="T80" fmla="*/ 9 w 118"/>
                  <a:gd name="T81" fmla="*/ 0 h 98"/>
                  <a:gd name="T82" fmla="*/ 13 w 118"/>
                  <a:gd name="T83" fmla="*/ 2 h 98"/>
                  <a:gd name="T84" fmla="*/ 18 w 118"/>
                  <a:gd name="T85" fmla="*/ 7 h 98"/>
                  <a:gd name="T86" fmla="*/ 18 w 118"/>
                  <a:gd name="T87" fmla="*/ 9 h 98"/>
                  <a:gd name="T88" fmla="*/ 16 w 118"/>
                  <a:gd name="T89" fmla="*/ 11 h 98"/>
                  <a:gd name="T90" fmla="*/ 17 w 118"/>
                  <a:gd name="T91" fmla="*/ 12 h 98"/>
                  <a:gd name="T92" fmla="*/ 17 w 118"/>
                  <a:gd name="T93" fmla="*/ 13 h 98"/>
                  <a:gd name="T94" fmla="*/ 14 w 118"/>
                  <a:gd name="T95" fmla="*/ 19 h 98"/>
                  <a:gd name="T96" fmla="*/ 13 w 118"/>
                  <a:gd name="T97" fmla="*/ 22 h 98"/>
                  <a:gd name="T98" fmla="*/ 15 w 118"/>
                  <a:gd name="T99" fmla="*/ 24 h 98"/>
                  <a:gd name="T100" fmla="*/ 20 w 118"/>
                  <a:gd name="T101" fmla="*/ 23 h 98"/>
                  <a:gd name="T102" fmla="*/ 24 w 118"/>
                  <a:gd name="T103" fmla="*/ 24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
                  <a:gd name="T157" fmla="*/ 0 h 98"/>
                  <a:gd name="T158" fmla="*/ 118 w 118"/>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 h="98">
                    <a:moveTo>
                      <a:pt x="48" y="48"/>
                    </a:moveTo>
                    <a:lnTo>
                      <a:pt x="55" y="53"/>
                    </a:lnTo>
                    <a:lnTo>
                      <a:pt x="59" y="58"/>
                    </a:lnTo>
                    <a:lnTo>
                      <a:pt x="70" y="62"/>
                    </a:lnTo>
                    <a:lnTo>
                      <a:pt x="72" y="63"/>
                    </a:lnTo>
                    <a:lnTo>
                      <a:pt x="73" y="59"/>
                    </a:lnTo>
                    <a:lnTo>
                      <a:pt x="70" y="55"/>
                    </a:lnTo>
                    <a:lnTo>
                      <a:pt x="70" y="52"/>
                    </a:lnTo>
                    <a:lnTo>
                      <a:pt x="93" y="48"/>
                    </a:lnTo>
                    <a:lnTo>
                      <a:pt x="117" y="40"/>
                    </a:lnTo>
                    <a:lnTo>
                      <a:pt x="118" y="44"/>
                    </a:lnTo>
                    <a:lnTo>
                      <a:pt x="102" y="64"/>
                    </a:lnTo>
                    <a:lnTo>
                      <a:pt x="103" y="68"/>
                    </a:lnTo>
                    <a:lnTo>
                      <a:pt x="97" y="70"/>
                    </a:lnTo>
                    <a:lnTo>
                      <a:pt x="91" y="72"/>
                    </a:lnTo>
                    <a:lnTo>
                      <a:pt x="88" y="76"/>
                    </a:lnTo>
                    <a:lnTo>
                      <a:pt x="79" y="80"/>
                    </a:lnTo>
                    <a:lnTo>
                      <a:pt x="79" y="87"/>
                    </a:lnTo>
                    <a:lnTo>
                      <a:pt x="73" y="90"/>
                    </a:lnTo>
                    <a:lnTo>
                      <a:pt x="70" y="95"/>
                    </a:lnTo>
                    <a:lnTo>
                      <a:pt x="66" y="98"/>
                    </a:lnTo>
                    <a:lnTo>
                      <a:pt x="52" y="94"/>
                    </a:lnTo>
                    <a:lnTo>
                      <a:pt x="48" y="84"/>
                    </a:lnTo>
                    <a:lnTo>
                      <a:pt x="40" y="82"/>
                    </a:lnTo>
                    <a:lnTo>
                      <a:pt x="31" y="77"/>
                    </a:lnTo>
                    <a:lnTo>
                      <a:pt x="28" y="67"/>
                    </a:lnTo>
                    <a:lnTo>
                      <a:pt x="22" y="63"/>
                    </a:lnTo>
                    <a:lnTo>
                      <a:pt x="16" y="53"/>
                    </a:lnTo>
                    <a:lnTo>
                      <a:pt x="5" y="53"/>
                    </a:lnTo>
                    <a:lnTo>
                      <a:pt x="0" y="50"/>
                    </a:lnTo>
                    <a:lnTo>
                      <a:pt x="3" y="46"/>
                    </a:lnTo>
                    <a:lnTo>
                      <a:pt x="5" y="44"/>
                    </a:lnTo>
                    <a:lnTo>
                      <a:pt x="3" y="34"/>
                    </a:lnTo>
                    <a:lnTo>
                      <a:pt x="4" y="31"/>
                    </a:lnTo>
                    <a:lnTo>
                      <a:pt x="10" y="27"/>
                    </a:lnTo>
                    <a:lnTo>
                      <a:pt x="12" y="22"/>
                    </a:lnTo>
                    <a:lnTo>
                      <a:pt x="9" y="21"/>
                    </a:lnTo>
                    <a:lnTo>
                      <a:pt x="3" y="21"/>
                    </a:lnTo>
                    <a:lnTo>
                      <a:pt x="7" y="11"/>
                    </a:lnTo>
                    <a:lnTo>
                      <a:pt x="7" y="2"/>
                    </a:lnTo>
                    <a:lnTo>
                      <a:pt x="19" y="0"/>
                    </a:lnTo>
                    <a:lnTo>
                      <a:pt x="27" y="3"/>
                    </a:lnTo>
                    <a:lnTo>
                      <a:pt x="37" y="14"/>
                    </a:lnTo>
                    <a:lnTo>
                      <a:pt x="37" y="18"/>
                    </a:lnTo>
                    <a:lnTo>
                      <a:pt x="33" y="22"/>
                    </a:lnTo>
                    <a:lnTo>
                      <a:pt x="35" y="25"/>
                    </a:lnTo>
                    <a:lnTo>
                      <a:pt x="34" y="27"/>
                    </a:lnTo>
                    <a:lnTo>
                      <a:pt x="28" y="38"/>
                    </a:lnTo>
                    <a:lnTo>
                      <a:pt x="27" y="44"/>
                    </a:lnTo>
                    <a:lnTo>
                      <a:pt x="30" y="48"/>
                    </a:lnTo>
                    <a:lnTo>
                      <a:pt x="40" y="45"/>
                    </a:lnTo>
                    <a:lnTo>
                      <a:pt x="48" y="4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0" name="Freeform 75"/>
              <p:cNvSpPr>
                <a:spLocks/>
              </p:cNvSpPr>
              <p:nvPr/>
            </p:nvSpPr>
            <p:spPr bwMode="auto">
              <a:xfrm>
                <a:off x="2434" y="3856"/>
                <a:ext cx="34" cy="45"/>
              </a:xfrm>
              <a:custGeom>
                <a:avLst/>
                <a:gdLst>
                  <a:gd name="T0" fmla="*/ 5 w 69"/>
                  <a:gd name="T1" fmla="*/ 7 h 90"/>
                  <a:gd name="T2" fmla="*/ 5 w 69"/>
                  <a:gd name="T3" fmla="*/ 11 h 90"/>
                  <a:gd name="T4" fmla="*/ 5 w 69"/>
                  <a:gd name="T5" fmla="*/ 14 h 90"/>
                  <a:gd name="T6" fmla="*/ 5 w 69"/>
                  <a:gd name="T7" fmla="*/ 18 h 90"/>
                  <a:gd name="T8" fmla="*/ 4 w 69"/>
                  <a:gd name="T9" fmla="*/ 20 h 90"/>
                  <a:gd name="T10" fmla="*/ 4 w 69"/>
                  <a:gd name="T11" fmla="*/ 22 h 90"/>
                  <a:gd name="T12" fmla="*/ 5 w 69"/>
                  <a:gd name="T13" fmla="*/ 23 h 90"/>
                  <a:gd name="T14" fmla="*/ 7 w 69"/>
                  <a:gd name="T15" fmla="*/ 25 h 90"/>
                  <a:gd name="T16" fmla="*/ 7 w 69"/>
                  <a:gd name="T17" fmla="*/ 27 h 90"/>
                  <a:gd name="T18" fmla="*/ 5 w 69"/>
                  <a:gd name="T19" fmla="*/ 37 h 90"/>
                  <a:gd name="T20" fmla="*/ 5 w 69"/>
                  <a:gd name="T21" fmla="*/ 40 h 90"/>
                  <a:gd name="T22" fmla="*/ 7 w 69"/>
                  <a:gd name="T23" fmla="*/ 41 h 90"/>
                  <a:gd name="T24" fmla="*/ 10 w 69"/>
                  <a:gd name="T25" fmla="*/ 41 h 90"/>
                  <a:gd name="T26" fmla="*/ 16 w 69"/>
                  <a:gd name="T27" fmla="*/ 45 h 90"/>
                  <a:gd name="T28" fmla="*/ 19 w 69"/>
                  <a:gd name="T29" fmla="*/ 44 h 90"/>
                  <a:gd name="T30" fmla="*/ 27 w 69"/>
                  <a:gd name="T31" fmla="*/ 43 h 90"/>
                  <a:gd name="T32" fmla="*/ 31 w 69"/>
                  <a:gd name="T33" fmla="*/ 41 h 90"/>
                  <a:gd name="T34" fmla="*/ 33 w 69"/>
                  <a:gd name="T35" fmla="*/ 39 h 90"/>
                  <a:gd name="T36" fmla="*/ 34 w 69"/>
                  <a:gd name="T37" fmla="*/ 35 h 90"/>
                  <a:gd name="T38" fmla="*/ 34 w 69"/>
                  <a:gd name="T39" fmla="*/ 31 h 90"/>
                  <a:gd name="T40" fmla="*/ 33 w 69"/>
                  <a:gd name="T41" fmla="*/ 28 h 90"/>
                  <a:gd name="T42" fmla="*/ 29 w 69"/>
                  <a:gd name="T43" fmla="*/ 25 h 90"/>
                  <a:gd name="T44" fmla="*/ 24 w 69"/>
                  <a:gd name="T45" fmla="*/ 24 h 90"/>
                  <a:gd name="T46" fmla="*/ 20 w 69"/>
                  <a:gd name="T47" fmla="*/ 25 h 90"/>
                  <a:gd name="T48" fmla="*/ 20 w 69"/>
                  <a:gd name="T49" fmla="*/ 23 h 90"/>
                  <a:gd name="T50" fmla="*/ 23 w 69"/>
                  <a:gd name="T51" fmla="*/ 22 h 90"/>
                  <a:gd name="T52" fmla="*/ 26 w 69"/>
                  <a:gd name="T53" fmla="*/ 22 h 90"/>
                  <a:gd name="T54" fmla="*/ 28 w 69"/>
                  <a:gd name="T55" fmla="*/ 22 h 90"/>
                  <a:gd name="T56" fmla="*/ 30 w 69"/>
                  <a:gd name="T57" fmla="*/ 22 h 90"/>
                  <a:gd name="T58" fmla="*/ 32 w 69"/>
                  <a:gd name="T59" fmla="*/ 20 h 90"/>
                  <a:gd name="T60" fmla="*/ 32 w 69"/>
                  <a:gd name="T61" fmla="*/ 18 h 90"/>
                  <a:gd name="T62" fmla="*/ 31 w 69"/>
                  <a:gd name="T63" fmla="*/ 16 h 90"/>
                  <a:gd name="T64" fmla="*/ 28 w 69"/>
                  <a:gd name="T65" fmla="*/ 15 h 90"/>
                  <a:gd name="T66" fmla="*/ 25 w 69"/>
                  <a:gd name="T67" fmla="*/ 18 h 90"/>
                  <a:gd name="T68" fmla="*/ 14 w 69"/>
                  <a:gd name="T69" fmla="*/ 11 h 90"/>
                  <a:gd name="T70" fmla="*/ 11 w 69"/>
                  <a:gd name="T71" fmla="*/ 2 h 90"/>
                  <a:gd name="T72" fmla="*/ 11 w 69"/>
                  <a:gd name="T73" fmla="*/ 1 h 90"/>
                  <a:gd name="T74" fmla="*/ 7 w 69"/>
                  <a:gd name="T75" fmla="*/ 0 h 90"/>
                  <a:gd name="T76" fmla="*/ 5 w 69"/>
                  <a:gd name="T77" fmla="*/ 0 h 90"/>
                  <a:gd name="T78" fmla="*/ 3 w 69"/>
                  <a:gd name="T79" fmla="*/ 1 h 90"/>
                  <a:gd name="T80" fmla="*/ 1 w 69"/>
                  <a:gd name="T81" fmla="*/ 1 h 90"/>
                  <a:gd name="T82" fmla="*/ 0 w 69"/>
                  <a:gd name="T83" fmla="*/ 1 h 90"/>
                  <a:gd name="T84" fmla="*/ 1 w 69"/>
                  <a:gd name="T85" fmla="*/ 3 h 90"/>
                  <a:gd name="T86" fmla="*/ 2 w 69"/>
                  <a:gd name="T87" fmla="*/ 5 h 90"/>
                  <a:gd name="T88" fmla="*/ 4 w 69"/>
                  <a:gd name="T89" fmla="*/ 6 h 90"/>
                  <a:gd name="T90" fmla="*/ 5 w 69"/>
                  <a:gd name="T91" fmla="*/ 7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
                  <a:gd name="T139" fmla="*/ 0 h 90"/>
                  <a:gd name="T140" fmla="*/ 69 w 69"/>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 h="90">
                    <a:moveTo>
                      <a:pt x="10" y="15"/>
                    </a:moveTo>
                    <a:lnTo>
                      <a:pt x="11" y="22"/>
                    </a:lnTo>
                    <a:lnTo>
                      <a:pt x="11" y="28"/>
                    </a:lnTo>
                    <a:lnTo>
                      <a:pt x="10" y="35"/>
                    </a:lnTo>
                    <a:lnTo>
                      <a:pt x="9" y="40"/>
                    </a:lnTo>
                    <a:lnTo>
                      <a:pt x="9" y="44"/>
                    </a:lnTo>
                    <a:lnTo>
                      <a:pt x="11" y="46"/>
                    </a:lnTo>
                    <a:lnTo>
                      <a:pt x="14" y="50"/>
                    </a:lnTo>
                    <a:lnTo>
                      <a:pt x="14" y="55"/>
                    </a:lnTo>
                    <a:lnTo>
                      <a:pt x="10" y="73"/>
                    </a:lnTo>
                    <a:lnTo>
                      <a:pt x="10" y="80"/>
                    </a:lnTo>
                    <a:lnTo>
                      <a:pt x="15" y="82"/>
                    </a:lnTo>
                    <a:lnTo>
                      <a:pt x="20" y="82"/>
                    </a:lnTo>
                    <a:lnTo>
                      <a:pt x="32" y="90"/>
                    </a:lnTo>
                    <a:lnTo>
                      <a:pt x="38" y="88"/>
                    </a:lnTo>
                    <a:lnTo>
                      <a:pt x="54" y="85"/>
                    </a:lnTo>
                    <a:lnTo>
                      <a:pt x="62" y="82"/>
                    </a:lnTo>
                    <a:lnTo>
                      <a:pt x="66" y="77"/>
                    </a:lnTo>
                    <a:lnTo>
                      <a:pt x="69" y="69"/>
                    </a:lnTo>
                    <a:lnTo>
                      <a:pt x="69" y="63"/>
                    </a:lnTo>
                    <a:lnTo>
                      <a:pt x="66" y="56"/>
                    </a:lnTo>
                    <a:lnTo>
                      <a:pt x="59" y="51"/>
                    </a:lnTo>
                    <a:lnTo>
                      <a:pt x="48" y="49"/>
                    </a:lnTo>
                    <a:lnTo>
                      <a:pt x="41" y="50"/>
                    </a:lnTo>
                    <a:lnTo>
                      <a:pt x="40" y="45"/>
                    </a:lnTo>
                    <a:lnTo>
                      <a:pt x="46" y="44"/>
                    </a:lnTo>
                    <a:lnTo>
                      <a:pt x="53" y="44"/>
                    </a:lnTo>
                    <a:lnTo>
                      <a:pt x="57" y="44"/>
                    </a:lnTo>
                    <a:lnTo>
                      <a:pt x="60" y="44"/>
                    </a:lnTo>
                    <a:lnTo>
                      <a:pt x="64" y="40"/>
                    </a:lnTo>
                    <a:lnTo>
                      <a:pt x="64" y="36"/>
                    </a:lnTo>
                    <a:lnTo>
                      <a:pt x="62" y="32"/>
                    </a:lnTo>
                    <a:lnTo>
                      <a:pt x="57" y="31"/>
                    </a:lnTo>
                    <a:lnTo>
                      <a:pt x="51" y="35"/>
                    </a:lnTo>
                    <a:lnTo>
                      <a:pt x="29" y="21"/>
                    </a:lnTo>
                    <a:lnTo>
                      <a:pt x="23" y="4"/>
                    </a:lnTo>
                    <a:lnTo>
                      <a:pt x="22" y="1"/>
                    </a:lnTo>
                    <a:lnTo>
                      <a:pt x="15" y="0"/>
                    </a:lnTo>
                    <a:lnTo>
                      <a:pt x="10" y="0"/>
                    </a:lnTo>
                    <a:lnTo>
                      <a:pt x="6" y="3"/>
                    </a:lnTo>
                    <a:lnTo>
                      <a:pt x="3" y="1"/>
                    </a:lnTo>
                    <a:lnTo>
                      <a:pt x="0" y="3"/>
                    </a:lnTo>
                    <a:lnTo>
                      <a:pt x="2" y="6"/>
                    </a:lnTo>
                    <a:lnTo>
                      <a:pt x="4" y="10"/>
                    </a:lnTo>
                    <a:lnTo>
                      <a:pt x="8" y="12"/>
                    </a:lnTo>
                    <a:lnTo>
                      <a:pt x="10" y="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1" name="Freeform 76"/>
              <p:cNvSpPr>
                <a:spLocks/>
              </p:cNvSpPr>
              <p:nvPr/>
            </p:nvSpPr>
            <p:spPr bwMode="auto">
              <a:xfrm>
                <a:off x="2468" y="3869"/>
                <a:ext cx="17" cy="26"/>
              </a:xfrm>
              <a:custGeom>
                <a:avLst/>
                <a:gdLst>
                  <a:gd name="T0" fmla="*/ 14 w 32"/>
                  <a:gd name="T1" fmla="*/ 5 h 52"/>
                  <a:gd name="T2" fmla="*/ 16 w 32"/>
                  <a:gd name="T3" fmla="*/ 8 h 52"/>
                  <a:gd name="T4" fmla="*/ 17 w 32"/>
                  <a:gd name="T5" fmla="*/ 12 h 52"/>
                  <a:gd name="T6" fmla="*/ 17 w 32"/>
                  <a:gd name="T7" fmla="*/ 17 h 52"/>
                  <a:gd name="T8" fmla="*/ 16 w 32"/>
                  <a:gd name="T9" fmla="*/ 21 h 52"/>
                  <a:gd name="T10" fmla="*/ 13 w 32"/>
                  <a:gd name="T11" fmla="*/ 23 h 52"/>
                  <a:gd name="T12" fmla="*/ 9 w 32"/>
                  <a:gd name="T13" fmla="*/ 26 h 52"/>
                  <a:gd name="T14" fmla="*/ 7 w 32"/>
                  <a:gd name="T15" fmla="*/ 26 h 52"/>
                  <a:gd name="T16" fmla="*/ 6 w 32"/>
                  <a:gd name="T17" fmla="*/ 26 h 52"/>
                  <a:gd name="T18" fmla="*/ 6 w 32"/>
                  <a:gd name="T19" fmla="*/ 19 h 52"/>
                  <a:gd name="T20" fmla="*/ 6 w 32"/>
                  <a:gd name="T21" fmla="*/ 15 h 52"/>
                  <a:gd name="T22" fmla="*/ 5 w 32"/>
                  <a:gd name="T23" fmla="*/ 11 h 52"/>
                  <a:gd name="T24" fmla="*/ 0 w 32"/>
                  <a:gd name="T25" fmla="*/ 3 h 52"/>
                  <a:gd name="T26" fmla="*/ 5 w 32"/>
                  <a:gd name="T27" fmla="*/ 0 h 52"/>
                  <a:gd name="T28" fmla="*/ 8 w 32"/>
                  <a:gd name="T29" fmla="*/ 3 h 52"/>
                  <a:gd name="T30" fmla="*/ 10 w 32"/>
                  <a:gd name="T31" fmla="*/ 1 h 52"/>
                  <a:gd name="T32" fmla="*/ 14 w 32"/>
                  <a:gd name="T33" fmla="*/ 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52"/>
                  <a:gd name="T53" fmla="*/ 32 w 3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52">
                    <a:moveTo>
                      <a:pt x="27" y="10"/>
                    </a:moveTo>
                    <a:lnTo>
                      <a:pt x="31" y="16"/>
                    </a:lnTo>
                    <a:lnTo>
                      <a:pt x="32" y="24"/>
                    </a:lnTo>
                    <a:lnTo>
                      <a:pt x="32" y="34"/>
                    </a:lnTo>
                    <a:lnTo>
                      <a:pt x="30" y="41"/>
                    </a:lnTo>
                    <a:lnTo>
                      <a:pt x="25" y="45"/>
                    </a:lnTo>
                    <a:lnTo>
                      <a:pt x="17" y="51"/>
                    </a:lnTo>
                    <a:lnTo>
                      <a:pt x="13" y="52"/>
                    </a:lnTo>
                    <a:lnTo>
                      <a:pt x="11" y="51"/>
                    </a:lnTo>
                    <a:lnTo>
                      <a:pt x="12" y="38"/>
                    </a:lnTo>
                    <a:lnTo>
                      <a:pt x="12" y="30"/>
                    </a:lnTo>
                    <a:lnTo>
                      <a:pt x="9" y="21"/>
                    </a:lnTo>
                    <a:lnTo>
                      <a:pt x="0" y="5"/>
                    </a:lnTo>
                    <a:lnTo>
                      <a:pt x="9" y="0"/>
                    </a:lnTo>
                    <a:lnTo>
                      <a:pt x="15" y="6"/>
                    </a:lnTo>
                    <a:lnTo>
                      <a:pt x="19" y="2"/>
                    </a:lnTo>
                    <a:lnTo>
                      <a:pt x="27" y="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2" name="Freeform 77"/>
              <p:cNvSpPr>
                <a:spLocks/>
              </p:cNvSpPr>
              <p:nvPr/>
            </p:nvSpPr>
            <p:spPr bwMode="auto">
              <a:xfrm>
                <a:off x="2501" y="3843"/>
                <a:ext cx="14" cy="21"/>
              </a:xfrm>
              <a:custGeom>
                <a:avLst/>
                <a:gdLst>
                  <a:gd name="T0" fmla="*/ 2 w 27"/>
                  <a:gd name="T1" fmla="*/ 14 h 44"/>
                  <a:gd name="T2" fmla="*/ 3 w 27"/>
                  <a:gd name="T3" fmla="*/ 12 h 44"/>
                  <a:gd name="T4" fmla="*/ 2 w 27"/>
                  <a:gd name="T5" fmla="*/ 9 h 44"/>
                  <a:gd name="T6" fmla="*/ 2 w 27"/>
                  <a:gd name="T7" fmla="*/ 7 h 44"/>
                  <a:gd name="T8" fmla="*/ 3 w 27"/>
                  <a:gd name="T9" fmla="*/ 4 h 44"/>
                  <a:gd name="T10" fmla="*/ 6 w 27"/>
                  <a:gd name="T11" fmla="*/ 2 h 44"/>
                  <a:gd name="T12" fmla="*/ 8 w 27"/>
                  <a:gd name="T13" fmla="*/ 0 h 44"/>
                  <a:gd name="T14" fmla="*/ 10 w 27"/>
                  <a:gd name="T15" fmla="*/ 0 h 44"/>
                  <a:gd name="T16" fmla="*/ 13 w 27"/>
                  <a:gd name="T17" fmla="*/ 0 h 44"/>
                  <a:gd name="T18" fmla="*/ 13 w 27"/>
                  <a:gd name="T19" fmla="*/ 2 h 44"/>
                  <a:gd name="T20" fmla="*/ 14 w 27"/>
                  <a:gd name="T21" fmla="*/ 5 h 44"/>
                  <a:gd name="T22" fmla="*/ 12 w 27"/>
                  <a:gd name="T23" fmla="*/ 7 h 44"/>
                  <a:gd name="T24" fmla="*/ 10 w 27"/>
                  <a:gd name="T25" fmla="*/ 7 h 44"/>
                  <a:gd name="T26" fmla="*/ 10 w 27"/>
                  <a:gd name="T27" fmla="*/ 11 h 44"/>
                  <a:gd name="T28" fmla="*/ 8 w 27"/>
                  <a:gd name="T29" fmla="*/ 13 h 44"/>
                  <a:gd name="T30" fmla="*/ 6 w 27"/>
                  <a:gd name="T31" fmla="*/ 15 h 44"/>
                  <a:gd name="T32" fmla="*/ 4 w 27"/>
                  <a:gd name="T33" fmla="*/ 17 h 44"/>
                  <a:gd name="T34" fmla="*/ 4 w 27"/>
                  <a:gd name="T35" fmla="*/ 19 h 44"/>
                  <a:gd name="T36" fmla="*/ 1 w 27"/>
                  <a:gd name="T37" fmla="*/ 21 h 44"/>
                  <a:gd name="T38" fmla="*/ 0 w 27"/>
                  <a:gd name="T39" fmla="*/ 20 h 44"/>
                  <a:gd name="T40" fmla="*/ 1 w 27"/>
                  <a:gd name="T41" fmla="*/ 17 h 44"/>
                  <a:gd name="T42" fmla="*/ 2 w 27"/>
                  <a:gd name="T43" fmla="*/ 14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44"/>
                  <a:gd name="T68" fmla="*/ 27 w 27"/>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44">
                    <a:moveTo>
                      <a:pt x="3" y="30"/>
                    </a:moveTo>
                    <a:lnTo>
                      <a:pt x="5" y="26"/>
                    </a:lnTo>
                    <a:lnTo>
                      <a:pt x="3" y="19"/>
                    </a:lnTo>
                    <a:lnTo>
                      <a:pt x="3" y="14"/>
                    </a:lnTo>
                    <a:lnTo>
                      <a:pt x="6" y="9"/>
                    </a:lnTo>
                    <a:lnTo>
                      <a:pt x="11" y="4"/>
                    </a:lnTo>
                    <a:lnTo>
                      <a:pt x="15" y="1"/>
                    </a:lnTo>
                    <a:lnTo>
                      <a:pt x="20" y="0"/>
                    </a:lnTo>
                    <a:lnTo>
                      <a:pt x="25" y="1"/>
                    </a:lnTo>
                    <a:lnTo>
                      <a:pt x="26" y="5"/>
                    </a:lnTo>
                    <a:lnTo>
                      <a:pt x="27" y="10"/>
                    </a:lnTo>
                    <a:lnTo>
                      <a:pt x="24" y="14"/>
                    </a:lnTo>
                    <a:lnTo>
                      <a:pt x="20" y="14"/>
                    </a:lnTo>
                    <a:lnTo>
                      <a:pt x="20" y="22"/>
                    </a:lnTo>
                    <a:lnTo>
                      <a:pt x="15" y="28"/>
                    </a:lnTo>
                    <a:lnTo>
                      <a:pt x="11" y="32"/>
                    </a:lnTo>
                    <a:lnTo>
                      <a:pt x="8" y="36"/>
                    </a:lnTo>
                    <a:lnTo>
                      <a:pt x="7" y="40"/>
                    </a:lnTo>
                    <a:lnTo>
                      <a:pt x="2" y="44"/>
                    </a:lnTo>
                    <a:lnTo>
                      <a:pt x="0" y="41"/>
                    </a:lnTo>
                    <a:lnTo>
                      <a:pt x="1" y="36"/>
                    </a:lnTo>
                    <a:lnTo>
                      <a:pt x="3" y="3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3" name="Freeform 78"/>
              <p:cNvSpPr>
                <a:spLocks/>
              </p:cNvSpPr>
              <p:nvPr/>
            </p:nvSpPr>
            <p:spPr bwMode="auto">
              <a:xfrm>
                <a:off x="2483" y="3896"/>
                <a:ext cx="14" cy="14"/>
              </a:xfrm>
              <a:custGeom>
                <a:avLst/>
                <a:gdLst>
                  <a:gd name="T0" fmla="*/ 3 w 27"/>
                  <a:gd name="T1" fmla="*/ 4 h 28"/>
                  <a:gd name="T2" fmla="*/ 8 w 27"/>
                  <a:gd name="T3" fmla="*/ 0 h 28"/>
                  <a:gd name="T4" fmla="*/ 10 w 27"/>
                  <a:gd name="T5" fmla="*/ 0 h 28"/>
                  <a:gd name="T6" fmla="*/ 14 w 27"/>
                  <a:gd name="T7" fmla="*/ 3 h 28"/>
                  <a:gd name="T8" fmla="*/ 10 w 27"/>
                  <a:gd name="T9" fmla="*/ 7 h 28"/>
                  <a:gd name="T10" fmla="*/ 10 w 27"/>
                  <a:gd name="T11" fmla="*/ 12 h 28"/>
                  <a:gd name="T12" fmla="*/ 7 w 27"/>
                  <a:gd name="T13" fmla="*/ 14 h 28"/>
                  <a:gd name="T14" fmla="*/ 4 w 27"/>
                  <a:gd name="T15" fmla="*/ 13 h 28"/>
                  <a:gd name="T16" fmla="*/ 2 w 27"/>
                  <a:gd name="T17" fmla="*/ 13 h 28"/>
                  <a:gd name="T18" fmla="*/ 0 w 27"/>
                  <a:gd name="T19" fmla="*/ 13 h 28"/>
                  <a:gd name="T20" fmla="*/ 0 w 27"/>
                  <a:gd name="T21" fmla="*/ 10 h 28"/>
                  <a:gd name="T22" fmla="*/ 1 w 27"/>
                  <a:gd name="T23" fmla="*/ 6 h 28"/>
                  <a:gd name="T24" fmla="*/ 3 w 27"/>
                  <a:gd name="T25" fmla="*/ 4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8"/>
                  <a:gd name="T41" fmla="*/ 27 w 2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8">
                    <a:moveTo>
                      <a:pt x="6" y="7"/>
                    </a:moveTo>
                    <a:lnTo>
                      <a:pt x="15" y="0"/>
                    </a:lnTo>
                    <a:lnTo>
                      <a:pt x="20" y="0"/>
                    </a:lnTo>
                    <a:lnTo>
                      <a:pt x="27" y="6"/>
                    </a:lnTo>
                    <a:lnTo>
                      <a:pt x="20" y="14"/>
                    </a:lnTo>
                    <a:lnTo>
                      <a:pt x="19" y="24"/>
                    </a:lnTo>
                    <a:lnTo>
                      <a:pt x="14" y="28"/>
                    </a:lnTo>
                    <a:lnTo>
                      <a:pt x="8" y="25"/>
                    </a:lnTo>
                    <a:lnTo>
                      <a:pt x="3" y="26"/>
                    </a:lnTo>
                    <a:lnTo>
                      <a:pt x="0" y="26"/>
                    </a:lnTo>
                    <a:lnTo>
                      <a:pt x="0" y="20"/>
                    </a:lnTo>
                    <a:lnTo>
                      <a:pt x="2" y="11"/>
                    </a:lnTo>
                    <a:lnTo>
                      <a:pt x="6" y="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4" name="Freeform 79"/>
              <p:cNvSpPr>
                <a:spLocks/>
              </p:cNvSpPr>
              <p:nvPr/>
            </p:nvSpPr>
            <p:spPr bwMode="auto">
              <a:xfrm>
                <a:off x="2513" y="3853"/>
                <a:ext cx="8" cy="16"/>
              </a:xfrm>
              <a:custGeom>
                <a:avLst/>
                <a:gdLst>
                  <a:gd name="T0" fmla="*/ 5 w 15"/>
                  <a:gd name="T1" fmla="*/ 8 h 33"/>
                  <a:gd name="T2" fmla="*/ 6 w 15"/>
                  <a:gd name="T3" fmla="*/ 14 h 33"/>
                  <a:gd name="T4" fmla="*/ 5 w 15"/>
                  <a:gd name="T5" fmla="*/ 16 h 33"/>
                  <a:gd name="T6" fmla="*/ 2 w 15"/>
                  <a:gd name="T7" fmla="*/ 16 h 33"/>
                  <a:gd name="T8" fmla="*/ 1 w 15"/>
                  <a:gd name="T9" fmla="*/ 14 h 33"/>
                  <a:gd name="T10" fmla="*/ 1 w 15"/>
                  <a:gd name="T11" fmla="*/ 7 h 33"/>
                  <a:gd name="T12" fmla="*/ 0 w 15"/>
                  <a:gd name="T13" fmla="*/ 5 h 33"/>
                  <a:gd name="T14" fmla="*/ 2 w 15"/>
                  <a:gd name="T15" fmla="*/ 4 h 33"/>
                  <a:gd name="T16" fmla="*/ 2 w 15"/>
                  <a:gd name="T17" fmla="*/ 1 h 33"/>
                  <a:gd name="T18" fmla="*/ 4 w 15"/>
                  <a:gd name="T19" fmla="*/ 0 h 33"/>
                  <a:gd name="T20" fmla="*/ 7 w 15"/>
                  <a:gd name="T21" fmla="*/ 0 h 33"/>
                  <a:gd name="T22" fmla="*/ 8 w 15"/>
                  <a:gd name="T23" fmla="*/ 3 h 33"/>
                  <a:gd name="T24" fmla="*/ 5 w 15"/>
                  <a:gd name="T25" fmla="*/ 8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33"/>
                  <a:gd name="T41" fmla="*/ 15 w 15"/>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33">
                    <a:moveTo>
                      <a:pt x="9" y="16"/>
                    </a:moveTo>
                    <a:lnTo>
                      <a:pt x="12" y="29"/>
                    </a:lnTo>
                    <a:lnTo>
                      <a:pt x="9" y="33"/>
                    </a:lnTo>
                    <a:lnTo>
                      <a:pt x="3" y="33"/>
                    </a:lnTo>
                    <a:lnTo>
                      <a:pt x="2" y="29"/>
                    </a:lnTo>
                    <a:lnTo>
                      <a:pt x="2" y="15"/>
                    </a:lnTo>
                    <a:lnTo>
                      <a:pt x="0" y="11"/>
                    </a:lnTo>
                    <a:lnTo>
                      <a:pt x="4" y="9"/>
                    </a:lnTo>
                    <a:lnTo>
                      <a:pt x="4" y="3"/>
                    </a:lnTo>
                    <a:lnTo>
                      <a:pt x="8" y="0"/>
                    </a:lnTo>
                    <a:lnTo>
                      <a:pt x="14" y="1"/>
                    </a:lnTo>
                    <a:lnTo>
                      <a:pt x="15" y="7"/>
                    </a:lnTo>
                    <a:lnTo>
                      <a:pt x="9" y="1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5" name="Freeform 80"/>
              <p:cNvSpPr>
                <a:spLocks/>
              </p:cNvSpPr>
              <p:nvPr/>
            </p:nvSpPr>
            <p:spPr bwMode="auto">
              <a:xfrm>
                <a:off x="2473" y="3925"/>
                <a:ext cx="15" cy="14"/>
              </a:xfrm>
              <a:custGeom>
                <a:avLst/>
                <a:gdLst>
                  <a:gd name="T0" fmla="*/ 4 w 29"/>
                  <a:gd name="T1" fmla="*/ 5 h 28"/>
                  <a:gd name="T2" fmla="*/ 5 w 29"/>
                  <a:gd name="T3" fmla="*/ 2 h 28"/>
                  <a:gd name="T4" fmla="*/ 7 w 29"/>
                  <a:gd name="T5" fmla="*/ 0 h 28"/>
                  <a:gd name="T6" fmla="*/ 9 w 29"/>
                  <a:gd name="T7" fmla="*/ 1 h 28"/>
                  <a:gd name="T8" fmla="*/ 8 w 29"/>
                  <a:gd name="T9" fmla="*/ 5 h 28"/>
                  <a:gd name="T10" fmla="*/ 12 w 29"/>
                  <a:gd name="T11" fmla="*/ 3 h 28"/>
                  <a:gd name="T12" fmla="*/ 15 w 29"/>
                  <a:gd name="T13" fmla="*/ 3 h 28"/>
                  <a:gd name="T14" fmla="*/ 14 w 29"/>
                  <a:gd name="T15" fmla="*/ 6 h 28"/>
                  <a:gd name="T16" fmla="*/ 12 w 29"/>
                  <a:gd name="T17" fmla="*/ 8 h 28"/>
                  <a:gd name="T18" fmla="*/ 9 w 29"/>
                  <a:gd name="T19" fmla="*/ 9 h 28"/>
                  <a:gd name="T20" fmla="*/ 6 w 29"/>
                  <a:gd name="T21" fmla="*/ 10 h 28"/>
                  <a:gd name="T22" fmla="*/ 3 w 29"/>
                  <a:gd name="T23" fmla="*/ 12 h 28"/>
                  <a:gd name="T24" fmla="*/ 0 w 29"/>
                  <a:gd name="T25" fmla="*/ 14 h 28"/>
                  <a:gd name="T26" fmla="*/ 0 w 29"/>
                  <a:gd name="T27" fmla="*/ 12 h 28"/>
                  <a:gd name="T28" fmla="*/ 4 w 29"/>
                  <a:gd name="T29" fmla="*/ 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8"/>
                  <a:gd name="T47" fmla="*/ 29 w 29"/>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8">
                    <a:moveTo>
                      <a:pt x="8" y="9"/>
                    </a:moveTo>
                    <a:lnTo>
                      <a:pt x="10" y="4"/>
                    </a:lnTo>
                    <a:lnTo>
                      <a:pt x="14" y="0"/>
                    </a:lnTo>
                    <a:lnTo>
                      <a:pt x="17" y="1"/>
                    </a:lnTo>
                    <a:lnTo>
                      <a:pt x="16" y="9"/>
                    </a:lnTo>
                    <a:lnTo>
                      <a:pt x="24" y="5"/>
                    </a:lnTo>
                    <a:lnTo>
                      <a:pt x="29" y="5"/>
                    </a:lnTo>
                    <a:lnTo>
                      <a:pt x="27" y="12"/>
                    </a:lnTo>
                    <a:lnTo>
                      <a:pt x="23" y="16"/>
                    </a:lnTo>
                    <a:lnTo>
                      <a:pt x="17" y="17"/>
                    </a:lnTo>
                    <a:lnTo>
                      <a:pt x="11" y="19"/>
                    </a:lnTo>
                    <a:lnTo>
                      <a:pt x="5" y="23"/>
                    </a:lnTo>
                    <a:lnTo>
                      <a:pt x="0" y="28"/>
                    </a:lnTo>
                    <a:lnTo>
                      <a:pt x="0" y="23"/>
                    </a:lnTo>
                    <a:lnTo>
                      <a:pt x="8" y="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6" name="Freeform 81"/>
              <p:cNvSpPr>
                <a:spLocks/>
              </p:cNvSpPr>
              <p:nvPr/>
            </p:nvSpPr>
            <p:spPr bwMode="auto">
              <a:xfrm>
                <a:off x="2505" y="3874"/>
                <a:ext cx="8" cy="17"/>
              </a:xfrm>
              <a:custGeom>
                <a:avLst/>
                <a:gdLst>
                  <a:gd name="T0" fmla="*/ 8 w 17"/>
                  <a:gd name="T1" fmla="*/ 1 h 35"/>
                  <a:gd name="T2" fmla="*/ 8 w 17"/>
                  <a:gd name="T3" fmla="*/ 2 h 35"/>
                  <a:gd name="T4" fmla="*/ 6 w 17"/>
                  <a:gd name="T5" fmla="*/ 4 h 35"/>
                  <a:gd name="T6" fmla="*/ 6 w 17"/>
                  <a:gd name="T7" fmla="*/ 7 h 35"/>
                  <a:gd name="T8" fmla="*/ 5 w 17"/>
                  <a:gd name="T9" fmla="*/ 11 h 35"/>
                  <a:gd name="T10" fmla="*/ 5 w 17"/>
                  <a:gd name="T11" fmla="*/ 13 h 35"/>
                  <a:gd name="T12" fmla="*/ 6 w 17"/>
                  <a:gd name="T13" fmla="*/ 15 h 35"/>
                  <a:gd name="T14" fmla="*/ 5 w 17"/>
                  <a:gd name="T15" fmla="*/ 17 h 35"/>
                  <a:gd name="T16" fmla="*/ 0 w 17"/>
                  <a:gd name="T17" fmla="*/ 16 h 35"/>
                  <a:gd name="T18" fmla="*/ 1 w 17"/>
                  <a:gd name="T19" fmla="*/ 14 h 35"/>
                  <a:gd name="T20" fmla="*/ 2 w 17"/>
                  <a:gd name="T21" fmla="*/ 10 h 35"/>
                  <a:gd name="T22" fmla="*/ 2 w 17"/>
                  <a:gd name="T23" fmla="*/ 5 h 35"/>
                  <a:gd name="T24" fmla="*/ 3 w 17"/>
                  <a:gd name="T25" fmla="*/ 3 h 35"/>
                  <a:gd name="T26" fmla="*/ 5 w 17"/>
                  <a:gd name="T27" fmla="*/ 0 h 35"/>
                  <a:gd name="T28" fmla="*/ 6 w 17"/>
                  <a:gd name="T29" fmla="*/ 0 h 35"/>
                  <a:gd name="T30" fmla="*/ 8 w 17"/>
                  <a:gd name="T31" fmla="*/ 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5"/>
                  <a:gd name="T50" fmla="*/ 17 w 17"/>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5">
                    <a:moveTo>
                      <a:pt x="16" y="2"/>
                    </a:moveTo>
                    <a:lnTo>
                      <a:pt x="17" y="5"/>
                    </a:lnTo>
                    <a:lnTo>
                      <a:pt x="13" y="9"/>
                    </a:lnTo>
                    <a:lnTo>
                      <a:pt x="13" y="14"/>
                    </a:lnTo>
                    <a:lnTo>
                      <a:pt x="10" y="22"/>
                    </a:lnTo>
                    <a:lnTo>
                      <a:pt x="10" y="26"/>
                    </a:lnTo>
                    <a:lnTo>
                      <a:pt x="13" y="31"/>
                    </a:lnTo>
                    <a:lnTo>
                      <a:pt x="11" y="35"/>
                    </a:lnTo>
                    <a:lnTo>
                      <a:pt x="0" y="33"/>
                    </a:lnTo>
                    <a:lnTo>
                      <a:pt x="2" y="29"/>
                    </a:lnTo>
                    <a:lnTo>
                      <a:pt x="4" y="20"/>
                    </a:lnTo>
                    <a:lnTo>
                      <a:pt x="5" y="10"/>
                    </a:lnTo>
                    <a:lnTo>
                      <a:pt x="6" y="6"/>
                    </a:lnTo>
                    <a:lnTo>
                      <a:pt x="11" y="1"/>
                    </a:lnTo>
                    <a:lnTo>
                      <a:pt x="13" y="0"/>
                    </a:lnTo>
                    <a:lnTo>
                      <a:pt x="16" y="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7" name="Freeform 82"/>
              <p:cNvSpPr>
                <a:spLocks/>
              </p:cNvSpPr>
              <p:nvPr/>
            </p:nvSpPr>
            <p:spPr bwMode="auto">
              <a:xfrm>
                <a:off x="2351" y="3927"/>
                <a:ext cx="89" cy="68"/>
              </a:xfrm>
              <a:custGeom>
                <a:avLst/>
                <a:gdLst>
                  <a:gd name="T0" fmla="*/ 72 w 177"/>
                  <a:gd name="T1" fmla="*/ 19 h 137"/>
                  <a:gd name="T2" fmla="*/ 77 w 177"/>
                  <a:gd name="T3" fmla="*/ 16 h 137"/>
                  <a:gd name="T4" fmla="*/ 85 w 177"/>
                  <a:gd name="T5" fmla="*/ 17 h 137"/>
                  <a:gd name="T6" fmla="*/ 89 w 177"/>
                  <a:gd name="T7" fmla="*/ 17 h 137"/>
                  <a:gd name="T8" fmla="*/ 83 w 177"/>
                  <a:gd name="T9" fmla="*/ 27 h 137"/>
                  <a:gd name="T10" fmla="*/ 79 w 177"/>
                  <a:gd name="T11" fmla="*/ 29 h 137"/>
                  <a:gd name="T12" fmla="*/ 77 w 177"/>
                  <a:gd name="T13" fmla="*/ 27 h 137"/>
                  <a:gd name="T14" fmla="*/ 71 w 177"/>
                  <a:gd name="T15" fmla="*/ 32 h 137"/>
                  <a:gd name="T16" fmla="*/ 67 w 177"/>
                  <a:gd name="T17" fmla="*/ 32 h 137"/>
                  <a:gd name="T18" fmla="*/ 59 w 177"/>
                  <a:gd name="T19" fmla="*/ 40 h 137"/>
                  <a:gd name="T20" fmla="*/ 68 w 177"/>
                  <a:gd name="T21" fmla="*/ 41 h 137"/>
                  <a:gd name="T22" fmla="*/ 57 w 177"/>
                  <a:gd name="T23" fmla="*/ 47 h 137"/>
                  <a:gd name="T24" fmla="*/ 50 w 177"/>
                  <a:gd name="T25" fmla="*/ 53 h 137"/>
                  <a:gd name="T26" fmla="*/ 48 w 177"/>
                  <a:gd name="T27" fmla="*/ 52 h 137"/>
                  <a:gd name="T28" fmla="*/ 50 w 177"/>
                  <a:gd name="T29" fmla="*/ 47 h 137"/>
                  <a:gd name="T30" fmla="*/ 53 w 177"/>
                  <a:gd name="T31" fmla="*/ 45 h 137"/>
                  <a:gd name="T32" fmla="*/ 52 w 177"/>
                  <a:gd name="T33" fmla="*/ 41 h 137"/>
                  <a:gd name="T34" fmla="*/ 56 w 177"/>
                  <a:gd name="T35" fmla="*/ 39 h 137"/>
                  <a:gd name="T36" fmla="*/ 57 w 177"/>
                  <a:gd name="T37" fmla="*/ 36 h 137"/>
                  <a:gd name="T38" fmla="*/ 52 w 177"/>
                  <a:gd name="T39" fmla="*/ 35 h 137"/>
                  <a:gd name="T40" fmla="*/ 48 w 177"/>
                  <a:gd name="T41" fmla="*/ 39 h 137"/>
                  <a:gd name="T42" fmla="*/ 49 w 177"/>
                  <a:gd name="T43" fmla="*/ 43 h 137"/>
                  <a:gd name="T44" fmla="*/ 38 w 177"/>
                  <a:gd name="T45" fmla="*/ 48 h 137"/>
                  <a:gd name="T46" fmla="*/ 33 w 177"/>
                  <a:gd name="T47" fmla="*/ 52 h 137"/>
                  <a:gd name="T48" fmla="*/ 31 w 177"/>
                  <a:gd name="T49" fmla="*/ 57 h 137"/>
                  <a:gd name="T50" fmla="*/ 25 w 177"/>
                  <a:gd name="T51" fmla="*/ 59 h 137"/>
                  <a:gd name="T52" fmla="*/ 21 w 177"/>
                  <a:gd name="T53" fmla="*/ 63 h 137"/>
                  <a:gd name="T54" fmla="*/ 19 w 177"/>
                  <a:gd name="T55" fmla="*/ 68 h 137"/>
                  <a:gd name="T56" fmla="*/ 17 w 177"/>
                  <a:gd name="T57" fmla="*/ 64 h 137"/>
                  <a:gd name="T58" fmla="*/ 14 w 177"/>
                  <a:gd name="T59" fmla="*/ 62 h 137"/>
                  <a:gd name="T60" fmla="*/ 7 w 177"/>
                  <a:gd name="T61" fmla="*/ 57 h 137"/>
                  <a:gd name="T62" fmla="*/ 8 w 177"/>
                  <a:gd name="T63" fmla="*/ 50 h 137"/>
                  <a:gd name="T64" fmla="*/ 11 w 177"/>
                  <a:gd name="T65" fmla="*/ 43 h 137"/>
                  <a:gd name="T66" fmla="*/ 9 w 177"/>
                  <a:gd name="T67" fmla="*/ 38 h 137"/>
                  <a:gd name="T68" fmla="*/ 4 w 177"/>
                  <a:gd name="T69" fmla="*/ 38 h 137"/>
                  <a:gd name="T70" fmla="*/ 1 w 177"/>
                  <a:gd name="T71" fmla="*/ 34 h 137"/>
                  <a:gd name="T72" fmla="*/ 10 w 177"/>
                  <a:gd name="T73" fmla="*/ 23 h 137"/>
                  <a:gd name="T74" fmla="*/ 16 w 177"/>
                  <a:gd name="T75" fmla="*/ 27 h 137"/>
                  <a:gd name="T76" fmla="*/ 23 w 177"/>
                  <a:gd name="T77" fmla="*/ 25 h 137"/>
                  <a:gd name="T78" fmla="*/ 29 w 177"/>
                  <a:gd name="T79" fmla="*/ 22 h 137"/>
                  <a:gd name="T80" fmla="*/ 31 w 177"/>
                  <a:gd name="T81" fmla="*/ 18 h 137"/>
                  <a:gd name="T82" fmla="*/ 30 w 177"/>
                  <a:gd name="T83" fmla="*/ 12 h 137"/>
                  <a:gd name="T84" fmla="*/ 48 w 177"/>
                  <a:gd name="T85" fmla="*/ 0 h 137"/>
                  <a:gd name="T86" fmla="*/ 56 w 177"/>
                  <a:gd name="T87" fmla="*/ 3 h 137"/>
                  <a:gd name="T88" fmla="*/ 63 w 177"/>
                  <a:gd name="T89" fmla="*/ 11 h 137"/>
                  <a:gd name="T90" fmla="*/ 68 w 177"/>
                  <a:gd name="T91" fmla="*/ 17 h 1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7"/>
                  <a:gd name="T139" fmla="*/ 0 h 137"/>
                  <a:gd name="T140" fmla="*/ 177 w 177"/>
                  <a:gd name="T141" fmla="*/ 137 h 1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7" h="137">
                    <a:moveTo>
                      <a:pt x="136" y="35"/>
                    </a:moveTo>
                    <a:lnTo>
                      <a:pt x="144" y="38"/>
                    </a:lnTo>
                    <a:lnTo>
                      <a:pt x="150" y="35"/>
                    </a:lnTo>
                    <a:lnTo>
                      <a:pt x="153" y="32"/>
                    </a:lnTo>
                    <a:lnTo>
                      <a:pt x="164" y="36"/>
                    </a:lnTo>
                    <a:lnTo>
                      <a:pt x="169" y="35"/>
                    </a:lnTo>
                    <a:lnTo>
                      <a:pt x="175" y="32"/>
                    </a:lnTo>
                    <a:lnTo>
                      <a:pt x="177" y="35"/>
                    </a:lnTo>
                    <a:lnTo>
                      <a:pt x="170" y="51"/>
                    </a:lnTo>
                    <a:lnTo>
                      <a:pt x="165" y="55"/>
                    </a:lnTo>
                    <a:lnTo>
                      <a:pt x="162" y="58"/>
                    </a:lnTo>
                    <a:lnTo>
                      <a:pt x="158" y="58"/>
                    </a:lnTo>
                    <a:lnTo>
                      <a:pt x="157" y="55"/>
                    </a:lnTo>
                    <a:lnTo>
                      <a:pt x="153" y="54"/>
                    </a:lnTo>
                    <a:lnTo>
                      <a:pt x="145" y="63"/>
                    </a:lnTo>
                    <a:lnTo>
                      <a:pt x="142" y="64"/>
                    </a:lnTo>
                    <a:lnTo>
                      <a:pt x="138" y="63"/>
                    </a:lnTo>
                    <a:lnTo>
                      <a:pt x="133" y="65"/>
                    </a:lnTo>
                    <a:lnTo>
                      <a:pt x="123" y="71"/>
                    </a:lnTo>
                    <a:lnTo>
                      <a:pt x="118" y="81"/>
                    </a:lnTo>
                    <a:lnTo>
                      <a:pt x="134" y="79"/>
                    </a:lnTo>
                    <a:lnTo>
                      <a:pt x="135" y="83"/>
                    </a:lnTo>
                    <a:lnTo>
                      <a:pt x="129" y="90"/>
                    </a:lnTo>
                    <a:lnTo>
                      <a:pt x="114" y="95"/>
                    </a:lnTo>
                    <a:lnTo>
                      <a:pt x="105" y="100"/>
                    </a:lnTo>
                    <a:lnTo>
                      <a:pt x="100" y="106"/>
                    </a:lnTo>
                    <a:lnTo>
                      <a:pt x="97" y="108"/>
                    </a:lnTo>
                    <a:lnTo>
                      <a:pt x="96" y="104"/>
                    </a:lnTo>
                    <a:lnTo>
                      <a:pt x="96" y="100"/>
                    </a:lnTo>
                    <a:lnTo>
                      <a:pt x="100" y="95"/>
                    </a:lnTo>
                    <a:lnTo>
                      <a:pt x="104" y="92"/>
                    </a:lnTo>
                    <a:lnTo>
                      <a:pt x="105" y="90"/>
                    </a:lnTo>
                    <a:lnTo>
                      <a:pt x="102" y="87"/>
                    </a:lnTo>
                    <a:lnTo>
                      <a:pt x="104" y="82"/>
                    </a:lnTo>
                    <a:lnTo>
                      <a:pt x="108" y="79"/>
                    </a:lnTo>
                    <a:lnTo>
                      <a:pt x="111" y="79"/>
                    </a:lnTo>
                    <a:lnTo>
                      <a:pt x="115" y="76"/>
                    </a:lnTo>
                    <a:lnTo>
                      <a:pt x="114" y="73"/>
                    </a:lnTo>
                    <a:lnTo>
                      <a:pt x="111" y="69"/>
                    </a:lnTo>
                    <a:lnTo>
                      <a:pt x="103" y="71"/>
                    </a:lnTo>
                    <a:lnTo>
                      <a:pt x="99" y="73"/>
                    </a:lnTo>
                    <a:lnTo>
                      <a:pt x="96" y="79"/>
                    </a:lnTo>
                    <a:lnTo>
                      <a:pt x="99" y="82"/>
                    </a:lnTo>
                    <a:lnTo>
                      <a:pt x="97" y="86"/>
                    </a:lnTo>
                    <a:lnTo>
                      <a:pt x="92" y="91"/>
                    </a:lnTo>
                    <a:lnTo>
                      <a:pt x="76" y="97"/>
                    </a:lnTo>
                    <a:lnTo>
                      <a:pt x="74" y="101"/>
                    </a:lnTo>
                    <a:lnTo>
                      <a:pt x="66" y="104"/>
                    </a:lnTo>
                    <a:lnTo>
                      <a:pt x="62" y="108"/>
                    </a:lnTo>
                    <a:lnTo>
                      <a:pt x="61" y="115"/>
                    </a:lnTo>
                    <a:lnTo>
                      <a:pt x="57" y="118"/>
                    </a:lnTo>
                    <a:lnTo>
                      <a:pt x="49" y="118"/>
                    </a:lnTo>
                    <a:lnTo>
                      <a:pt x="43" y="121"/>
                    </a:lnTo>
                    <a:lnTo>
                      <a:pt x="42" y="127"/>
                    </a:lnTo>
                    <a:lnTo>
                      <a:pt x="40" y="133"/>
                    </a:lnTo>
                    <a:lnTo>
                      <a:pt x="38" y="137"/>
                    </a:lnTo>
                    <a:lnTo>
                      <a:pt x="34" y="135"/>
                    </a:lnTo>
                    <a:lnTo>
                      <a:pt x="33" y="129"/>
                    </a:lnTo>
                    <a:lnTo>
                      <a:pt x="30" y="128"/>
                    </a:lnTo>
                    <a:lnTo>
                      <a:pt x="27" y="124"/>
                    </a:lnTo>
                    <a:lnTo>
                      <a:pt x="16" y="121"/>
                    </a:lnTo>
                    <a:lnTo>
                      <a:pt x="14" y="114"/>
                    </a:lnTo>
                    <a:lnTo>
                      <a:pt x="13" y="105"/>
                    </a:lnTo>
                    <a:lnTo>
                      <a:pt x="16" y="100"/>
                    </a:lnTo>
                    <a:lnTo>
                      <a:pt x="21" y="92"/>
                    </a:lnTo>
                    <a:lnTo>
                      <a:pt x="21" y="86"/>
                    </a:lnTo>
                    <a:lnTo>
                      <a:pt x="19" y="85"/>
                    </a:lnTo>
                    <a:lnTo>
                      <a:pt x="18" y="76"/>
                    </a:lnTo>
                    <a:lnTo>
                      <a:pt x="10" y="74"/>
                    </a:lnTo>
                    <a:lnTo>
                      <a:pt x="7" y="77"/>
                    </a:lnTo>
                    <a:lnTo>
                      <a:pt x="3" y="73"/>
                    </a:lnTo>
                    <a:lnTo>
                      <a:pt x="1" y="69"/>
                    </a:lnTo>
                    <a:lnTo>
                      <a:pt x="0" y="62"/>
                    </a:lnTo>
                    <a:lnTo>
                      <a:pt x="20" y="46"/>
                    </a:lnTo>
                    <a:lnTo>
                      <a:pt x="26" y="47"/>
                    </a:lnTo>
                    <a:lnTo>
                      <a:pt x="32" y="54"/>
                    </a:lnTo>
                    <a:lnTo>
                      <a:pt x="38" y="55"/>
                    </a:lnTo>
                    <a:lnTo>
                      <a:pt x="45" y="50"/>
                    </a:lnTo>
                    <a:lnTo>
                      <a:pt x="54" y="49"/>
                    </a:lnTo>
                    <a:lnTo>
                      <a:pt x="57" y="45"/>
                    </a:lnTo>
                    <a:lnTo>
                      <a:pt x="57" y="41"/>
                    </a:lnTo>
                    <a:lnTo>
                      <a:pt x="62" y="36"/>
                    </a:lnTo>
                    <a:lnTo>
                      <a:pt x="58" y="28"/>
                    </a:lnTo>
                    <a:lnTo>
                      <a:pt x="60" y="24"/>
                    </a:lnTo>
                    <a:lnTo>
                      <a:pt x="86" y="6"/>
                    </a:lnTo>
                    <a:lnTo>
                      <a:pt x="96" y="1"/>
                    </a:lnTo>
                    <a:lnTo>
                      <a:pt x="104" y="0"/>
                    </a:lnTo>
                    <a:lnTo>
                      <a:pt x="112" y="6"/>
                    </a:lnTo>
                    <a:lnTo>
                      <a:pt x="123" y="17"/>
                    </a:lnTo>
                    <a:lnTo>
                      <a:pt x="126" y="23"/>
                    </a:lnTo>
                    <a:lnTo>
                      <a:pt x="132" y="28"/>
                    </a:lnTo>
                    <a:lnTo>
                      <a:pt x="136" y="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8" name="Freeform 83"/>
              <p:cNvSpPr>
                <a:spLocks/>
              </p:cNvSpPr>
              <p:nvPr/>
            </p:nvSpPr>
            <p:spPr bwMode="auto">
              <a:xfrm>
                <a:off x="2423" y="3960"/>
                <a:ext cx="23" cy="39"/>
              </a:xfrm>
              <a:custGeom>
                <a:avLst/>
                <a:gdLst>
                  <a:gd name="T0" fmla="*/ 11 w 45"/>
                  <a:gd name="T1" fmla="*/ 39 h 78"/>
                  <a:gd name="T2" fmla="*/ 13 w 45"/>
                  <a:gd name="T3" fmla="*/ 37 h 78"/>
                  <a:gd name="T4" fmla="*/ 14 w 45"/>
                  <a:gd name="T5" fmla="*/ 23 h 78"/>
                  <a:gd name="T6" fmla="*/ 18 w 45"/>
                  <a:gd name="T7" fmla="*/ 19 h 78"/>
                  <a:gd name="T8" fmla="*/ 18 w 45"/>
                  <a:gd name="T9" fmla="*/ 14 h 78"/>
                  <a:gd name="T10" fmla="*/ 22 w 45"/>
                  <a:gd name="T11" fmla="*/ 10 h 78"/>
                  <a:gd name="T12" fmla="*/ 23 w 45"/>
                  <a:gd name="T13" fmla="*/ 7 h 78"/>
                  <a:gd name="T14" fmla="*/ 20 w 45"/>
                  <a:gd name="T15" fmla="*/ 0 h 78"/>
                  <a:gd name="T16" fmla="*/ 19 w 45"/>
                  <a:gd name="T17" fmla="*/ 1 h 78"/>
                  <a:gd name="T18" fmla="*/ 11 w 45"/>
                  <a:gd name="T19" fmla="*/ 11 h 78"/>
                  <a:gd name="T20" fmla="*/ 4 w 45"/>
                  <a:gd name="T21" fmla="*/ 14 h 78"/>
                  <a:gd name="T22" fmla="*/ 4 w 45"/>
                  <a:gd name="T23" fmla="*/ 16 h 78"/>
                  <a:gd name="T24" fmla="*/ 5 w 45"/>
                  <a:gd name="T25" fmla="*/ 17 h 78"/>
                  <a:gd name="T26" fmla="*/ 5 w 45"/>
                  <a:gd name="T27" fmla="*/ 18 h 78"/>
                  <a:gd name="T28" fmla="*/ 0 w 45"/>
                  <a:gd name="T29" fmla="*/ 24 h 78"/>
                  <a:gd name="T30" fmla="*/ 1 w 45"/>
                  <a:gd name="T31" fmla="*/ 26 h 78"/>
                  <a:gd name="T32" fmla="*/ 3 w 45"/>
                  <a:gd name="T33" fmla="*/ 25 h 78"/>
                  <a:gd name="T34" fmla="*/ 4 w 45"/>
                  <a:gd name="T35" fmla="*/ 27 h 78"/>
                  <a:gd name="T36" fmla="*/ 3 w 45"/>
                  <a:gd name="T37" fmla="*/ 28 h 78"/>
                  <a:gd name="T38" fmla="*/ 1 w 45"/>
                  <a:gd name="T39" fmla="*/ 29 h 78"/>
                  <a:gd name="T40" fmla="*/ 0 w 45"/>
                  <a:gd name="T41" fmla="*/ 32 h 78"/>
                  <a:gd name="T42" fmla="*/ 1 w 45"/>
                  <a:gd name="T43" fmla="*/ 36 h 78"/>
                  <a:gd name="T44" fmla="*/ 4 w 45"/>
                  <a:gd name="T45" fmla="*/ 38 h 78"/>
                  <a:gd name="T46" fmla="*/ 8 w 45"/>
                  <a:gd name="T47" fmla="*/ 37 h 78"/>
                  <a:gd name="T48" fmla="*/ 9 w 45"/>
                  <a:gd name="T49" fmla="*/ 39 h 78"/>
                  <a:gd name="T50" fmla="*/ 11 w 45"/>
                  <a:gd name="T51" fmla="*/ 39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78"/>
                  <a:gd name="T80" fmla="*/ 45 w 45"/>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78">
                    <a:moveTo>
                      <a:pt x="21" y="78"/>
                    </a:moveTo>
                    <a:lnTo>
                      <a:pt x="25" y="73"/>
                    </a:lnTo>
                    <a:lnTo>
                      <a:pt x="27" y="47"/>
                    </a:lnTo>
                    <a:lnTo>
                      <a:pt x="36" y="38"/>
                    </a:lnTo>
                    <a:lnTo>
                      <a:pt x="36" y="28"/>
                    </a:lnTo>
                    <a:lnTo>
                      <a:pt x="44" y="21"/>
                    </a:lnTo>
                    <a:lnTo>
                      <a:pt x="45" y="14"/>
                    </a:lnTo>
                    <a:lnTo>
                      <a:pt x="39" y="0"/>
                    </a:lnTo>
                    <a:lnTo>
                      <a:pt x="38" y="1"/>
                    </a:lnTo>
                    <a:lnTo>
                      <a:pt x="21" y="23"/>
                    </a:lnTo>
                    <a:lnTo>
                      <a:pt x="8" y="29"/>
                    </a:lnTo>
                    <a:lnTo>
                      <a:pt x="7" y="32"/>
                    </a:lnTo>
                    <a:lnTo>
                      <a:pt x="9" y="33"/>
                    </a:lnTo>
                    <a:lnTo>
                      <a:pt x="9" y="36"/>
                    </a:lnTo>
                    <a:lnTo>
                      <a:pt x="0" y="48"/>
                    </a:lnTo>
                    <a:lnTo>
                      <a:pt x="1" y="52"/>
                    </a:lnTo>
                    <a:lnTo>
                      <a:pt x="6" y="51"/>
                    </a:lnTo>
                    <a:lnTo>
                      <a:pt x="7" y="54"/>
                    </a:lnTo>
                    <a:lnTo>
                      <a:pt x="6" y="56"/>
                    </a:lnTo>
                    <a:lnTo>
                      <a:pt x="2" y="59"/>
                    </a:lnTo>
                    <a:lnTo>
                      <a:pt x="0" y="64"/>
                    </a:lnTo>
                    <a:lnTo>
                      <a:pt x="1" y="71"/>
                    </a:lnTo>
                    <a:lnTo>
                      <a:pt x="7" y="75"/>
                    </a:lnTo>
                    <a:lnTo>
                      <a:pt x="15" y="73"/>
                    </a:lnTo>
                    <a:lnTo>
                      <a:pt x="18" y="78"/>
                    </a:lnTo>
                    <a:lnTo>
                      <a:pt x="21" y="7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9" name="Freeform 84"/>
              <p:cNvSpPr>
                <a:spLocks/>
              </p:cNvSpPr>
              <p:nvPr/>
            </p:nvSpPr>
            <p:spPr bwMode="auto">
              <a:xfrm>
                <a:off x="2392" y="4008"/>
                <a:ext cx="34" cy="26"/>
              </a:xfrm>
              <a:custGeom>
                <a:avLst/>
                <a:gdLst>
                  <a:gd name="T0" fmla="*/ 12 w 69"/>
                  <a:gd name="T1" fmla="*/ 26 h 52"/>
                  <a:gd name="T2" fmla="*/ 15 w 69"/>
                  <a:gd name="T3" fmla="*/ 25 h 52"/>
                  <a:gd name="T4" fmla="*/ 16 w 69"/>
                  <a:gd name="T5" fmla="*/ 23 h 52"/>
                  <a:gd name="T6" fmla="*/ 18 w 69"/>
                  <a:gd name="T7" fmla="*/ 21 h 52"/>
                  <a:gd name="T8" fmla="*/ 21 w 69"/>
                  <a:gd name="T9" fmla="*/ 22 h 52"/>
                  <a:gd name="T10" fmla="*/ 27 w 69"/>
                  <a:gd name="T11" fmla="*/ 19 h 52"/>
                  <a:gd name="T12" fmla="*/ 25 w 69"/>
                  <a:gd name="T13" fmla="*/ 17 h 52"/>
                  <a:gd name="T14" fmla="*/ 23 w 69"/>
                  <a:gd name="T15" fmla="*/ 14 h 52"/>
                  <a:gd name="T16" fmla="*/ 24 w 69"/>
                  <a:gd name="T17" fmla="*/ 12 h 52"/>
                  <a:gd name="T18" fmla="*/ 32 w 69"/>
                  <a:gd name="T19" fmla="*/ 7 h 52"/>
                  <a:gd name="T20" fmla="*/ 34 w 69"/>
                  <a:gd name="T21" fmla="*/ 5 h 52"/>
                  <a:gd name="T22" fmla="*/ 34 w 69"/>
                  <a:gd name="T23" fmla="*/ 1 h 52"/>
                  <a:gd name="T24" fmla="*/ 33 w 69"/>
                  <a:gd name="T25" fmla="*/ 0 h 52"/>
                  <a:gd name="T26" fmla="*/ 30 w 69"/>
                  <a:gd name="T27" fmla="*/ 2 h 52"/>
                  <a:gd name="T28" fmla="*/ 29 w 69"/>
                  <a:gd name="T29" fmla="*/ 5 h 52"/>
                  <a:gd name="T30" fmla="*/ 23 w 69"/>
                  <a:gd name="T31" fmla="*/ 8 h 52"/>
                  <a:gd name="T32" fmla="*/ 20 w 69"/>
                  <a:gd name="T33" fmla="*/ 7 h 52"/>
                  <a:gd name="T34" fmla="*/ 11 w 69"/>
                  <a:gd name="T35" fmla="*/ 14 h 52"/>
                  <a:gd name="T36" fmla="*/ 9 w 69"/>
                  <a:gd name="T37" fmla="*/ 15 h 52"/>
                  <a:gd name="T38" fmla="*/ 4 w 69"/>
                  <a:gd name="T39" fmla="*/ 19 h 52"/>
                  <a:gd name="T40" fmla="*/ 0 w 69"/>
                  <a:gd name="T41" fmla="*/ 23 h 52"/>
                  <a:gd name="T42" fmla="*/ 0 w 69"/>
                  <a:gd name="T43" fmla="*/ 26 h 52"/>
                  <a:gd name="T44" fmla="*/ 2 w 69"/>
                  <a:gd name="T45" fmla="*/ 26 h 52"/>
                  <a:gd name="T46" fmla="*/ 4 w 69"/>
                  <a:gd name="T47" fmla="*/ 25 h 52"/>
                  <a:gd name="T48" fmla="*/ 7 w 69"/>
                  <a:gd name="T49" fmla="*/ 21 h 52"/>
                  <a:gd name="T50" fmla="*/ 8 w 69"/>
                  <a:gd name="T51" fmla="*/ 23 h 52"/>
                  <a:gd name="T52" fmla="*/ 8 w 69"/>
                  <a:gd name="T53" fmla="*/ 26 h 52"/>
                  <a:gd name="T54" fmla="*/ 12 w 69"/>
                  <a:gd name="T55" fmla="*/ 26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9"/>
                  <a:gd name="T85" fmla="*/ 0 h 52"/>
                  <a:gd name="T86" fmla="*/ 69 w 69"/>
                  <a:gd name="T87" fmla="*/ 52 h 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9" h="52">
                    <a:moveTo>
                      <a:pt x="25" y="51"/>
                    </a:moveTo>
                    <a:lnTo>
                      <a:pt x="30" y="50"/>
                    </a:lnTo>
                    <a:lnTo>
                      <a:pt x="33" y="45"/>
                    </a:lnTo>
                    <a:lnTo>
                      <a:pt x="37" y="42"/>
                    </a:lnTo>
                    <a:lnTo>
                      <a:pt x="43" y="43"/>
                    </a:lnTo>
                    <a:lnTo>
                      <a:pt x="54" y="38"/>
                    </a:lnTo>
                    <a:lnTo>
                      <a:pt x="51" y="33"/>
                    </a:lnTo>
                    <a:lnTo>
                      <a:pt x="46" y="29"/>
                    </a:lnTo>
                    <a:lnTo>
                      <a:pt x="48" y="24"/>
                    </a:lnTo>
                    <a:lnTo>
                      <a:pt x="65" y="14"/>
                    </a:lnTo>
                    <a:lnTo>
                      <a:pt x="69" y="10"/>
                    </a:lnTo>
                    <a:lnTo>
                      <a:pt x="69" y="2"/>
                    </a:lnTo>
                    <a:lnTo>
                      <a:pt x="66" y="0"/>
                    </a:lnTo>
                    <a:lnTo>
                      <a:pt x="61" y="4"/>
                    </a:lnTo>
                    <a:lnTo>
                      <a:pt x="58" y="9"/>
                    </a:lnTo>
                    <a:lnTo>
                      <a:pt x="47" y="16"/>
                    </a:lnTo>
                    <a:lnTo>
                      <a:pt x="41" y="14"/>
                    </a:lnTo>
                    <a:lnTo>
                      <a:pt x="22" y="28"/>
                    </a:lnTo>
                    <a:lnTo>
                      <a:pt x="18" y="31"/>
                    </a:lnTo>
                    <a:lnTo>
                      <a:pt x="9" y="38"/>
                    </a:lnTo>
                    <a:lnTo>
                      <a:pt x="0" y="46"/>
                    </a:lnTo>
                    <a:lnTo>
                      <a:pt x="0" y="52"/>
                    </a:lnTo>
                    <a:lnTo>
                      <a:pt x="4" y="51"/>
                    </a:lnTo>
                    <a:lnTo>
                      <a:pt x="9" y="49"/>
                    </a:lnTo>
                    <a:lnTo>
                      <a:pt x="15" y="42"/>
                    </a:lnTo>
                    <a:lnTo>
                      <a:pt x="16" y="45"/>
                    </a:lnTo>
                    <a:lnTo>
                      <a:pt x="17" y="51"/>
                    </a:lnTo>
                    <a:lnTo>
                      <a:pt x="25" y="5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0" name="Freeform 85"/>
              <p:cNvSpPr>
                <a:spLocks/>
              </p:cNvSpPr>
              <p:nvPr/>
            </p:nvSpPr>
            <p:spPr bwMode="auto">
              <a:xfrm>
                <a:off x="2375" y="3992"/>
                <a:ext cx="26" cy="24"/>
              </a:xfrm>
              <a:custGeom>
                <a:avLst/>
                <a:gdLst>
                  <a:gd name="T0" fmla="*/ 4 w 50"/>
                  <a:gd name="T1" fmla="*/ 23 h 48"/>
                  <a:gd name="T2" fmla="*/ 5 w 50"/>
                  <a:gd name="T3" fmla="*/ 22 h 48"/>
                  <a:gd name="T4" fmla="*/ 6 w 50"/>
                  <a:gd name="T5" fmla="*/ 18 h 48"/>
                  <a:gd name="T6" fmla="*/ 8 w 50"/>
                  <a:gd name="T7" fmla="*/ 17 h 48"/>
                  <a:gd name="T8" fmla="*/ 9 w 50"/>
                  <a:gd name="T9" fmla="*/ 19 h 48"/>
                  <a:gd name="T10" fmla="*/ 10 w 50"/>
                  <a:gd name="T11" fmla="*/ 21 h 48"/>
                  <a:gd name="T12" fmla="*/ 12 w 50"/>
                  <a:gd name="T13" fmla="*/ 23 h 48"/>
                  <a:gd name="T14" fmla="*/ 15 w 50"/>
                  <a:gd name="T15" fmla="*/ 22 h 48"/>
                  <a:gd name="T16" fmla="*/ 17 w 50"/>
                  <a:gd name="T17" fmla="*/ 21 h 48"/>
                  <a:gd name="T18" fmla="*/ 15 w 50"/>
                  <a:gd name="T19" fmla="*/ 16 h 48"/>
                  <a:gd name="T20" fmla="*/ 14 w 50"/>
                  <a:gd name="T21" fmla="*/ 12 h 48"/>
                  <a:gd name="T22" fmla="*/ 16 w 50"/>
                  <a:gd name="T23" fmla="*/ 12 h 48"/>
                  <a:gd name="T24" fmla="*/ 18 w 50"/>
                  <a:gd name="T25" fmla="*/ 12 h 48"/>
                  <a:gd name="T26" fmla="*/ 19 w 50"/>
                  <a:gd name="T27" fmla="*/ 11 h 48"/>
                  <a:gd name="T28" fmla="*/ 19 w 50"/>
                  <a:gd name="T29" fmla="*/ 8 h 48"/>
                  <a:gd name="T30" fmla="*/ 20 w 50"/>
                  <a:gd name="T31" fmla="*/ 5 h 48"/>
                  <a:gd name="T32" fmla="*/ 23 w 50"/>
                  <a:gd name="T33" fmla="*/ 5 h 48"/>
                  <a:gd name="T34" fmla="*/ 25 w 50"/>
                  <a:gd name="T35" fmla="*/ 3 h 48"/>
                  <a:gd name="T36" fmla="*/ 26 w 50"/>
                  <a:gd name="T37" fmla="*/ 1 h 48"/>
                  <a:gd name="T38" fmla="*/ 23 w 50"/>
                  <a:gd name="T39" fmla="*/ 2 h 48"/>
                  <a:gd name="T40" fmla="*/ 18 w 50"/>
                  <a:gd name="T41" fmla="*/ 0 h 48"/>
                  <a:gd name="T42" fmla="*/ 14 w 50"/>
                  <a:gd name="T43" fmla="*/ 3 h 48"/>
                  <a:gd name="T44" fmla="*/ 7 w 50"/>
                  <a:gd name="T45" fmla="*/ 3 h 48"/>
                  <a:gd name="T46" fmla="*/ 6 w 50"/>
                  <a:gd name="T47" fmla="*/ 3 h 48"/>
                  <a:gd name="T48" fmla="*/ 4 w 50"/>
                  <a:gd name="T49" fmla="*/ 6 h 48"/>
                  <a:gd name="T50" fmla="*/ 4 w 50"/>
                  <a:gd name="T51" fmla="*/ 7 h 48"/>
                  <a:gd name="T52" fmla="*/ 5 w 50"/>
                  <a:gd name="T53" fmla="*/ 10 h 48"/>
                  <a:gd name="T54" fmla="*/ 4 w 50"/>
                  <a:gd name="T55" fmla="*/ 12 h 48"/>
                  <a:gd name="T56" fmla="*/ 1 w 50"/>
                  <a:gd name="T57" fmla="*/ 16 h 48"/>
                  <a:gd name="T58" fmla="*/ 0 w 50"/>
                  <a:gd name="T59" fmla="*/ 17 h 48"/>
                  <a:gd name="T60" fmla="*/ 1 w 50"/>
                  <a:gd name="T61" fmla="*/ 21 h 48"/>
                  <a:gd name="T62" fmla="*/ 0 w 50"/>
                  <a:gd name="T63" fmla="*/ 24 h 48"/>
                  <a:gd name="T64" fmla="*/ 1 w 50"/>
                  <a:gd name="T65" fmla="*/ 24 h 48"/>
                  <a:gd name="T66" fmla="*/ 4 w 50"/>
                  <a:gd name="T67" fmla="*/ 23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48"/>
                  <a:gd name="T104" fmla="*/ 50 w 50"/>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48">
                    <a:moveTo>
                      <a:pt x="7" y="46"/>
                    </a:moveTo>
                    <a:lnTo>
                      <a:pt x="9" y="43"/>
                    </a:lnTo>
                    <a:lnTo>
                      <a:pt x="12" y="36"/>
                    </a:lnTo>
                    <a:lnTo>
                      <a:pt x="15" y="34"/>
                    </a:lnTo>
                    <a:lnTo>
                      <a:pt x="18" y="37"/>
                    </a:lnTo>
                    <a:lnTo>
                      <a:pt x="19" y="42"/>
                    </a:lnTo>
                    <a:lnTo>
                      <a:pt x="23" y="45"/>
                    </a:lnTo>
                    <a:lnTo>
                      <a:pt x="29" y="43"/>
                    </a:lnTo>
                    <a:lnTo>
                      <a:pt x="32" y="41"/>
                    </a:lnTo>
                    <a:lnTo>
                      <a:pt x="29" y="32"/>
                    </a:lnTo>
                    <a:lnTo>
                      <a:pt x="27" y="25"/>
                    </a:lnTo>
                    <a:lnTo>
                      <a:pt x="30" y="23"/>
                    </a:lnTo>
                    <a:lnTo>
                      <a:pt x="35" y="24"/>
                    </a:lnTo>
                    <a:lnTo>
                      <a:pt x="36" y="22"/>
                    </a:lnTo>
                    <a:lnTo>
                      <a:pt x="36" y="16"/>
                    </a:lnTo>
                    <a:lnTo>
                      <a:pt x="38" y="10"/>
                    </a:lnTo>
                    <a:lnTo>
                      <a:pt x="44" y="10"/>
                    </a:lnTo>
                    <a:lnTo>
                      <a:pt x="49" y="7"/>
                    </a:lnTo>
                    <a:lnTo>
                      <a:pt x="50" y="2"/>
                    </a:lnTo>
                    <a:lnTo>
                      <a:pt x="45" y="4"/>
                    </a:lnTo>
                    <a:lnTo>
                      <a:pt x="35" y="0"/>
                    </a:lnTo>
                    <a:lnTo>
                      <a:pt x="26" y="6"/>
                    </a:lnTo>
                    <a:lnTo>
                      <a:pt x="14" y="6"/>
                    </a:lnTo>
                    <a:lnTo>
                      <a:pt x="11" y="7"/>
                    </a:lnTo>
                    <a:lnTo>
                      <a:pt x="8" y="13"/>
                    </a:lnTo>
                    <a:lnTo>
                      <a:pt x="8" y="14"/>
                    </a:lnTo>
                    <a:lnTo>
                      <a:pt x="9" y="19"/>
                    </a:lnTo>
                    <a:lnTo>
                      <a:pt x="8" y="23"/>
                    </a:lnTo>
                    <a:lnTo>
                      <a:pt x="1" y="32"/>
                    </a:lnTo>
                    <a:lnTo>
                      <a:pt x="0" y="34"/>
                    </a:lnTo>
                    <a:lnTo>
                      <a:pt x="1" y="42"/>
                    </a:lnTo>
                    <a:lnTo>
                      <a:pt x="0" y="47"/>
                    </a:lnTo>
                    <a:lnTo>
                      <a:pt x="1" y="48"/>
                    </a:lnTo>
                    <a:lnTo>
                      <a:pt x="7" y="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1" name="Freeform 86"/>
              <p:cNvSpPr>
                <a:spLocks/>
              </p:cNvSpPr>
              <p:nvPr/>
            </p:nvSpPr>
            <p:spPr bwMode="auto">
              <a:xfrm>
                <a:off x="2392" y="3913"/>
                <a:ext cx="40" cy="33"/>
              </a:xfrm>
              <a:custGeom>
                <a:avLst/>
                <a:gdLst>
                  <a:gd name="T0" fmla="*/ 27 w 81"/>
                  <a:gd name="T1" fmla="*/ 31 h 65"/>
                  <a:gd name="T2" fmla="*/ 31 w 81"/>
                  <a:gd name="T3" fmla="*/ 33 h 65"/>
                  <a:gd name="T4" fmla="*/ 34 w 81"/>
                  <a:gd name="T5" fmla="*/ 31 h 65"/>
                  <a:gd name="T6" fmla="*/ 36 w 81"/>
                  <a:gd name="T7" fmla="*/ 30 h 65"/>
                  <a:gd name="T8" fmla="*/ 33 w 81"/>
                  <a:gd name="T9" fmla="*/ 27 h 65"/>
                  <a:gd name="T10" fmla="*/ 35 w 81"/>
                  <a:gd name="T11" fmla="*/ 23 h 65"/>
                  <a:gd name="T12" fmla="*/ 38 w 81"/>
                  <a:gd name="T13" fmla="*/ 21 h 65"/>
                  <a:gd name="T14" fmla="*/ 40 w 81"/>
                  <a:gd name="T15" fmla="*/ 19 h 65"/>
                  <a:gd name="T16" fmla="*/ 36 w 81"/>
                  <a:gd name="T17" fmla="*/ 12 h 65"/>
                  <a:gd name="T18" fmla="*/ 34 w 81"/>
                  <a:gd name="T19" fmla="*/ 12 h 65"/>
                  <a:gd name="T20" fmla="*/ 32 w 81"/>
                  <a:gd name="T21" fmla="*/ 11 h 65"/>
                  <a:gd name="T22" fmla="*/ 29 w 81"/>
                  <a:gd name="T23" fmla="*/ 7 h 65"/>
                  <a:gd name="T24" fmla="*/ 20 w 81"/>
                  <a:gd name="T25" fmla="*/ 1 h 65"/>
                  <a:gd name="T26" fmla="*/ 16 w 81"/>
                  <a:gd name="T27" fmla="*/ 0 h 65"/>
                  <a:gd name="T28" fmla="*/ 13 w 81"/>
                  <a:gd name="T29" fmla="*/ 2 h 65"/>
                  <a:gd name="T30" fmla="*/ 11 w 81"/>
                  <a:gd name="T31" fmla="*/ 0 h 65"/>
                  <a:gd name="T32" fmla="*/ 3 w 81"/>
                  <a:gd name="T33" fmla="*/ 5 h 65"/>
                  <a:gd name="T34" fmla="*/ 4 w 81"/>
                  <a:gd name="T35" fmla="*/ 6 h 65"/>
                  <a:gd name="T36" fmla="*/ 4 w 81"/>
                  <a:gd name="T37" fmla="*/ 8 h 65"/>
                  <a:gd name="T38" fmla="*/ 2 w 81"/>
                  <a:gd name="T39" fmla="*/ 10 h 65"/>
                  <a:gd name="T40" fmla="*/ 0 w 81"/>
                  <a:gd name="T41" fmla="*/ 10 h 65"/>
                  <a:gd name="T42" fmla="*/ 2 w 81"/>
                  <a:gd name="T43" fmla="*/ 17 h 65"/>
                  <a:gd name="T44" fmla="*/ 7 w 81"/>
                  <a:gd name="T45" fmla="*/ 14 h 65"/>
                  <a:gd name="T46" fmla="*/ 11 w 81"/>
                  <a:gd name="T47" fmla="*/ 14 h 65"/>
                  <a:gd name="T48" fmla="*/ 15 w 81"/>
                  <a:gd name="T49" fmla="*/ 17 h 65"/>
                  <a:gd name="T50" fmla="*/ 21 w 81"/>
                  <a:gd name="T51" fmla="*/ 22 h 65"/>
                  <a:gd name="T52" fmla="*/ 22 w 81"/>
                  <a:gd name="T53" fmla="*/ 25 h 65"/>
                  <a:gd name="T54" fmla="*/ 25 w 81"/>
                  <a:gd name="T55" fmla="*/ 28 h 65"/>
                  <a:gd name="T56" fmla="*/ 27 w 81"/>
                  <a:gd name="T57" fmla="*/ 31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65"/>
                  <a:gd name="T89" fmla="*/ 81 w 81"/>
                  <a:gd name="T90" fmla="*/ 65 h 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65">
                    <a:moveTo>
                      <a:pt x="55" y="62"/>
                    </a:moveTo>
                    <a:lnTo>
                      <a:pt x="63" y="65"/>
                    </a:lnTo>
                    <a:lnTo>
                      <a:pt x="69" y="62"/>
                    </a:lnTo>
                    <a:lnTo>
                      <a:pt x="72" y="59"/>
                    </a:lnTo>
                    <a:lnTo>
                      <a:pt x="67" y="54"/>
                    </a:lnTo>
                    <a:lnTo>
                      <a:pt x="71" y="46"/>
                    </a:lnTo>
                    <a:lnTo>
                      <a:pt x="77" y="41"/>
                    </a:lnTo>
                    <a:lnTo>
                      <a:pt x="81" y="37"/>
                    </a:lnTo>
                    <a:lnTo>
                      <a:pt x="73" y="24"/>
                    </a:lnTo>
                    <a:lnTo>
                      <a:pt x="69" y="24"/>
                    </a:lnTo>
                    <a:lnTo>
                      <a:pt x="64" y="22"/>
                    </a:lnTo>
                    <a:lnTo>
                      <a:pt x="58" y="14"/>
                    </a:lnTo>
                    <a:lnTo>
                      <a:pt x="40" y="1"/>
                    </a:lnTo>
                    <a:lnTo>
                      <a:pt x="33" y="0"/>
                    </a:lnTo>
                    <a:lnTo>
                      <a:pt x="27" y="3"/>
                    </a:lnTo>
                    <a:lnTo>
                      <a:pt x="22" y="0"/>
                    </a:lnTo>
                    <a:lnTo>
                      <a:pt x="7" y="9"/>
                    </a:lnTo>
                    <a:lnTo>
                      <a:pt x="9" y="12"/>
                    </a:lnTo>
                    <a:lnTo>
                      <a:pt x="9" y="15"/>
                    </a:lnTo>
                    <a:lnTo>
                      <a:pt x="4" y="19"/>
                    </a:lnTo>
                    <a:lnTo>
                      <a:pt x="0" y="19"/>
                    </a:lnTo>
                    <a:lnTo>
                      <a:pt x="5" y="33"/>
                    </a:lnTo>
                    <a:lnTo>
                      <a:pt x="15" y="28"/>
                    </a:lnTo>
                    <a:lnTo>
                      <a:pt x="23" y="27"/>
                    </a:lnTo>
                    <a:lnTo>
                      <a:pt x="31" y="33"/>
                    </a:lnTo>
                    <a:lnTo>
                      <a:pt x="42" y="44"/>
                    </a:lnTo>
                    <a:lnTo>
                      <a:pt x="45" y="50"/>
                    </a:lnTo>
                    <a:lnTo>
                      <a:pt x="51" y="55"/>
                    </a:lnTo>
                    <a:lnTo>
                      <a:pt x="55" y="6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2" name="Freeform 87"/>
              <p:cNvSpPr>
                <a:spLocks/>
              </p:cNvSpPr>
              <p:nvPr/>
            </p:nvSpPr>
            <p:spPr bwMode="auto">
              <a:xfrm>
                <a:off x="2359" y="3827"/>
                <a:ext cx="27" cy="32"/>
              </a:xfrm>
              <a:custGeom>
                <a:avLst/>
                <a:gdLst>
                  <a:gd name="T0" fmla="*/ 16 w 53"/>
                  <a:gd name="T1" fmla="*/ 2 h 63"/>
                  <a:gd name="T2" fmla="*/ 19 w 53"/>
                  <a:gd name="T3" fmla="*/ 1 h 63"/>
                  <a:gd name="T4" fmla="*/ 21 w 53"/>
                  <a:gd name="T5" fmla="*/ 5 h 63"/>
                  <a:gd name="T6" fmla="*/ 26 w 53"/>
                  <a:gd name="T7" fmla="*/ 6 h 63"/>
                  <a:gd name="T8" fmla="*/ 27 w 53"/>
                  <a:gd name="T9" fmla="*/ 14 h 63"/>
                  <a:gd name="T10" fmla="*/ 24 w 53"/>
                  <a:gd name="T11" fmla="*/ 18 h 63"/>
                  <a:gd name="T12" fmla="*/ 26 w 53"/>
                  <a:gd name="T13" fmla="*/ 22 h 63"/>
                  <a:gd name="T14" fmla="*/ 21 w 53"/>
                  <a:gd name="T15" fmla="*/ 26 h 63"/>
                  <a:gd name="T16" fmla="*/ 22 w 53"/>
                  <a:gd name="T17" fmla="*/ 27 h 63"/>
                  <a:gd name="T18" fmla="*/ 20 w 53"/>
                  <a:gd name="T19" fmla="*/ 30 h 63"/>
                  <a:gd name="T20" fmla="*/ 19 w 53"/>
                  <a:gd name="T21" fmla="*/ 32 h 63"/>
                  <a:gd name="T22" fmla="*/ 11 w 53"/>
                  <a:gd name="T23" fmla="*/ 30 h 63"/>
                  <a:gd name="T24" fmla="*/ 12 w 53"/>
                  <a:gd name="T25" fmla="*/ 25 h 63"/>
                  <a:gd name="T26" fmla="*/ 10 w 53"/>
                  <a:gd name="T27" fmla="*/ 22 h 63"/>
                  <a:gd name="T28" fmla="*/ 8 w 53"/>
                  <a:gd name="T29" fmla="*/ 24 h 63"/>
                  <a:gd name="T30" fmla="*/ 6 w 53"/>
                  <a:gd name="T31" fmla="*/ 25 h 63"/>
                  <a:gd name="T32" fmla="*/ 2 w 53"/>
                  <a:gd name="T33" fmla="*/ 16 h 63"/>
                  <a:gd name="T34" fmla="*/ 3 w 53"/>
                  <a:gd name="T35" fmla="*/ 11 h 63"/>
                  <a:gd name="T36" fmla="*/ 0 w 53"/>
                  <a:gd name="T37" fmla="*/ 6 h 63"/>
                  <a:gd name="T38" fmla="*/ 5 w 53"/>
                  <a:gd name="T39" fmla="*/ 0 h 63"/>
                  <a:gd name="T40" fmla="*/ 12 w 53"/>
                  <a:gd name="T41" fmla="*/ 1 h 63"/>
                  <a:gd name="T42" fmla="*/ 16 w 53"/>
                  <a:gd name="T43" fmla="*/ 2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63"/>
                  <a:gd name="T68" fmla="*/ 53 w 53"/>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63">
                    <a:moveTo>
                      <a:pt x="32" y="3"/>
                    </a:moveTo>
                    <a:lnTo>
                      <a:pt x="38" y="2"/>
                    </a:lnTo>
                    <a:lnTo>
                      <a:pt x="42" y="9"/>
                    </a:lnTo>
                    <a:lnTo>
                      <a:pt x="51" y="11"/>
                    </a:lnTo>
                    <a:lnTo>
                      <a:pt x="53" y="27"/>
                    </a:lnTo>
                    <a:lnTo>
                      <a:pt x="48" y="35"/>
                    </a:lnTo>
                    <a:lnTo>
                      <a:pt x="52" y="43"/>
                    </a:lnTo>
                    <a:lnTo>
                      <a:pt x="41" y="52"/>
                    </a:lnTo>
                    <a:lnTo>
                      <a:pt x="44" y="54"/>
                    </a:lnTo>
                    <a:lnTo>
                      <a:pt x="39" y="59"/>
                    </a:lnTo>
                    <a:lnTo>
                      <a:pt x="38" y="63"/>
                    </a:lnTo>
                    <a:lnTo>
                      <a:pt x="22" y="59"/>
                    </a:lnTo>
                    <a:lnTo>
                      <a:pt x="24" y="49"/>
                    </a:lnTo>
                    <a:lnTo>
                      <a:pt x="20" y="44"/>
                    </a:lnTo>
                    <a:lnTo>
                      <a:pt x="16" y="48"/>
                    </a:lnTo>
                    <a:lnTo>
                      <a:pt x="11" y="49"/>
                    </a:lnTo>
                    <a:lnTo>
                      <a:pt x="3" y="31"/>
                    </a:lnTo>
                    <a:lnTo>
                      <a:pt x="5" y="22"/>
                    </a:lnTo>
                    <a:lnTo>
                      <a:pt x="0" y="11"/>
                    </a:lnTo>
                    <a:lnTo>
                      <a:pt x="10" y="0"/>
                    </a:lnTo>
                    <a:lnTo>
                      <a:pt x="23" y="2"/>
                    </a:lnTo>
                    <a:lnTo>
                      <a:pt x="32" y="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3" name="Freeform 88"/>
              <p:cNvSpPr>
                <a:spLocks/>
              </p:cNvSpPr>
              <p:nvPr/>
            </p:nvSpPr>
            <p:spPr bwMode="auto">
              <a:xfrm>
                <a:off x="2362" y="3849"/>
                <a:ext cx="16" cy="24"/>
              </a:xfrm>
              <a:custGeom>
                <a:avLst/>
                <a:gdLst>
                  <a:gd name="T0" fmla="*/ 0 w 33"/>
                  <a:gd name="T1" fmla="*/ 9 h 49"/>
                  <a:gd name="T2" fmla="*/ 1 w 33"/>
                  <a:gd name="T3" fmla="*/ 14 h 49"/>
                  <a:gd name="T4" fmla="*/ 0 w 33"/>
                  <a:gd name="T5" fmla="*/ 17 h 49"/>
                  <a:gd name="T6" fmla="*/ 10 w 33"/>
                  <a:gd name="T7" fmla="*/ 24 h 49"/>
                  <a:gd name="T8" fmla="*/ 15 w 33"/>
                  <a:gd name="T9" fmla="*/ 18 h 49"/>
                  <a:gd name="T10" fmla="*/ 16 w 33"/>
                  <a:gd name="T11" fmla="*/ 14 h 49"/>
                  <a:gd name="T12" fmla="*/ 16 w 33"/>
                  <a:gd name="T13" fmla="*/ 9 h 49"/>
                  <a:gd name="T14" fmla="*/ 8 w 33"/>
                  <a:gd name="T15" fmla="*/ 7 h 49"/>
                  <a:gd name="T16" fmla="*/ 9 w 33"/>
                  <a:gd name="T17" fmla="*/ 2 h 49"/>
                  <a:gd name="T18" fmla="*/ 7 w 33"/>
                  <a:gd name="T19" fmla="*/ 0 h 49"/>
                  <a:gd name="T20" fmla="*/ 5 w 33"/>
                  <a:gd name="T21" fmla="*/ 2 h 49"/>
                  <a:gd name="T22" fmla="*/ 3 w 33"/>
                  <a:gd name="T23" fmla="*/ 2 h 49"/>
                  <a:gd name="T24" fmla="*/ 3 w 33"/>
                  <a:gd name="T25" fmla="*/ 5 h 49"/>
                  <a:gd name="T26" fmla="*/ 0 w 33"/>
                  <a:gd name="T27" fmla="*/ 9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49"/>
                  <a:gd name="T44" fmla="*/ 33 w 33"/>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49">
                    <a:moveTo>
                      <a:pt x="1" y="18"/>
                    </a:moveTo>
                    <a:lnTo>
                      <a:pt x="3" y="29"/>
                    </a:lnTo>
                    <a:lnTo>
                      <a:pt x="0" y="35"/>
                    </a:lnTo>
                    <a:lnTo>
                      <a:pt x="21" y="49"/>
                    </a:lnTo>
                    <a:lnTo>
                      <a:pt x="30" y="37"/>
                    </a:lnTo>
                    <a:lnTo>
                      <a:pt x="33" y="29"/>
                    </a:lnTo>
                    <a:lnTo>
                      <a:pt x="33" y="19"/>
                    </a:lnTo>
                    <a:lnTo>
                      <a:pt x="17" y="15"/>
                    </a:lnTo>
                    <a:lnTo>
                      <a:pt x="19" y="5"/>
                    </a:lnTo>
                    <a:lnTo>
                      <a:pt x="15" y="0"/>
                    </a:lnTo>
                    <a:lnTo>
                      <a:pt x="11" y="4"/>
                    </a:lnTo>
                    <a:lnTo>
                      <a:pt x="6" y="5"/>
                    </a:lnTo>
                    <a:lnTo>
                      <a:pt x="6" y="10"/>
                    </a:lnTo>
                    <a:lnTo>
                      <a:pt x="1" y="1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4" name="Freeform 89"/>
              <p:cNvSpPr>
                <a:spLocks/>
              </p:cNvSpPr>
              <p:nvPr/>
            </p:nvSpPr>
            <p:spPr bwMode="auto">
              <a:xfrm>
                <a:off x="2380" y="3889"/>
                <a:ext cx="40" cy="29"/>
              </a:xfrm>
              <a:custGeom>
                <a:avLst/>
                <a:gdLst>
                  <a:gd name="T0" fmla="*/ 10 w 82"/>
                  <a:gd name="T1" fmla="*/ 25 h 58"/>
                  <a:gd name="T2" fmla="*/ 12 w 82"/>
                  <a:gd name="T3" fmla="*/ 28 h 58"/>
                  <a:gd name="T4" fmla="*/ 15 w 82"/>
                  <a:gd name="T5" fmla="*/ 29 h 58"/>
                  <a:gd name="T6" fmla="*/ 22 w 82"/>
                  <a:gd name="T7" fmla="*/ 25 h 58"/>
                  <a:gd name="T8" fmla="*/ 25 w 82"/>
                  <a:gd name="T9" fmla="*/ 26 h 58"/>
                  <a:gd name="T10" fmla="*/ 28 w 82"/>
                  <a:gd name="T11" fmla="*/ 25 h 58"/>
                  <a:gd name="T12" fmla="*/ 26 w 82"/>
                  <a:gd name="T13" fmla="*/ 24 h 58"/>
                  <a:gd name="T14" fmla="*/ 26 w 82"/>
                  <a:gd name="T15" fmla="*/ 22 h 58"/>
                  <a:gd name="T16" fmla="*/ 26 w 82"/>
                  <a:gd name="T17" fmla="*/ 21 h 58"/>
                  <a:gd name="T18" fmla="*/ 29 w 82"/>
                  <a:gd name="T19" fmla="*/ 21 h 58"/>
                  <a:gd name="T20" fmla="*/ 35 w 82"/>
                  <a:gd name="T21" fmla="*/ 23 h 58"/>
                  <a:gd name="T22" fmla="*/ 38 w 82"/>
                  <a:gd name="T23" fmla="*/ 24 h 58"/>
                  <a:gd name="T24" fmla="*/ 40 w 82"/>
                  <a:gd name="T25" fmla="*/ 22 h 58"/>
                  <a:gd name="T26" fmla="*/ 40 w 82"/>
                  <a:gd name="T27" fmla="*/ 20 h 58"/>
                  <a:gd name="T28" fmla="*/ 37 w 82"/>
                  <a:gd name="T29" fmla="*/ 19 h 58"/>
                  <a:gd name="T30" fmla="*/ 33 w 82"/>
                  <a:gd name="T31" fmla="*/ 18 h 58"/>
                  <a:gd name="T32" fmla="*/ 32 w 82"/>
                  <a:gd name="T33" fmla="*/ 15 h 58"/>
                  <a:gd name="T34" fmla="*/ 31 w 82"/>
                  <a:gd name="T35" fmla="*/ 13 h 58"/>
                  <a:gd name="T36" fmla="*/ 28 w 82"/>
                  <a:gd name="T37" fmla="*/ 11 h 58"/>
                  <a:gd name="T38" fmla="*/ 25 w 82"/>
                  <a:gd name="T39" fmla="*/ 12 h 58"/>
                  <a:gd name="T40" fmla="*/ 19 w 82"/>
                  <a:gd name="T41" fmla="*/ 12 h 58"/>
                  <a:gd name="T42" fmla="*/ 18 w 82"/>
                  <a:gd name="T43" fmla="*/ 10 h 58"/>
                  <a:gd name="T44" fmla="*/ 17 w 82"/>
                  <a:gd name="T45" fmla="*/ 5 h 58"/>
                  <a:gd name="T46" fmla="*/ 17 w 82"/>
                  <a:gd name="T47" fmla="*/ 0 h 58"/>
                  <a:gd name="T48" fmla="*/ 16 w 82"/>
                  <a:gd name="T49" fmla="*/ 0 h 58"/>
                  <a:gd name="T50" fmla="*/ 12 w 82"/>
                  <a:gd name="T51" fmla="*/ 2 h 58"/>
                  <a:gd name="T52" fmla="*/ 7 w 82"/>
                  <a:gd name="T53" fmla="*/ 6 h 58"/>
                  <a:gd name="T54" fmla="*/ 3 w 82"/>
                  <a:gd name="T55" fmla="*/ 6 h 58"/>
                  <a:gd name="T56" fmla="*/ 0 w 82"/>
                  <a:gd name="T57" fmla="*/ 6 h 58"/>
                  <a:gd name="T58" fmla="*/ 0 w 82"/>
                  <a:gd name="T59" fmla="*/ 10 h 58"/>
                  <a:gd name="T60" fmla="*/ 2 w 82"/>
                  <a:gd name="T61" fmla="*/ 10 h 58"/>
                  <a:gd name="T62" fmla="*/ 3 w 82"/>
                  <a:gd name="T63" fmla="*/ 11 h 58"/>
                  <a:gd name="T64" fmla="*/ 3 w 82"/>
                  <a:gd name="T65" fmla="*/ 16 h 58"/>
                  <a:gd name="T66" fmla="*/ 8 w 82"/>
                  <a:gd name="T67" fmla="*/ 21 h 58"/>
                  <a:gd name="T68" fmla="*/ 10 w 82"/>
                  <a:gd name="T69" fmla="*/ 25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58"/>
                  <a:gd name="T107" fmla="*/ 82 w 8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58">
                    <a:moveTo>
                      <a:pt x="21" y="50"/>
                    </a:moveTo>
                    <a:lnTo>
                      <a:pt x="25" y="56"/>
                    </a:lnTo>
                    <a:lnTo>
                      <a:pt x="31" y="58"/>
                    </a:lnTo>
                    <a:lnTo>
                      <a:pt x="46" y="49"/>
                    </a:lnTo>
                    <a:lnTo>
                      <a:pt x="51" y="52"/>
                    </a:lnTo>
                    <a:lnTo>
                      <a:pt x="57" y="49"/>
                    </a:lnTo>
                    <a:lnTo>
                      <a:pt x="53" y="47"/>
                    </a:lnTo>
                    <a:lnTo>
                      <a:pt x="53" y="44"/>
                    </a:lnTo>
                    <a:lnTo>
                      <a:pt x="54" y="41"/>
                    </a:lnTo>
                    <a:lnTo>
                      <a:pt x="60" y="41"/>
                    </a:lnTo>
                    <a:lnTo>
                      <a:pt x="71" y="45"/>
                    </a:lnTo>
                    <a:lnTo>
                      <a:pt x="78" y="47"/>
                    </a:lnTo>
                    <a:lnTo>
                      <a:pt x="82" y="44"/>
                    </a:lnTo>
                    <a:lnTo>
                      <a:pt x="81" y="39"/>
                    </a:lnTo>
                    <a:lnTo>
                      <a:pt x="76" y="38"/>
                    </a:lnTo>
                    <a:lnTo>
                      <a:pt x="67" y="36"/>
                    </a:lnTo>
                    <a:lnTo>
                      <a:pt x="65" y="31"/>
                    </a:lnTo>
                    <a:lnTo>
                      <a:pt x="63" y="25"/>
                    </a:lnTo>
                    <a:lnTo>
                      <a:pt x="58" y="22"/>
                    </a:lnTo>
                    <a:lnTo>
                      <a:pt x="51" y="23"/>
                    </a:lnTo>
                    <a:lnTo>
                      <a:pt x="39" y="23"/>
                    </a:lnTo>
                    <a:lnTo>
                      <a:pt x="36" y="20"/>
                    </a:lnTo>
                    <a:lnTo>
                      <a:pt x="35" y="9"/>
                    </a:lnTo>
                    <a:lnTo>
                      <a:pt x="35" y="0"/>
                    </a:lnTo>
                    <a:lnTo>
                      <a:pt x="33" y="0"/>
                    </a:lnTo>
                    <a:lnTo>
                      <a:pt x="25" y="4"/>
                    </a:lnTo>
                    <a:lnTo>
                      <a:pt x="15" y="11"/>
                    </a:lnTo>
                    <a:lnTo>
                      <a:pt x="6" y="12"/>
                    </a:lnTo>
                    <a:lnTo>
                      <a:pt x="0" y="12"/>
                    </a:lnTo>
                    <a:lnTo>
                      <a:pt x="1" y="20"/>
                    </a:lnTo>
                    <a:lnTo>
                      <a:pt x="5" y="20"/>
                    </a:lnTo>
                    <a:lnTo>
                      <a:pt x="7" y="22"/>
                    </a:lnTo>
                    <a:lnTo>
                      <a:pt x="7" y="32"/>
                    </a:lnTo>
                    <a:lnTo>
                      <a:pt x="16" y="41"/>
                    </a:lnTo>
                    <a:lnTo>
                      <a:pt x="21" y="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5" name="Freeform 90"/>
              <p:cNvSpPr>
                <a:spLocks/>
              </p:cNvSpPr>
              <p:nvPr/>
            </p:nvSpPr>
            <p:spPr bwMode="auto">
              <a:xfrm>
                <a:off x="2399" y="3877"/>
                <a:ext cx="23" cy="21"/>
              </a:xfrm>
              <a:custGeom>
                <a:avLst/>
                <a:gdLst>
                  <a:gd name="T0" fmla="*/ 14 w 45"/>
                  <a:gd name="T1" fmla="*/ 9 h 43"/>
                  <a:gd name="T2" fmla="*/ 18 w 45"/>
                  <a:gd name="T3" fmla="*/ 10 h 43"/>
                  <a:gd name="T4" fmla="*/ 21 w 45"/>
                  <a:gd name="T5" fmla="*/ 10 h 43"/>
                  <a:gd name="T6" fmla="*/ 23 w 45"/>
                  <a:gd name="T7" fmla="*/ 5 h 43"/>
                  <a:gd name="T8" fmla="*/ 23 w 45"/>
                  <a:gd name="T9" fmla="*/ 1 h 43"/>
                  <a:gd name="T10" fmla="*/ 21 w 45"/>
                  <a:gd name="T11" fmla="*/ 0 h 43"/>
                  <a:gd name="T12" fmla="*/ 17 w 45"/>
                  <a:gd name="T13" fmla="*/ 1 h 43"/>
                  <a:gd name="T14" fmla="*/ 14 w 45"/>
                  <a:gd name="T15" fmla="*/ 0 h 43"/>
                  <a:gd name="T16" fmla="*/ 7 w 45"/>
                  <a:gd name="T17" fmla="*/ 1 h 43"/>
                  <a:gd name="T18" fmla="*/ 6 w 45"/>
                  <a:gd name="T19" fmla="*/ 3 h 43"/>
                  <a:gd name="T20" fmla="*/ 5 w 45"/>
                  <a:gd name="T21" fmla="*/ 4 h 43"/>
                  <a:gd name="T22" fmla="*/ 1 w 45"/>
                  <a:gd name="T23" fmla="*/ 7 h 43"/>
                  <a:gd name="T24" fmla="*/ 0 w 45"/>
                  <a:gd name="T25" fmla="*/ 15 h 43"/>
                  <a:gd name="T26" fmla="*/ 1 w 45"/>
                  <a:gd name="T27" fmla="*/ 18 h 43"/>
                  <a:gd name="T28" fmla="*/ 1 w 45"/>
                  <a:gd name="T29" fmla="*/ 19 h 43"/>
                  <a:gd name="T30" fmla="*/ 3 w 45"/>
                  <a:gd name="T31" fmla="*/ 20 h 43"/>
                  <a:gd name="T32" fmla="*/ 7 w 45"/>
                  <a:gd name="T33" fmla="*/ 21 h 43"/>
                  <a:gd name="T34" fmla="*/ 10 w 45"/>
                  <a:gd name="T35" fmla="*/ 19 h 43"/>
                  <a:gd name="T36" fmla="*/ 13 w 45"/>
                  <a:gd name="T37" fmla="*/ 17 h 43"/>
                  <a:gd name="T38" fmla="*/ 13 w 45"/>
                  <a:gd name="T39" fmla="*/ 14 h 43"/>
                  <a:gd name="T40" fmla="*/ 14 w 45"/>
                  <a:gd name="T41" fmla="*/ 9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3"/>
                  <a:gd name="T65" fmla="*/ 45 w 4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3">
                    <a:moveTo>
                      <a:pt x="27" y="18"/>
                    </a:moveTo>
                    <a:lnTo>
                      <a:pt x="36" y="20"/>
                    </a:lnTo>
                    <a:lnTo>
                      <a:pt x="41" y="21"/>
                    </a:lnTo>
                    <a:lnTo>
                      <a:pt x="45" y="11"/>
                    </a:lnTo>
                    <a:lnTo>
                      <a:pt x="45" y="2"/>
                    </a:lnTo>
                    <a:lnTo>
                      <a:pt x="41" y="0"/>
                    </a:lnTo>
                    <a:lnTo>
                      <a:pt x="33" y="2"/>
                    </a:lnTo>
                    <a:lnTo>
                      <a:pt x="27" y="0"/>
                    </a:lnTo>
                    <a:lnTo>
                      <a:pt x="13" y="2"/>
                    </a:lnTo>
                    <a:lnTo>
                      <a:pt x="12" y="7"/>
                    </a:lnTo>
                    <a:lnTo>
                      <a:pt x="9" y="9"/>
                    </a:lnTo>
                    <a:lnTo>
                      <a:pt x="1" y="14"/>
                    </a:lnTo>
                    <a:lnTo>
                      <a:pt x="0" y="31"/>
                    </a:lnTo>
                    <a:lnTo>
                      <a:pt x="1" y="36"/>
                    </a:lnTo>
                    <a:lnTo>
                      <a:pt x="1" y="39"/>
                    </a:lnTo>
                    <a:lnTo>
                      <a:pt x="5" y="41"/>
                    </a:lnTo>
                    <a:lnTo>
                      <a:pt x="13" y="43"/>
                    </a:lnTo>
                    <a:lnTo>
                      <a:pt x="20" y="38"/>
                    </a:lnTo>
                    <a:lnTo>
                      <a:pt x="25" y="34"/>
                    </a:lnTo>
                    <a:lnTo>
                      <a:pt x="26" y="29"/>
                    </a:lnTo>
                    <a:lnTo>
                      <a:pt x="27" y="1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6" name="Freeform 91"/>
              <p:cNvSpPr>
                <a:spLocks/>
              </p:cNvSpPr>
              <p:nvPr/>
            </p:nvSpPr>
            <p:spPr bwMode="auto">
              <a:xfrm>
                <a:off x="2357" y="3866"/>
                <a:ext cx="15" cy="19"/>
              </a:xfrm>
              <a:custGeom>
                <a:avLst/>
                <a:gdLst>
                  <a:gd name="T0" fmla="*/ 12 w 29"/>
                  <a:gd name="T1" fmla="*/ 12 h 37"/>
                  <a:gd name="T2" fmla="*/ 12 w 29"/>
                  <a:gd name="T3" fmla="*/ 13 h 37"/>
                  <a:gd name="T4" fmla="*/ 11 w 29"/>
                  <a:gd name="T5" fmla="*/ 15 h 37"/>
                  <a:gd name="T6" fmla="*/ 9 w 29"/>
                  <a:gd name="T7" fmla="*/ 16 h 37"/>
                  <a:gd name="T8" fmla="*/ 7 w 29"/>
                  <a:gd name="T9" fmla="*/ 18 h 37"/>
                  <a:gd name="T10" fmla="*/ 6 w 29"/>
                  <a:gd name="T11" fmla="*/ 19 h 37"/>
                  <a:gd name="T12" fmla="*/ 4 w 29"/>
                  <a:gd name="T13" fmla="*/ 19 h 37"/>
                  <a:gd name="T14" fmla="*/ 4 w 29"/>
                  <a:gd name="T15" fmla="*/ 19 h 37"/>
                  <a:gd name="T16" fmla="*/ 0 w 29"/>
                  <a:gd name="T17" fmla="*/ 15 h 37"/>
                  <a:gd name="T18" fmla="*/ 3 w 29"/>
                  <a:gd name="T19" fmla="*/ 8 h 37"/>
                  <a:gd name="T20" fmla="*/ 1 w 29"/>
                  <a:gd name="T21" fmla="*/ 2 h 37"/>
                  <a:gd name="T22" fmla="*/ 4 w 29"/>
                  <a:gd name="T23" fmla="*/ 0 h 37"/>
                  <a:gd name="T24" fmla="*/ 15 w 29"/>
                  <a:gd name="T25" fmla="*/ 7 h 37"/>
                  <a:gd name="T26" fmla="*/ 12 w 29"/>
                  <a:gd name="T27" fmla="*/ 10 h 37"/>
                  <a:gd name="T28" fmla="*/ 12 w 29"/>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7"/>
                  <a:gd name="T47" fmla="*/ 29 w 29"/>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7">
                    <a:moveTo>
                      <a:pt x="23" y="24"/>
                    </a:moveTo>
                    <a:lnTo>
                      <a:pt x="24" y="26"/>
                    </a:lnTo>
                    <a:lnTo>
                      <a:pt x="21" y="30"/>
                    </a:lnTo>
                    <a:lnTo>
                      <a:pt x="18" y="32"/>
                    </a:lnTo>
                    <a:lnTo>
                      <a:pt x="14" y="35"/>
                    </a:lnTo>
                    <a:lnTo>
                      <a:pt x="11" y="37"/>
                    </a:lnTo>
                    <a:lnTo>
                      <a:pt x="8" y="37"/>
                    </a:lnTo>
                    <a:lnTo>
                      <a:pt x="7" y="37"/>
                    </a:lnTo>
                    <a:lnTo>
                      <a:pt x="0" y="29"/>
                    </a:lnTo>
                    <a:lnTo>
                      <a:pt x="6" y="16"/>
                    </a:lnTo>
                    <a:lnTo>
                      <a:pt x="1" y="3"/>
                    </a:lnTo>
                    <a:lnTo>
                      <a:pt x="8" y="0"/>
                    </a:lnTo>
                    <a:lnTo>
                      <a:pt x="29" y="14"/>
                    </a:lnTo>
                    <a:lnTo>
                      <a:pt x="23" y="19"/>
                    </a:lnTo>
                    <a:lnTo>
                      <a:pt x="23" y="2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7" name="Freeform 92"/>
              <p:cNvSpPr>
                <a:spLocks/>
              </p:cNvSpPr>
              <p:nvPr/>
            </p:nvSpPr>
            <p:spPr bwMode="auto">
              <a:xfrm>
                <a:off x="2380" y="3868"/>
                <a:ext cx="23" cy="16"/>
              </a:xfrm>
              <a:custGeom>
                <a:avLst/>
                <a:gdLst>
                  <a:gd name="T0" fmla="*/ 0 w 47"/>
                  <a:gd name="T1" fmla="*/ 1 h 32"/>
                  <a:gd name="T2" fmla="*/ 1 w 47"/>
                  <a:gd name="T3" fmla="*/ 0 h 32"/>
                  <a:gd name="T4" fmla="*/ 3 w 47"/>
                  <a:gd name="T5" fmla="*/ 0 h 32"/>
                  <a:gd name="T6" fmla="*/ 7 w 47"/>
                  <a:gd name="T7" fmla="*/ 1 h 32"/>
                  <a:gd name="T8" fmla="*/ 11 w 47"/>
                  <a:gd name="T9" fmla="*/ 4 h 32"/>
                  <a:gd name="T10" fmla="*/ 16 w 47"/>
                  <a:gd name="T11" fmla="*/ 4 h 32"/>
                  <a:gd name="T12" fmla="*/ 18 w 47"/>
                  <a:gd name="T13" fmla="*/ 5 h 32"/>
                  <a:gd name="T14" fmla="*/ 20 w 47"/>
                  <a:gd name="T15" fmla="*/ 4 h 32"/>
                  <a:gd name="T16" fmla="*/ 23 w 47"/>
                  <a:gd name="T17" fmla="*/ 5 h 32"/>
                  <a:gd name="T18" fmla="*/ 23 w 47"/>
                  <a:gd name="T19" fmla="*/ 7 h 32"/>
                  <a:gd name="T20" fmla="*/ 22 w 47"/>
                  <a:gd name="T21" fmla="*/ 8 h 32"/>
                  <a:gd name="T22" fmla="*/ 20 w 47"/>
                  <a:gd name="T23" fmla="*/ 8 h 32"/>
                  <a:gd name="T24" fmla="*/ 18 w 47"/>
                  <a:gd name="T25" fmla="*/ 8 h 32"/>
                  <a:gd name="T26" fmla="*/ 19 w 47"/>
                  <a:gd name="T27" fmla="*/ 10 h 32"/>
                  <a:gd name="T28" fmla="*/ 20 w 47"/>
                  <a:gd name="T29" fmla="*/ 11 h 32"/>
                  <a:gd name="T30" fmla="*/ 19 w 47"/>
                  <a:gd name="T31" fmla="*/ 13 h 32"/>
                  <a:gd name="T32" fmla="*/ 17 w 47"/>
                  <a:gd name="T33" fmla="*/ 15 h 32"/>
                  <a:gd name="T34" fmla="*/ 14 w 47"/>
                  <a:gd name="T35" fmla="*/ 16 h 32"/>
                  <a:gd name="T36" fmla="*/ 10 w 47"/>
                  <a:gd name="T37" fmla="*/ 16 h 32"/>
                  <a:gd name="T38" fmla="*/ 6 w 47"/>
                  <a:gd name="T39" fmla="*/ 15 h 32"/>
                  <a:gd name="T40" fmla="*/ 4 w 47"/>
                  <a:gd name="T41" fmla="*/ 11 h 32"/>
                  <a:gd name="T42" fmla="*/ 3 w 47"/>
                  <a:gd name="T43" fmla="*/ 8 h 32"/>
                  <a:gd name="T44" fmla="*/ 3 w 47"/>
                  <a:gd name="T45" fmla="*/ 6 h 32"/>
                  <a:gd name="T46" fmla="*/ 2 w 47"/>
                  <a:gd name="T47" fmla="*/ 4 h 32"/>
                  <a:gd name="T48" fmla="*/ 0 w 47"/>
                  <a:gd name="T49" fmla="*/ 4 h 32"/>
                  <a:gd name="T50" fmla="*/ 0 w 47"/>
                  <a:gd name="T51" fmla="*/ 3 h 32"/>
                  <a:gd name="T52" fmla="*/ 0 w 47"/>
                  <a:gd name="T53" fmla="*/ 1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32"/>
                  <a:gd name="T83" fmla="*/ 47 w 47"/>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32">
                    <a:moveTo>
                      <a:pt x="0" y="2"/>
                    </a:moveTo>
                    <a:lnTo>
                      <a:pt x="3" y="0"/>
                    </a:lnTo>
                    <a:lnTo>
                      <a:pt x="7" y="0"/>
                    </a:lnTo>
                    <a:lnTo>
                      <a:pt x="15" y="3"/>
                    </a:lnTo>
                    <a:lnTo>
                      <a:pt x="23" y="8"/>
                    </a:lnTo>
                    <a:lnTo>
                      <a:pt x="33" y="9"/>
                    </a:lnTo>
                    <a:lnTo>
                      <a:pt x="36" y="11"/>
                    </a:lnTo>
                    <a:lnTo>
                      <a:pt x="41" y="9"/>
                    </a:lnTo>
                    <a:lnTo>
                      <a:pt x="46" y="11"/>
                    </a:lnTo>
                    <a:lnTo>
                      <a:pt x="47" y="14"/>
                    </a:lnTo>
                    <a:lnTo>
                      <a:pt x="45" y="16"/>
                    </a:lnTo>
                    <a:lnTo>
                      <a:pt x="40" y="16"/>
                    </a:lnTo>
                    <a:lnTo>
                      <a:pt x="37" y="17"/>
                    </a:lnTo>
                    <a:lnTo>
                      <a:pt x="39" y="20"/>
                    </a:lnTo>
                    <a:lnTo>
                      <a:pt x="40" y="22"/>
                    </a:lnTo>
                    <a:lnTo>
                      <a:pt x="39" y="27"/>
                    </a:lnTo>
                    <a:lnTo>
                      <a:pt x="34" y="30"/>
                    </a:lnTo>
                    <a:lnTo>
                      <a:pt x="29" y="32"/>
                    </a:lnTo>
                    <a:lnTo>
                      <a:pt x="21" y="32"/>
                    </a:lnTo>
                    <a:lnTo>
                      <a:pt x="13" y="30"/>
                    </a:lnTo>
                    <a:lnTo>
                      <a:pt x="9" y="22"/>
                    </a:lnTo>
                    <a:lnTo>
                      <a:pt x="7" y="17"/>
                    </a:lnTo>
                    <a:lnTo>
                      <a:pt x="7" y="13"/>
                    </a:lnTo>
                    <a:lnTo>
                      <a:pt x="5" y="9"/>
                    </a:lnTo>
                    <a:lnTo>
                      <a:pt x="0" y="8"/>
                    </a:lnTo>
                    <a:lnTo>
                      <a:pt x="0" y="6"/>
                    </a:lnTo>
                    <a:lnTo>
                      <a:pt x="0" y="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8" name="Freeform 93"/>
              <p:cNvSpPr>
                <a:spLocks/>
              </p:cNvSpPr>
              <p:nvPr/>
            </p:nvSpPr>
            <p:spPr bwMode="auto">
              <a:xfrm>
                <a:off x="2259" y="4011"/>
                <a:ext cx="44" cy="72"/>
              </a:xfrm>
              <a:custGeom>
                <a:avLst/>
                <a:gdLst>
                  <a:gd name="T0" fmla="*/ 6 w 88"/>
                  <a:gd name="T1" fmla="*/ 38 h 144"/>
                  <a:gd name="T2" fmla="*/ 4 w 88"/>
                  <a:gd name="T3" fmla="*/ 22 h 144"/>
                  <a:gd name="T4" fmla="*/ 7 w 88"/>
                  <a:gd name="T5" fmla="*/ 14 h 144"/>
                  <a:gd name="T6" fmla="*/ 0 w 88"/>
                  <a:gd name="T7" fmla="*/ 1 h 144"/>
                  <a:gd name="T8" fmla="*/ 26 w 88"/>
                  <a:gd name="T9" fmla="*/ 0 h 144"/>
                  <a:gd name="T10" fmla="*/ 27 w 88"/>
                  <a:gd name="T11" fmla="*/ 9 h 144"/>
                  <a:gd name="T12" fmla="*/ 40 w 88"/>
                  <a:gd name="T13" fmla="*/ 15 h 144"/>
                  <a:gd name="T14" fmla="*/ 44 w 88"/>
                  <a:gd name="T15" fmla="*/ 29 h 144"/>
                  <a:gd name="T16" fmla="*/ 36 w 88"/>
                  <a:gd name="T17" fmla="*/ 39 h 144"/>
                  <a:gd name="T18" fmla="*/ 40 w 88"/>
                  <a:gd name="T19" fmla="*/ 49 h 144"/>
                  <a:gd name="T20" fmla="*/ 34 w 88"/>
                  <a:gd name="T21" fmla="*/ 52 h 144"/>
                  <a:gd name="T22" fmla="*/ 23 w 88"/>
                  <a:gd name="T23" fmla="*/ 43 h 144"/>
                  <a:gd name="T24" fmla="*/ 21 w 88"/>
                  <a:gd name="T25" fmla="*/ 66 h 144"/>
                  <a:gd name="T26" fmla="*/ 24 w 88"/>
                  <a:gd name="T27" fmla="*/ 71 h 144"/>
                  <a:gd name="T28" fmla="*/ 16 w 88"/>
                  <a:gd name="T29" fmla="*/ 72 h 144"/>
                  <a:gd name="T30" fmla="*/ 12 w 88"/>
                  <a:gd name="T31" fmla="*/ 71 h 144"/>
                  <a:gd name="T32" fmla="*/ 10 w 88"/>
                  <a:gd name="T33" fmla="*/ 61 h 144"/>
                  <a:gd name="T34" fmla="*/ 2 w 88"/>
                  <a:gd name="T35" fmla="*/ 58 h 144"/>
                  <a:gd name="T36" fmla="*/ 1 w 88"/>
                  <a:gd name="T37" fmla="*/ 43 h 144"/>
                  <a:gd name="T38" fmla="*/ 6 w 88"/>
                  <a:gd name="T39" fmla="*/ 38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144"/>
                  <a:gd name="T62" fmla="*/ 88 w 88"/>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144">
                    <a:moveTo>
                      <a:pt x="11" y="76"/>
                    </a:moveTo>
                    <a:lnTo>
                      <a:pt x="8" y="45"/>
                    </a:lnTo>
                    <a:lnTo>
                      <a:pt x="14" y="28"/>
                    </a:lnTo>
                    <a:lnTo>
                      <a:pt x="0" y="1"/>
                    </a:lnTo>
                    <a:lnTo>
                      <a:pt x="53" y="0"/>
                    </a:lnTo>
                    <a:lnTo>
                      <a:pt x="55" y="17"/>
                    </a:lnTo>
                    <a:lnTo>
                      <a:pt x="80" y="30"/>
                    </a:lnTo>
                    <a:lnTo>
                      <a:pt x="88" y="59"/>
                    </a:lnTo>
                    <a:lnTo>
                      <a:pt x="71" y="78"/>
                    </a:lnTo>
                    <a:lnTo>
                      <a:pt x="79" y="98"/>
                    </a:lnTo>
                    <a:lnTo>
                      <a:pt x="67" y="105"/>
                    </a:lnTo>
                    <a:lnTo>
                      <a:pt x="46" y="86"/>
                    </a:lnTo>
                    <a:lnTo>
                      <a:pt x="41" y="131"/>
                    </a:lnTo>
                    <a:lnTo>
                      <a:pt x="49" y="142"/>
                    </a:lnTo>
                    <a:lnTo>
                      <a:pt x="32" y="144"/>
                    </a:lnTo>
                    <a:lnTo>
                      <a:pt x="25" y="142"/>
                    </a:lnTo>
                    <a:lnTo>
                      <a:pt x="20" y="123"/>
                    </a:lnTo>
                    <a:lnTo>
                      <a:pt x="4" y="116"/>
                    </a:lnTo>
                    <a:lnTo>
                      <a:pt x="1" y="87"/>
                    </a:lnTo>
                    <a:lnTo>
                      <a:pt x="11" y="7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9" name="Freeform 94"/>
              <p:cNvSpPr>
                <a:spLocks/>
              </p:cNvSpPr>
              <p:nvPr/>
            </p:nvSpPr>
            <p:spPr bwMode="auto">
              <a:xfrm>
                <a:off x="2290" y="3748"/>
                <a:ext cx="93" cy="63"/>
              </a:xfrm>
              <a:custGeom>
                <a:avLst/>
                <a:gdLst>
                  <a:gd name="T0" fmla="*/ 16 w 186"/>
                  <a:gd name="T1" fmla="*/ 44 h 125"/>
                  <a:gd name="T2" fmla="*/ 20 w 186"/>
                  <a:gd name="T3" fmla="*/ 45 h 125"/>
                  <a:gd name="T4" fmla="*/ 26 w 186"/>
                  <a:gd name="T5" fmla="*/ 49 h 125"/>
                  <a:gd name="T6" fmla="*/ 33 w 186"/>
                  <a:gd name="T7" fmla="*/ 51 h 125"/>
                  <a:gd name="T8" fmla="*/ 38 w 186"/>
                  <a:gd name="T9" fmla="*/ 55 h 125"/>
                  <a:gd name="T10" fmla="*/ 39 w 186"/>
                  <a:gd name="T11" fmla="*/ 58 h 125"/>
                  <a:gd name="T12" fmla="*/ 46 w 186"/>
                  <a:gd name="T13" fmla="*/ 59 h 125"/>
                  <a:gd name="T14" fmla="*/ 47 w 186"/>
                  <a:gd name="T15" fmla="*/ 62 h 125"/>
                  <a:gd name="T16" fmla="*/ 50 w 186"/>
                  <a:gd name="T17" fmla="*/ 63 h 125"/>
                  <a:gd name="T18" fmla="*/ 58 w 186"/>
                  <a:gd name="T19" fmla="*/ 61 h 125"/>
                  <a:gd name="T20" fmla="*/ 65 w 186"/>
                  <a:gd name="T21" fmla="*/ 62 h 125"/>
                  <a:gd name="T22" fmla="*/ 67 w 186"/>
                  <a:gd name="T23" fmla="*/ 60 h 125"/>
                  <a:gd name="T24" fmla="*/ 71 w 186"/>
                  <a:gd name="T25" fmla="*/ 59 h 125"/>
                  <a:gd name="T26" fmla="*/ 73 w 186"/>
                  <a:gd name="T27" fmla="*/ 58 h 125"/>
                  <a:gd name="T28" fmla="*/ 72 w 186"/>
                  <a:gd name="T29" fmla="*/ 56 h 125"/>
                  <a:gd name="T30" fmla="*/ 73 w 186"/>
                  <a:gd name="T31" fmla="*/ 52 h 125"/>
                  <a:gd name="T32" fmla="*/ 73 w 186"/>
                  <a:gd name="T33" fmla="*/ 46 h 125"/>
                  <a:gd name="T34" fmla="*/ 72 w 186"/>
                  <a:gd name="T35" fmla="*/ 37 h 125"/>
                  <a:gd name="T36" fmla="*/ 77 w 186"/>
                  <a:gd name="T37" fmla="*/ 37 h 125"/>
                  <a:gd name="T38" fmla="*/ 79 w 186"/>
                  <a:gd name="T39" fmla="*/ 36 h 125"/>
                  <a:gd name="T40" fmla="*/ 85 w 186"/>
                  <a:gd name="T41" fmla="*/ 35 h 125"/>
                  <a:gd name="T42" fmla="*/ 86 w 186"/>
                  <a:gd name="T43" fmla="*/ 29 h 125"/>
                  <a:gd name="T44" fmla="*/ 88 w 186"/>
                  <a:gd name="T45" fmla="*/ 24 h 125"/>
                  <a:gd name="T46" fmla="*/ 90 w 186"/>
                  <a:gd name="T47" fmla="*/ 23 h 125"/>
                  <a:gd name="T48" fmla="*/ 90 w 186"/>
                  <a:gd name="T49" fmla="*/ 21 h 125"/>
                  <a:gd name="T50" fmla="*/ 93 w 186"/>
                  <a:gd name="T51" fmla="*/ 19 h 125"/>
                  <a:gd name="T52" fmla="*/ 92 w 186"/>
                  <a:gd name="T53" fmla="*/ 17 h 125"/>
                  <a:gd name="T54" fmla="*/ 89 w 186"/>
                  <a:gd name="T55" fmla="*/ 13 h 125"/>
                  <a:gd name="T56" fmla="*/ 89 w 186"/>
                  <a:gd name="T57" fmla="*/ 10 h 125"/>
                  <a:gd name="T58" fmla="*/ 90 w 186"/>
                  <a:gd name="T59" fmla="*/ 7 h 125"/>
                  <a:gd name="T60" fmla="*/ 89 w 186"/>
                  <a:gd name="T61" fmla="*/ 6 h 125"/>
                  <a:gd name="T62" fmla="*/ 87 w 186"/>
                  <a:gd name="T63" fmla="*/ 7 h 125"/>
                  <a:gd name="T64" fmla="*/ 84 w 186"/>
                  <a:gd name="T65" fmla="*/ 5 h 125"/>
                  <a:gd name="T66" fmla="*/ 83 w 186"/>
                  <a:gd name="T67" fmla="*/ 0 h 125"/>
                  <a:gd name="T68" fmla="*/ 80 w 186"/>
                  <a:gd name="T69" fmla="*/ 0 h 125"/>
                  <a:gd name="T70" fmla="*/ 76 w 186"/>
                  <a:gd name="T71" fmla="*/ 1 h 125"/>
                  <a:gd name="T72" fmla="*/ 74 w 186"/>
                  <a:gd name="T73" fmla="*/ 0 h 125"/>
                  <a:gd name="T74" fmla="*/ 70 w 186"/>
                  <a:gd name="T75" fmla="*/ 4 h 125"/>
                  <a:gd name="T76" fmla="*/ 66 w 186"/>
                  <a:gd name="T77" fmla="*/ 4 h 125"/>
                  <a:gd name="T78" fmla="*/ 61 w 186"/>
                  <a:gd name="T79" fmla="*/ 9 h 125"/>
                  <a:gd name="T80" fmla="*/ 58 w 186"/>
                  <a:gd name="T81" fmla="*/ 11 h 125"/>
                  <a:gd name="T82" fmla="*/ 55 w 186"/>
                  <a:gd name="T83" fmla="*/ 11 h 125"/>
                  <a:gd name="T84" fmla="*/ 42 w 186"/>
                  <a:gd name="T85" fmla="*/ 17 h 125"/>
                  <a:gd name="T86" fmla="*/ 43 w 186"/>
                  <a:gd name="T87" fmla="*/ 19 h 125"/>
                  <a:gd name="T88" fmla="*/ 40 w 186"/>
                  <a:gd name="T89" fmla="*/ 21 h 125"/>
                  <a:gd name="T90" fmla="*/ 38 w 186"/>
                  <a:gd name="T91" fmla="*/ 19 h 125"/>
                  <a:gd name="T92" fmla="*/ 35 w 186"/>
                  <a:gd name="T93" fmla="*/ 19 h 125"/>
                  <a:gd name="T94" fmla="*/ 31 w 186"/>
                  <a:gd name="T95" fmla="*/ 22 h 125"/>
                  <a:gd name="T96" fmla="*/ 28 w 186"/>
                  <a:gd name="T97" fmla="*/ 26 h 125"/>
                  <a:gd name="T98" fmla="*/ 25 w 186"/>
                  <a:gd name="T99" fmla="*/ 26 h 125"/>
                  <a:gd name="T100" fmla="*/ 24 w 186"/>
                  <a:gd name="T101" fmla="*/ 22 h 125"/>
                  <a:gd name="T102" fmla="*/ 20 w 186"/>
                  <a:gd name="T103" fmla="*/ 21 h 125"/>
                  <a:gd name="T104" fmla="*/ 18 w 186"/>
                  <a:gd name="T105" fmla="*/ 18 h 125"/>
                  <a:gd name="T106" fmla="*/ 13 w 186"/>
                  <a:gd name="T107" fmla="*/ 17 h 125"/>
                  <a:gd name="T108" fmla="*/ 9 w 186"/>
                  <a:gd name="T109" fmla="*/ 17 h 125"/>
                  <a:gd name="T110" fmla="*/ 9 w 186"/>
                  <a:gd name="T111" fmla="*/ 23 h 125"/>
                  <a:gd name="T112" fmla="*/ 5 w 186"/>
                  <a:gd name="T113" fmla="*/ 26 h 125"/>
                  <a:gd name="T114" fmla="*/ 0 w 186"/>
                  <a:gd name="T115" fmla="*/ 31 h 125"/>
                  <a:gd name="T116" fmla="*/ 1 w 186"/>
                  <a:gd name="T117" fmla="*/ 33 h 125"/>
                  <a:gd name="T118" fmla="*/ 9 w 186"/>
                  <a:gd name="T119" fmla="*/ 37 h 125"/>
                  <a:gd name="T120" fmla="*/ 14 w 186"/>
                  <a:gd name="T121" fmla="*/ 40 h 125"/>
                  <a:gd name="T122" fmla="*/ 16 w 186"/>
                  <a:gd name="T123" fmla="*/ 44 h 1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
                  <a:gd name="T187" fmla="*/ 0 h 125"/>
                  <a:gd name="T188" fmla="*/ 186 w 186"/>
                  <a:gd name="T189" fmla="*/ 125 h 1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 h="125">
                    <a:moveTo>
                      <a:pt x="32" y="87"/>
                    </a:moveTo>
                    <a:lnTo>
                      <a:pt x="40" y="89"/>
                    </a:lnTo>
                    <a:lnTo>
                      <a:pt x="53" y="98"/>
                    </a:lnTo>
                    <a:lnTo>
                      <a:pt x="65" y="102"/>
                    </a:lnTo>
                    <a:lnTo>
                      <a:pt x="75" y="110"/>
                    </a:lnTo>
                    <a:lnTo>
                      <a:pt x="77" y="115"/>
                    </a:lnTo>
                    <a:lnTo>
                      <a:pt x="92" y="118"/>
                    </a:lnTo>
                    <a:lnTo>
                      <a:pt x="95" y="123"/>
                    </a:lnTo>
                    <a:lnTo>
                      <a:pt x="101" y="125"/>
                    </a:lnTo>
                    <a:lnTo>
                      <a:pt x="117" y="121"/>
                    </a:lnTo>
                    <a:lnTo>
                      <a:pt x="129" y="123"/>
                    </a:lnTo>
                    <a:lnTo>
                      <a:pt x="134" y="120"/>
                    </a:lnTo>
                    <a:lnTo>
                      <a:pt x="142" y="118"/>
                    </a:lnTo>
                    <a:lnTo>
                      <a:pt x="146" y="115"/>
                    </a:lnTo>
                    <a:lnTo>
                      <a:pt x="143" y="111"/>
                    </a:lnTo>
                    <a:lnTo>
                      <a:pt x="146" y="104"/>
                    </a:lnTo>
                    <a:lnTo>
                      <a:pt x="146" y="92"/>
                    </a:lnTo>
                    <a:lnTo>
                      <a:pt x="143" y="73"/>
                    </a:lnTo>
                    <a:lnTo>
                      <a:pt x="153" y="73"/>
                    </a:lnTo>
                    <a:lnTo>
                      <a:pt x="158" y="71"/>
                    </a:lnTo>
                    <a:lnTo>
                      <a:pt x="170" y="70"/>
                    </a:lnTo>
                    <a:lnTo>
                      <a:pt x="172" y="57"/>
                    </a:lnTo>
                    <a:lnTo>
                      <a:pt x="176" y="48"/>
                    </a:lnTo>
                    <a:lnTo>
                      <a:pt x="180" y="45"/>
                    </a:lnTo>
                    <a:lnTo>
                      <a:pt x="179" y="41"/>
                    </a:lnTo>
                    <a:lnTo>
                      <a:pt x="186" y="38"/>
                    </a:lnTo>
                    <a:lnTo>
                      <a:pt x="184" y="33"/>
                    </a:lnTo>
                    <a:lnTo>
                      <a:pt x="177" y="25"/>
                    </a:lnTo>
                    <a:lnTo>
                      <a:pt x="178" y="19"/>
                    </a:lnTo>
                    <a:lnTo>
                      <a:pt x="180" y="14"/>
                    </a:lnTo>
                    <a:lnTo>
                      <a:pt x="178" y="11"/>
                    </a:lnTo>
                    <a:lnTo>
                      <a:pt x="173" y="14"/>
                    </a:lnTo>
                    <a:lnTo>
                      <a:pt x="168" y="10"/>
                    </a:lnTo>
                    <a:lnTo>
                      <a:pt x="166" y="0"/>
                    </a:lnTo>
                    <a:lnTo>
                      <a:pt x="159" y="0"/>
                    </a:lnTo>
                    <a:lnTo>
                      <a:pt x="152" y="1"/>
                    </a:lnTo>
                    <a:lnTo>
                      <a:pt x="148" y="0"/>
                    </a:lnTo>
                    <a:lnTo>
                      <a:pt x="140" y="7"/>
                    </a:lnTo>
                    <a:lnTo>
                      <a:pt x="132" y="7"/>
                    </a:lnTo>
                    <a:lnTo>
                      <a:pt x="122" y="18"/>
                    </a:lnTo>
                    <a:lnTo>
                      <a:pt x="117" y="22"/>
                    </a:lnTo>
                    <a:lnTo>
                      <a:pt x="110" y="22"/>
                    </a:lnTo>
                    <a:lnTo>
                      <a:pt x="84" y="33"/>
                    </a:lnTo>
                    <a:lnTo>
                      <a:pt x="86" y="38"/>
                    </a:lnTo>
                    <a:lnTo>
                      <a:pt x="80" y="42"/>
                    </a:lnTo>
                    <a:lnTo>
                      <a:pt x="76" y="38"/>
                    </a:lnTo>
                    <a:lnTo>
                      <a:pt x="69" y="38"/>
                    </a:lnTo>
                    <a:lnTo>
                      <a:pt x="62" y="43"/>
                    </a:lnTo>
                    <a:lnTo>
                      <a:pt x="57" y="52"/>
                    </a:lnTo>
                    <a:lnTo>
                      <a:pt x="51" y="52"/>
                    </a:lnTo>
                    <a:lnTo>
                      <a:pt x="48" y="43"/>
                    </a:lnTo>
                    <a:lnTo>
                      <a:pt x="40" y="42"/>
                    </a:lnTo>
                    <a:lnTo>
                      <a:pt x="35" y="36"/>
                    </a:lnTo>
                    <a:lnTo>
                      <a:pt x="27" y="34"/>
                    </a:lnTo>
                    <a:lnTo>
                      <a:pt x="17" y="33"/>
                    </a:lnTo>
                    <a:lnTo>
                      <a:pt x="18" y="46"/>
                    </a:lnTo>
                    <a:lnTo>
                      <a:pt x="9" y="51"/>
                    </a:lnTo>
                    <a:lnTo>
                      <a:pt x="0" y="61"/>
                    </a:lnTo>
                    <a:lnTo>
                      <a:pt x="3" y="65"/>
                    </a:lnTo>
                    <a:lnTo>
                      <a:pt x="17" y="73"/>
                    </a:lnTo>
                    <a:lnTo>
                      <a:pt x="28" y="80"/>
                    </a:lnTo>
                    <a:lnTo>
                      <a:pt x="32" y="8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0" name="Freeform 95"/>
              <p:cNvSpPr>
                <a:spLocks/>
              </p:cNvSpPr>
              <p:nvPr/>
            </p:nvSpPr>
            <p:spPr bwMode="auto">
              <a:xfrm>
                <a:off x="2328" y="3806"/>
                <a:ext cx="36" cy="37"/>
              </a:xfrm>
              <a:custGeom>
                <a:avLst/>
                <a:gdLst>
                  <a:gd name="T0" fmla="*/ 21 w 72"/>
                  <a:gd name="T1" fmla="*/ 26 h 73"/>
                  <a:gd name="T2" fmla="*/ 23 w 72"/>
                  <a:gd name="T3" fmla="*/ 28 h 73"/>
                  <a:gd name="T4" fmla="*/ 24 w 72"/>
                  <a:gd name="T5" fmla="*/ 28 h 73"/>
                  <a:gd name="T6" fmla="*/ 27 w 72"/>
                  <a:gd name="T7" fmla="*/ 32 h 73"/>
                  <a:gd name="T8" fmla="*/ 27 w 72"/>
                  <a:gd name="T9" fmla="*/ 35 h 73"/>
                  <a:gd name="T10" fmla="*/ 29 w 72"/>
                  <a:gd name="T11" fmla="*/ 37 h 73"/>
                  <a:gd name="T12" fmla="*/ 33 w 72"/>
                  <a:gd name="T13" fmla="*/ 37 h 73"/>
                  <a:gd name="T14" fmla="*/ 34 w 72"/>
                  <a:gd name="T15" fmla="*/ 32 h 73"/>
                  <a:gd name="T16" fmla="*/ 31 w 72"/>
                  <a:gd name="T17" fmla="*/ 27 h 73"/>
                  <a:gd name="T18" fmla="*/ 36 w 72"/>
                  <a:gd name="T19" fmla="*/ 21 h 73"/>
                  <a:gd name="T20" fmla="*/ 36 w 72"/>
                  <a:gd name="T21" fmla="*/ 19 h 73"/>
                  <a:gd name="T22" fmla="*/ 36 w 72"/>
                  <a:gd name="T23" fmla="*/ 16 h 73"/>
                  <a:gd name="T24" fmla="*/ 28 w 72"/>
                  <a:gd name="T25" fmla="*/ 7 h 73"/>
                  <a:gd name="T26" fmla="*/ 30 w 72"/>
                  <a:gd name="T27" fmla="*/ 5 h 73"/>
                  <a:gd name="T28" fmla="*/ 29 w 72"/>
                  <a:gd name="T29" fmla="*/ 3 h 73"/>
                  <a:gd name="T30" fmla="*/ 26 w 72"/>
                  <a:gd name="T31" fmla="*/ 4 h 73"/>
                  <a:gd name="T32" fmla="*/ 20 w 72"/>
                  <a:gd name="T33" fmla="*/ 3 h 73"/>
                  <a:gd name="T34" fmla="*/ 12 w 72"/>
                  <a:gd name="T35" fmla="*/ 5 h 73"/>
                  <a:gd name="T36" fmla="*/ 9 w 72"/>
                  <a:gd name="T37" fmla="*/ 4 h 73"/>
                  <a:gd name="T38" fmla="*/ 8 w 72"/>
                  <a:gd name="T39" fmla="*/ 2 h 73"/>
                  <a:gd name="T40" fmla="*/ 1 w 72"/>
                  <a:gd name="T41" fmla="*/ 0 h 73"/>
                  <a:gd name="T42" fmla="*/ 0 w 72"/>
                  <a:gd name="T43" fmla="*/ 6 h 73"/>
                  <a:gd name="T44" fmla="*/ 1 w 72"/>
                  <a:gd name="T45" fmla="*/ 11 h 73"/>
                  <a:gd name="T46" fmla="*/ 5 w 72"/>
                  <a:gd name="T47" fmla="*/ 16 h 73"/>
                  <a:gd name="T48" fmla="*/ 4 w 72"/>
                  <a:gd name="T49" fmla="*/ 18 h 73"/>
                  <a:gd name="T50" fmla="*/ 2 w 72"/>
                  <a:gd name="T51" fmla="*/ 21 h 73"/>
                  <a:gd name="T52" fmla="*/ 1 w 72"/>
                  <a:gd name="T53" fmla="*/ 24 h 73"/>
                  <a:gd name="T54" fmla="*/ 6 w 72"/>
                  <a:gd name="T55" fmla="*/ 27 h 73"/>
                  <a:gd name="T56" fmla="*/ 6 w 72"/>
                  <a:gd name="T57" fmla="*/ 34 h 73"/>
                  <a:gd name="T58" fmla="*/ 12 w 72"/>
                  <a:gd name="T59" fmla="*/ 32 h 73"/>
                  <a:gd name="T60" fmla="*/ 13 w 72"/>
                  <a:gd name="T61" fmla="*/ 28 h 73"/>
                  <a:gd name="T62" fmla="*/ 17 w 72"/>
                  <a:gd name="T63" fmla="*/ 29 h 73"/>
                  <a:gd name="T64" fmla="*/ 21 w 72"/>
                  <a:gd name="T65" fmla="*/ 26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3"/>
                  <a:gd name="T101" fmla="*/ 72 w 72"/>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3">
                    <a:moveTo>
                      <a:pt x="42" y="51"/>
                    </a:moveTo>
                    <a:lnTo>
                      <a:pt x="46" y="55"/>
                    </a:lnTo>
                    <a:lnTo>
                      <a:pt x="49" y="56"/>
                    </a:lnTo>
                    <a:lnTo>
                      <a:pt x="54" y="63"/>
                    </a:lnTo>
                    <a:lnTo>
                      <a:pt x="54" y="69"/>
                    </a:lnTo>
                    <a:lnTo>
                      <a:pt x="59" y="73"/>
                    </a:lnTo>
                    <a:lnTo>
                      <a:pt x="65" y="73"/>
                    </a:lnTo>
                    <a:lnTo>
                      <a:pt x="67" y="64"/>
                    </a:lnTo>
                    <a:lnTo>
                      <a:pt x="62" y="53"/>
                    </a:lnTo>
                    <a:lnTo>
                      <a:pt x="72" y="42"/>
                    </a:lnTo>
                    <a:lnTo>
                      <a:pt x="72" y="37"/>
                    </a:lnTo>
                    <a:lnTo>
                      <a:pt x="71" y="32"/>
                    </a:lnTo>
                    <a:lnTo>
                      <a:pt x="56" y="14"/>
                    </a:lnTo>
                    <a:lnTo>
                      <a:pt x="60" y="9"/>
                    </a:lnTo>
                    <a:lnTo>
                      <a:pt x="58" y="5"/>
                    </a:lnTo>
                    <a:lnTo>
                      <a:pt x="53" y="8"/>
                    </a:lnTo>
                    <a:lnTo>
                      <a:pt x="41" y="6"/>
                    </a:lnTo>
                    <a:lnTo>
                      <a:pt x="25" y="10"/>
                    </a:lnTo>
                    <a:lnTo>
                      <a:pt x="19" y="8"/>
                    </a:lnTo>
                    <a:lnTo>
                      <a:pt x="16" y="3"/>
                    </a:lnTo>
                    <a:lnTo>
                      <a:pt x="1" y="0"/>
                    </a:lnTo>
                    <a:lnTo>
                      <a:pt x="0" y="12"/>
                    </a:lnTo>
                    <a:lnTo>
                      <a:pt x="2" y="21"/>
                    </a:lnTo>
                    <a:lnTo>
                      <a:pt x="10" y="31"/>
                    </a:lnTo>
                    <a:lnTo>
                      <a:pt x="8" y="36"/>
                    </a:lnTo>
                    <a:lnTo>
                      <a:pt x="4" y="41"/>
                    </a:lnTo>
                    <a:lnTo>
                      <a:pt x="1" y="47"/>
                    </a:lnTo>
                    <a:lnTo>
                      <a:pt x="13" y="54"/>
                    </a:lnTo>
                    <a:lnTo>
                      <a:pt x="12" y="68"/>
                    </a:lnTo>
                    <a:lnTo>
                      <a:pt x="24" y="63"/>
                    </a:lnTo>
                    <a:lnTo>
                      <a:pt x="26" y="56"/>
                    </a:lnTo>
                    <a:lnTo>
                      <a:pt x="34" y="58"/>
                    </a:lnTo>
                    <a:lnTo>
                      <a:pt x="42" y="5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1" name="Freeform 96"/>
              <p:cNvSpPr>
                <a:spLocks/>
              </p:cNvSpPr>
              <p:nvPr/>
            </p:nvSpPr>
            <p:spPr bwMode="auto">
              <a:xfrm>
                <a:off x="2324" y="3830"/>
                <a:ext cx="19" cy="42"/>
              </a:xfrm>
              <a:custGeom>
                <a:avLst/>
                <a:gdLst>
                  <a:gd name="T0" fmla="*/ 5 w 38"/>
                  <a:gd name="T1" fmla="*/ 16 h 85"/>
                  <a:gd name="T2" fmla="*/ 5 w 38"/>
                  <a:gd name="T3" fmla="*/ 14 h 85"/>
                  <a:gd name="T4" fmla="*/ 3 w 38"/>
                  <a:gd name="T5" fmla="*/ 12 h 85"/>
                  <a:gd name="T6" fmla="*/ 4 w 38"/>
                  <a:gd name="T7" fmla="*/ 6 h 85"/>
                  <a:gd name="T8" fmla="*/ 5 w 38"/>
                  <a:gd name="T9" fmla="*/ 0 h 85"/>
                  <a:gd name="T10" fmla="*/ 10 w 38"/>
                  <a:gd name="T11" fmla="*/ 3 h 85"/>
                  <a:gd name="T12" fmla="*/ 10 w 38"/>
                  <a:gd name="T13" fmla="*/ 10 h 85"/>
                  <a:gd name="T14" fmla="*/ 8 w 38"/>
                  <a:gd name="T15" fmla="*/ 13 h 85"/>
                  <a:gd name="T16" fmla="*/ 11 w 38"/>
                  <a:gd name="T17" fmla="*/ 14 h 85"/>
                  <a:gd name="T18" fmla="*/ 12 w 38"/>
                  <a:gd name="T19" fmla="*/ 16 h 85"/>
                  <a:gd name="T20" fmla="*/ 12 w 38"/>
                  <a:gd name="T21" fmla="*/ 17 h 85"/>
                  <a:gd name="T22" fmla="*/ 16 w 38"/>
                  <a:gd name="T23" fmla="*/ 19 h 85"/>
                  <a:gd name="T24" fmla="*/ 17 w 38"/>
                  <a:gd name="T25" fmla="*/ 21 h 85"/>
                  <a:gd name="T26" fmla="*/ 17 w 38"/>
                  <a:gd name="T27" fmla="*/ 26 h 85"/>
                  <a:gd name="T28" fmla="*/ 19 w 38"/>
                  <a:gd name="T29" fmla="*/ 27 h 85"/>
                  <a:gd name="T30" fmla="*/ 19 w 38"/>
                  <a:gd name="T31" fmla="*/ 29 h 85"/>
                  <a:gd name="T32" fmla="*/ 19 w 38"/>
                  <a:gd name="T33" fmla="*/ 33 h 85"/>
                  <a:gd name="T34" fmla="*/ 17 w 38"/>
                  <a:gd name="T35" fmla="*/ 37 h 85"/>
                  <a:gd name="T36" fmla="*/ 13 w 38"/>
                  <a:gd name="T37" fmla="*/ 41 h 85"/>
                  <a:gd name="T38" fmla="*/ 12 w 38"/>
                  <a:gd name="T39" fmla="*/ 42 h 85"/>
                  <a:gd name="T40" fmla="*/ 10 w 38"/>
                  <a:gd name="T41" fmla="*/ 42 h 85"/>
                  <a:gd name="T42" fmla="*/ 10 w 38"/>
                  <a:gd name="T43" fmla="*/ 38 h 85"/>
                  <a:gd name="T44" fmla="*/ 8 w 38"/>
                  <a:gd name="T45" fmla="*/ 37 h 85"/>
                  <a:gd name="T46" fmla="*/ 6 w 38"/>
                  <a:gd name="T47" fmla="*/ 38 h 85"/>
                  <a:gd name="T48" fmla="*/ 4 w 38"/>
                  <a:gd name="T49" fmla="*/ 41 h 85"/>
                  <a:gd name="T50" fmla="*/ 2 w 38"/>
                  <a:gd name="T51" fmla="*/ 38 h 85"/>
                  <a:gd name="T52" fmla="*/ 1 w 38"/>
                  <a:gd name="T53" fmla="*/ 37 h 85"/>
                  <a:gd name="T54" fmla="*/ 0 w 38"/>
                  <a:gd name="T55" fmla="*/ 34 h 85"/>
                  <a:gd name="T56" fmla="*/ 1 w 38"/>
                  <a:gd name="T57" fmla="*/ 29 h 85"/>
                  <a:gd name="T58" fmla="*/ 3 w 38"/>
                  <a:gd name="T59" fmla="*/ 18 h 85"/>
                  <a:gd name="T60" fmla="*/ 4 w 38"/>
                  <a:gd name="T61" fmla="*/ 17 h 85"/>
                  <a:gd name="T62" fmla="*/ 5 w 38"/>
                  <a:gd name="T63" fmla="*/ 16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85"/>
                  <a:gd name="T98" fmla="*/ 38 w 38"/>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85">
                    <a:moveTo>
                      <a:pt x="9" y="33"/>
                    </a:moveTo>
                    <a:lnTo>
                      <a:pt x="10" y="29"/>
                    </a:lnTo>
                    <a:lnTo>
                      <a:pt x="7" y="25"/>
                    </a:lnTo>
                    <a:lnTo>
                      <a:pt x="8" y="13"/>
                    </a:lnTo>
                    <a:lnTo>
                      <a:pt x="9" y="0"/>
                    </a:lnTo>
                    <a:lnTo>
                      <a:pt x="21" y="7"/>
                    </a:lnTo>
                    <a:lnTo>
                      <a:pt x="20" y="21"/>
                    </a:lnTo>
                    <a:lnTo>
                      <a:pt x="16" y="27"/>
                    </a:lnTo>
                    <a:lnTo>
                      <a:pt x="22" y="29"/>
                    </a:lnTo>
                    <a:lnTo>
                      <a:pt x="24" y="33"/>
                    </a:lnTo>
                    <a:lnTo>
                      <a:pt x="25" y="35"/>
                    </a:lnTo>
                    <a:lnTo>
                      <a:pt x="32" y="38"/>
                    </a:lnTo>
                    <a:lnTo>
                      <a:pt x="33" y="43"/>
                    </a:lnTo>
                    <a:lnTo>
                      <a:pt x="34" y="53"/>
                    </a:lnTo>
                    <a:lnTo>
                      <a:pt x="38" y="54"/>
                    </a:lnTo>
                    <a:lnTo>
                      <a:pt x="38" y="59"/>
                    </a:lnTo>
                    <a:lnTo>
                      <a:pt x="38" y="67"/>
                    </a:lnTo>
                    <a:lnTo>
                      <a:pt x="34" y="75"/>
                    </a:lnTo>
                    <a:lnTo>
                      <a:pt x="27" y="83"/>
                    </a:lnTo>
                    <a:lnTo>
                      <a:pt x="24" y="85"/>
                    </a:lnTo>
                    <a:lnTo>
                      <a:pt x="21" y="84"/>
                    </a:lnTo>
                    <a:lnTo>
                      <a:pt x="19" y="77"/>
                    </a:lnTo>
                    <a:lnTo>
                      <a:pt x="16" y="75"/>
                    </a:lnTo>
                    <a:lnTo>
                      <a:pt x="13" y="77"/>
                    </a:lnTo>
                    <a:lnTo>
                      <a:pt x="8" y="83"/>
                    </a:lnTo>
                    <a:lnTo>
                      <a:pt x="4" y="77"/>
                    </a:lnTo>
                    <a:lnTo>
                      <a:pt x="1" y="74"/>
                    </a:lnTo>
                    <a:lnTo>
                      <a:pt x="0" y="68"/>
                    </a:lnTo>
                    <a:lnTo>
                      <a:pt x="1" y="58"/>
                    </a:lnTo>
                    <a:lnTo>
                      <a:pt x="7" y="36"/>
                    </a:lnTo>
                    <a:lnTo>
                      <a:pt x="8" y="34"/>
                    </a:lnTo>
                    <a:lnTo>
                      <a:pt x="9" y="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2" name="Freeform 97"/>
              <p:cNvSpPr>
                <a:spLocks/>
              </p:cNvSpPr>
              <p:nvPr/>
            </p:nvSpPr>
            <p:spPr bwMode="auto">
              <a:xfrm>
                <a:off x="2294" y="3850"/>
                <a:ext cx="33" cy="50"/>
              </a:xfrm>
              <a:custGeom>
                <a:avLst/>
                <a:gdLst>
                  <a:gd name="T0" fmla="*/ 33 w 66"/>
                  <a:gd name="T1" fmla="*/ 44 h 100"/>
                  <a:gd name="T2" fmla="*/ 33 w 66"/>
                  <a:gd name="T3" fmla="*/ 47 h 100"/>
                  <a:gd name="T4" fmla="*/ 31 w 66"/>
                  <a:gd name="T5" fmla="*/ 49 h 100"/>
                  <a:gd name="T6" fmla="*/ 28 w 66"/>
                  <a:gd name="T7" fmla="*/ 50 h 100"/>
                  <a:gd name="T8" fmla="*/ 24 w 66"/>
                  <a:gd name="T9" fmla="*/ 49 h 100"/>
                  <a:gd name="T10" fmla="*/ 21 w 66"/>
                  <a:gd name="T11" fmla="*/ 45 h 100"/>
                  <a:gd name="T12" fmla="*/ 20 w 66"/>
                  <a:gd name="T13" fmla="*/ 43 h 100"/>
                  <a:gd name="T14" fmla="*/ 17 w 66"/>
                  <a:gd name="T15" fmla="*/ 44 h 100"/>
                  <a:gd name="T16" fmla="*/ 14 w 66"/>
                  <a:gd name="T17" fmla="*/ 38 h 100"/>
                  <a:gd name="T18" fmla="*/ 10 w 66"/>
                  <a:gd name="T19" fmla="*/ 31 h 100"/>
                  <a:gd name="T20" fmla="*/ 7 w 66"/>
                  <a:gd name="T21" fmla="*/ 23 h 100"/>
                  <a:gd name="T22" fmla="*/ 6 w 66"/>
                  <a:gd name="T23" fmla="*/ 18 h 100"/>
                  <a:gd name="T24" fmla="*/ 1 w 66"/>
                  <a:gd name="T25" fmla="*/ 8 h 100"/>
                  <a:gd name="T26" fmla="*/ 1 w 66"/>
                  <a:gd name="T27" fmla="*/ 4 h 100"/>
                  <a:gd name="T28" fmla="*/ 0 w 66"/>
                  <a:gd name="T29" fmla="*/ 2 h 100"/>
                  <a:gd name="T30" fmla="*/ 0 w 66"/>
                  <a:gd name="T31" fmla="*/ 2 h 100"/>
                  <a:gd name="T32" fmla="*/ 2 w 66"/>
                  <a:gd name="T33" fmla="*/ 0 h 100"/>
                  <a:gd name="T34" fmla="*/ 5 w 66"/>
                  <a:gd name="T35" fmla="*/ 3 h 100"/>
                  <a:gd name="T36" fmla="*/ 7 w 66"/>
                  <a:gd name="T37" fmla="*/ 4 h 100"/>
                  <a:gd name="T38" fmla="*/ 10 w 66"/>
                  <a:gd name="T39" fmla="*/ 9 h 100"/>
                  <a:gd name="T40" fmla="*/ 13 w 66"/>
                  <a:gd name="T41" fmla="*/ 11 h 100"/>
                  <a:gd name="T42" fmla="*/ 15 w 66"/>
                  <a:gd name="T43" fmla="*/ 9 h 100"/>
                  <a:gd name="T44" fmla="*/ 18 w 66"/>
                  <a:gd name="T45" fmla="*/ 11 h 100"/>
                  <a:gd name="T46" fmla="*/ 22 w 66"/>
                  <a:gd name="T47" fmla="*/ 14 h 100"/>
                  <a:gd name="T48" fmla="*/ 21 w 66"/>
                  <a:gd name="T49" fmla="*/ 15 h 100"/>
                  <a:gd name="T50" fmla="*/ 19 w 66"/>
                  <a:gd name="T51" fmla="*/ 15 h 100"/>
                  <a:gd name="T52" fmla="*/ 18 w 66"/>
                  <a:gd name="T53" fmla="*/ 16 h 100"/>
                  <a:gd name="T54" fmla="*/ 18 w 66"/>
                  <a:gd name="T55" fmla="*/ 19 h 100"/>
                  <a:gd name="T56" fmla="*/ 19 w 66"/>
                  <a:gd name="T57" fmla="*/ 23 h 100"/>
                  <a:gd name="T58" fmla="*/ 21 w 66"/>
                  <a:gd name="T59" fmla="*/ 24 h 100"/>
                  <a:gd name="T60" fmla="*/ 22 w 66"/>
                  <a:gd name="T61" fmla="*/ 23 h 100"/>
                  <a:gd name="T62" fmla="*/ 22 w 66"/>
                  <a:gd name="T63" fmla="*/ 21 h 100"/>
                  <a:gd name="T64" fmla="*/ 23 w 66"/>
                  <a:gd name="T65" fmla="*/ 20 h 100"/>
                  <a:gd name="T66" fmla="*/ 28 w 66"/>
                  <a:gd name="T67" fmla="*/ 25 h 100"/>
                  <a:gd name="T68" fmla="*/ 28 w 66"/>
                  <a:gd name="T69" fmla="*/ 26 h 100"/>
                  <a:gd name="T70" fmla="*/ 30 w 66"/>
                  <a:gd name="T71" fmla="*/ 29 h 100"/>
                  <a:gd name="T72" fmla="*/ 31 w 66"/>
                  <a:gd name="T73" fmla="*/ 34 h 100"/>
                  <a:gd name="T74" fmla="*/ 31 w 66"/>
                  <a:gd name="T75" fmla="*/ 39 h 100"/>
                  <a:gd name="T76" fmla="*/ 30 w 66"/>
                  <a:gd name="T77" fmla="*/ 42 h 100"/>
                  <a:gd name="T78" fmla="*/ 33 w 66"/>
                  <a:gd name="T79" fmla="*/ 44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100"/>
                  <a:gd name="T122" fmla="*/ 66 w 66"/>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100">
                    <a:moveTo>
                      <a:pt x="65" y="87"/>
                    </a:moveTo>
                    <a:lnTo>
                      <a:pt x="66" y="93"/>
                    </a:lnTo>
                    <a:lnTo>
                      <a:pt x="63" y="98"/>
                    </a:lnTo>
                    <a:lnTo>
                      <a:pt x="56" y="100"/>
                    </a:lnTo>
                    <a:lnTo>
                      <a:pt x="48" y="98"/>
                    </a:lnTo>
                    <a:lnTo>
                      <a:pt x="43" y="90"/>
                    </a:lnTo>
                    <a:lnTo>
                      <a:pt x="41" y="86"/>
                    </a:lnTo>
                    <a:lnTo>
                      <a:pt x="35" y="87"/>
                    </a:lnTo>
                    <a:lnTo>
                      <a:pt x="29" y="76"/>
                    </a:lnTo>
                    <a:lnTo>
                      <a:pt x="20" y="62"/>
                    </a:lnTo>
                    <a:lnTo>
                      <a:pt x="14" y="46"/>
                    </a:lnTo>
                    <a:lnTo>
                      <a:pt x="12" y="35"/>
                    </a:lnTo>
                    <a:lnTo>
                      <a:pt x="2" y="16"/>
                    </a:lnTo>
                    <a:lnTo>
                      <a:pt x="1" y="8"/>
                    </a:lnTo>
                    <a:lnTo>
                      <a:pt x="0" y="4"/>
                    </a:lnTo>
                    <a:lnTo>
                      <a:pt x="0" y="3"/>
                    </a:lnTo>
                    <a:lnTo>
                      <a:pt x="5" y="0"/>
                    </a:lnTo>
                    <a:lnTo>
                      <a:pt x="11" y="7"/>
                    </a:lnTo>
                    <a:lnTo>
                      <a:pt x="15" y="8"/>
                    </a:lnTo>
                    <a:lnTo>
                      <a:pt x="21" y="17"/>
                    </a:lnTo>
                    <a:lnTo>
                      <a:pt x="27" y="21"/>
                    </a:lnTo>
                    <a:lnTo>
                      <a:pt x="31" y="18"/>
                    </a:lnTo>
                    <a:lnTo>
                      <a:pt x="37" y="21"/>
                    </a:lnTo>
                    <a:lnTo>
                      <a:pt x="44" y="28"/>
                    </a:lnTo>
                    <a:lnTo>
                      <a:pt x="43" y="31"/>
                    </a:lnTo>
                    <a:lnTo>
                      <a:pt x="39" y="31"/>
                    </a:lnTo>
                    <a:lnTo>
                      <a:pt x="36" y="32"/>
                    </a:lnTo>
                    <a:lnTo>
                      <a:pt x="36" y="37"/>
                    </a:lnTo>
                    <a:lnTo>
                      <a:pt x="39" y="46"/>
                    </a:lnTo>
                    <a:lnTo>
                      <a:pt x="43" y="48"/>
                    </a:lnTo>
                    <a:lnTo>
                      <a:pt x="45" y="45"/>
                    </a:lnTo>
                    <a:lnTo>
                      <a:pt x="45" y="41"/>
                    </a:lnTo>
                    <a:lnTo>
                      <a:pt x="47" y="39"/>
                    </a:lnTo>
                    <a:lnTo>
                      <a:pt x="56" y="50"/>
                    </a:lnTo>
                    <a:lnTo>
                      <a:pt x="56" y="53"/>
                    </a:lnTo>
                    <a:lnTo>
                      <a:pt x="61" y="59"/>
                    </a:lnTo>
                    <a:lnTo>
                      <a:pt x="62" y="68"/>
                    </a:lnTo>
                    <a:lnTo>
                      <a:pt x="62" y="78"/>
                    </a:lnTo>
                    <a:lnTo>
                      <a:pt x="61" y="84"/>
                    </a:lnTo>
                    <a:lnTo>
                      <a:pt x="65" y="8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3" name="Freeform 98"/>
              <p:cNvSpPr>
                <a:spLocks/>
              </p:cNvSpPr>
              <p:nvPr/>
            </p:nvSpPr>
            <p:spPr bwMode="auto">
              <a:xfrm>
                <a:off x="2284" y="3858"/>
                <a:ext cx="53" cy="54"/>
              </a:xfrm>
              <a:custGeom>
                <a:avLst/>
                <a:gdLst>
                  <a:gd name="T0" fmla="*/ 14 w 107"/>
                  <a:gd name="T1" fmla="*/ 23 h 109"/>
                  <a:gd name="T2" fmla="*/ 15 w 107"/>
                  <a:gd name="T3" fmla="*/ 25 h 109"/>
                  <a:gd name="T4" fmla="*/ 14 w 107"/>
                  <a:gd name="T5" fmla="*/ 28 h 109"/>
                  <a:gd name="T6" fmla="*/ 16 w 107"/>
                  <a:gd name="T7" fmla="*/ 29 h 109"/>
                  <a:gd name="T8" fmla="*/ 17 w 107"/>
                  <a:gd name="T9" fmla="*/ 34 h 109"/>
                  <a:gd name="T10" fmla="*/ 16 w 107"/>
                  <a:gd name="T11" fmla="*/ 36 h 109"/>
                  <a:gd name="T12" fmla="*/ 17 w 107"/>
                  <a:gd name="T13" fmla="*/ 39 h 109"/>
                  <a:gd name="T14" fmla="*/ 18 w 107"/>
                  <a:gd name="T15" fmla="*/ 41 h 109"/>
                  <a:gd name="T16" fmla="*/ 20 w 107"/>
                  <a:gd name="T17" fmla="*/ 43 h 109"/>
                  <a:gd name="T18" fmla="*/ 27 w 107"/>
                  <a:gd name="T19" fmla="*/ 46 h 109"/>
                  <a:gd name="T20" fmla="*/ 33 w 107"/>
                  <a:gd name="T21" fmla="*/ 52 h 109"/>
                  <a:gd name="T22" fmla="*/ 40 w 107"/>
                  <a:gd name="T23" fmla="*/ 51 h 109"/>
                  <a:gd name="T24" fmla="*/ 42 w 107"/>
                  <a:gd name="T25" fmla="*/ 52 h 109"/>
                  <a:gd name="T26" fmla="*/ 43 w 107"/>
                  <a:gd name="T27" fmla="*/ 53 h 109"/>
                  <a:gd name="T28" fmla="*/ 48 w 107"/>
                  <a:gd name="T29" fmla="*/ 54 h 109"/>
                  <a:gd name="T30" fmla="*/ 53 w 107"/>
                  <a:gd name="T31" fmla="*/ 52 h 109"/>
                  <a:gd name="T32" fmla="*/ 53 w 107"/>
                  <a:gd name="T33" fmla="*/ 51 h 109"/>
                  <a:gd name="T34" fmla="*/ 53 w 107"/>
                  <a:gd name="T35" fmla="*/ 48 h 109"/>
                  <a:gd name="T36" fmla="*/ 47 w 107"/>
                  <a:gd name="T37" fmla="*/ 46 h 109"/>
                  <a:gd name="T38" fmla="*/ 47 w 107"/>
                  <a:gd name="T39" fmla="*/ 45 h 109"/>
                  <a:gd name="T40" fmla="*/ 45 w 107"/>
                  <a:gd name="T41" fmla="*/ 45 h 109"/>
                  <a:gd name="T42" fmla="*/ 41 w 107"/>
                  <a:gd name="T43" fmla="*/ 46 h 109"/>
                  <a:gd name="T44" fmla="*/ 39 w 107"/>
                  <a:gd name="T45" fmla="*/ 46 h 109"/>
                  <a:gd name="T46" fmla="*/ 35 w 107"/>
                  <a:gd name="T47" fmla="*/ 43 h 109"/>
                  <a:gd name="T48" fmla="*/ 29 w 107"/>
                  <a:gd name="T49" fmla="*/ 40 h 109"/>
                  <a:gd name="T50" fmla="*/ 26 w 107"/>
                  <a:gd name="T51" fmla="*/ 37 h 109"/>
                  <a:gd name="T52" fmla="*/ 21 w 107"/>
                  <a:gd name="T53" fmla="*/ 36 h 109"/>
                  <a:gd name="T54" fmla="*/ 18 w 107"/>
                  <a:gd name="T55" fmla="*/ 23 h 109"/>
                  <a:gd name="T56" fmla="*/ 10 w 107"/>
                  <a:gd name="T57" fmla="*/ 0 h 109"/>
                  <a:gd name="T58" fmla="*/ 8 w 107"/>
                  <a:gd name="T59" fmla="*/ 0 h 109"/>
                  <a:gd name="T60" fmla="*/ 5 w 107"/>
                  <a:gd name="T61" fmla="*/ 1 h 109"/>
                  <a:gd name="T62" fmla="*/ 3 w 107"/>
                  <a:gd name="T63" fmla="*/ 2 h 109"/>
                  <a:gd name="T64" fmla="*/ 0 w 107"/>
                  <a:gd name="T65" fmla="*/ 4 h 109"/>
                  <a:gd name="T66" fmla="*/ 0 w 107"/>
                  <a:gd name="T67" fmla="*/ 8 h 109"/>
                  <a:gd name="T68" fmla="*/ 2 w 107"/>
                  <a:gd name="T69" fmla="*/ 11 h 109"/>
                  <a:gd name="T70" fmla="*/ 2 w 107"/>
                  <a:gd name="T71" fmla="*/ 13 h 109"/>
                  <a:gd name="T72" fmla="*/ 4 w 107"/>
                  <a:gd name="T73" fmla="*/ 14 h 109"/>
                  <a:gd name="T74" fmla="*/ 5 w 107"/>
                  <a:gd name="T75" fmla="*/ 14 h 109"/>
                  <a:gd name="T76" fmla="*/ 7 w 107"/>
                  <a:gd name="T77" fmla="*/ 14 h 109"/>
                  <a:gd name="T78" fmla="*/ 9 w 107"/>
                  <a:gd name="T79" fmla="*/ 21 h 109"/>
                  <a:gd name="T80" fmla="*/ 12 w 107"/>
                  <a:gd name="T81" fmla="*/ 23 h 109"/>
                  <a:gd name="T82" fmla="*/ 14 w 107"/>
                  <a:gd name="T83" fmla="*/ 23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109"/>
                  <a:gd name="T128" fmla="*/ 107 w 107"/>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109">
                    <a:moveTo>
                      <a:pt x="28" y="46"/>
                    </a:moveTo>
                    <a:lnTo>
                      <a:pt x="30" y="51"/>
                    </a:lnTo>
                    <a:lnTo>
                      <a:pt x="28" y="56"/>
                    </a:lnTo>
                    <a:lnTo>
                      <a:pt x="33" y="58"/>
                    </a:lnTo>
                    <a:lnTo>
                      <a:pt x="34" y="68"/>
                    </a:lnTo>
                    <a:lnTo>
                      <a:pt x="33" y="73"/>
                    </a:lnTo>
                    <a:lnTo>
                      <a:pt x="34" y="78"/>
                    </a:lnTo>
                    <a:lnTo>
                      <a:pt x="36" y="82"/>
                    </a:lnTo>
                    <a:lnTo>
                      <a:pt x="41" y="86"/>
                    </a:lnTo>
                    <a:lnTo>
                      <a:pt x="54" y="92"/>
                    </a:lnTo>
                    <a:lnTo>
                      <a:pt x="67" y="104"/>
                    </a:lnTo>
                    <a:lnTo>
                      <a:pt x="81" y="102"/>
                    </a:lnTo>
                    <a:lnTo>
                      <a:pt x="84" y="104"/>
                    </a:lnTo>
                    <a:lnTo>
                      <a:pt x="87" y="106"/>
                    </a:lnTo>
                    <a:lnTo>
                      <a:pt x="97" y="109"/>
                    </a:lnTo>
                    <a:lnTo>
                      <a:pt x="106" y="105"/>
                    </a:lnTo>
                    <a:lnTo>
                      <a:pt x="107" y="102"/>
                    </a:lnTo>
                    <a:lnTo>
                      <a:pt x="106" y="97"/>
                    </a:lnTo>
                    <a:lnTo>
                      <a:pt x="95" y="92"/>
                    </a:lnTo>
                    <a:lnTo>
                      <a:pt x="95" y="90"/>
                    </a:lnTo>
                    <a:lnTo>
                      <a:pt x="91" y="90"/>
                    </a:lnTo>
                    <a:lnTo>
                      <a:pt x="83" y="92"/>
                    </a:lnTo>
                    <a:lnTo>
                      <a:pt x="78" y="92"/>
                    </a:lnTo>
                    <a:lnTo>
                      <a:pt x="70" y="87"/>
                    </a:lnTo>
                    <a:lnTo>
                      <a:pt x="58" y="81"/>
                    </a:lnTo>
                    <a:lnTo>
                      <a:pt x="52" y="74"/>
                    </a:lnTo>
                    <a:lnTo>
                      <a:pt x="42" y="73"/>
                    </a:lnTo>
                    <a:lnTo>
                      <a:pt x="36" y="46"/>
                    </a:lnTo>
                    <a:lnTo>
                      <a:pt x="21" y="0"/>
                    </a:lnTo>
                    <a:lnTo>
                      <a:pt x="16" y="0"/>
                    </a:lnTo>
                    <a:lnTo>
                      <a:pt x="11" y="2"/>
                    </a:lnTo>
                    <a:lnTo>
                      <a:pt x="6" y="4"/>
                    </a:lnTo>
                    <a:lnTo>
                      <a:pt x="0" y="9"/>
                    </a:lnTo>
                    <a:lnTo>
                      <a:pt x="1" y="17"/>
                    </a:lnTo>
                    <a:lnTo>
                      <a:pt x="4" y="23"/>
                    </a:lnTo>
                    <a:lnTo>
                      <a:pt x="5" y="27"/>
                    </a:lnTo>
                    <a:lnTo>
                      <a:pt x="9" y="29"/>
                    </a:lnTo>
                    <a:lnTo>
                      <a:pt x="11" y="29"/>
                    </a:lnTo>
                    <a:lnTo>
                      <a:pt x="15" y="28"/>
                    </a:lnTo>
                    <a:lnTo>
                      <a:pt x="19" y="42"/>
                    </a:lnTo>
                    <a:lnTo>
                      <a:pt x="24" y="46"/>
                    </a:lnTo>
                    <a:lnTo>
                      <a:pt x="28" y="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4" name="Freeform 99"/>
              <p:cNvSpPr>
                <a:spLocks/>
              </p:cNvSpPr>
              <p:nvPr/>
            </p:nvSpPr>
            <p:spPr bwMode="auto">
              <a:xfrm>
                <a:off x="2273" y="3861"/>
                <a:ext cx="13" cy="28"/>
              </a:xfrm>
              <a:custGeom>
                <a:avLst/>
                <a:gdLst>
                  <a:gd name="T0" fmla="*/ 3 w 25"/>
                  <a:gd name="T1" fmla="*/ 15 h 57"/>
                  <a:gd name="T2" fmla="*/ 5 w 25"/>
                  <a:gd name="T3" fmla="*/ 18 h 57"/>
                  <a:gd name="T4" fmla="*/ 4 w 25"/>
                  <a:gd name="T5" fmla="*/ 21 h 57"/>
                  <a:gd name="T6" fmla="*/ 6 w 25"/>
                  <a:gd name="T7" fmla="*/ 25 h 57"/>
                  <a:gd name="T8" fmla="*/ 9 w 25"/>
                  <a:gd name="T9" fmla="*/ 27 h 57"/>
                  <a:gd name="T10" fmla="*/ 11 w 25"/>
                  <a:gd name="T11" fmla="*/ 28 h 57"/>
                  <a:gd name="T12" fmla="*/ 12 w 25"/>
                  <a:gd name="T13" fmla="*/ 26 h 57"/>
                  <a:gd name="T14" fmla="*/ 12 w 25"/>
                  <a:gd name="T15" fmla="*/ 22 h 57"/>
                  <a:gd name="T16" fmla="*/ 12 w 25"/>
                  <a:gd name="T17" fmla="*/ 20 h 57"/>
                  <a:gd name="T18" fmla="*/ 13 w 25"/>
                  <a:gd name="T19" fmla="*/ 17 h 57"/>
                  <a:gd name="T20" fmla="*/ 13 w 25"/>
                  <a:gd name="T21" fmla="*/ 15 h 57"/>
                  <a:gd name="T22" fmla="*/ 11 w 25"/>
                  <a:gd name="T23" fmla="*/ 13 h 57"/>
                  <a:gd name="T24" fmla="*/ 9 w 25"/>
                  <a:gd name="T25" fmla="*/ 6 h 57"/>
                  <a:gd name="T26" fmla="*/ 7 w 25"/>
                  <a:gd name="T27" fmla="*/ 3 h 57"/>
                  <a:gd name="T28" fmla="*/ 6 w 25"/>
                  <a:gd name="T29" fmla="*/ 1 h 57"/>
                  <a:gd name="T30" fmla="*/ 4 w 25"/>
                  <a:gd name="T31" fmla="*/ 0 h 57"/>
                  <a:gd name="T32" fmla="*/ 0 w 25"/>
                  <a:gd name="T33" fmla="*/ 2 h 57"/>
                  <a:gd name="T34" fmla="*/ 0 w 25"/>
                  <a:gd name="T35" fmla="*/ 4 h 57"/>
                  <a:gd name="T36" fmla="*/ 0 w 25"/>
                  <a:gd name="T37" fmla="*/ 6 h 57"/>
                  <a:gd name="T38" fmla="*/ 0 w 25"/>
                  <a:gd name="T39" fmla="*/ 9 h 57"/>
                  <a:gd name="T40" fmla="*/ 0 w 25"/>
                  <a:gd name="T41" fmla="*/ 11 h 57"/>
                  <a:gd name="T42" fmla="*/ 0 w 25"/>
                  <a:gd name="T43" fmla="*/ 12 h 57"/>
                  <a:gd name="T44" fmla="*/ 3 w 25"/>
                  <a:gd name="T45" fmla="*/ 15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57"/>
                  <a:gd name="T71" fmla="*/ 25 w 25"/>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57">
                    <a:moveTo>
                      <a:pt x="6" y="31"/>
                    </a:moveTo>
                    <a:lnTo>
                      <a:pt x="9" y="36"/>
                    </a:lnTo>
                    <a:lnTo>
                      <a:pt x="8" y="43"/>
                    </a:lnTo>
                    <a:lnTo>
                      <a:pt x="12" y="50"/>
                    </a:lnTo>
                    <a:lnTo>
                      <a:pt x="18" y="55"/>
                    </a:lnTo>
                    <a:lnTo>
                      <a:pt x="21" y="57"/>
                    </a:lnTo>
                    <a:lnTo>
                      <a:pt x="24" y="52"/>
                    </a:lnTo>
                    <a:lnTo>
                      <a:pt x="23" y="44"/>
                    </a:lnTo>
                    <a:lnTo>
                      <a:pt x="24" y="40"/>
                    </a:lnTo>
                    <a:lnTo>
                      <a:pt x="25" y="35"/>
                    </a:lnTo>
                    <a:lnTo>
                      <a:pt x="25" y="30"/>
                    </a:lnTo>
                    <a:lnTo>
                      <a:pt x="21" y="26"/>
                    </a:lnTo>
                    <a:lnTo>
                      <a:pt x="17" y="12"/>
                    </a:lnTo>
                    <a:lnTo>
                      <a:pt x="13" y="7"/>
                    </a:lnTo>
                    <a:lnTo>
                      <a:pt x="12" y="2"/>
                    </a:lnTo>
                    <a:lnTo>
                      <a:pt x="7" y="0"/>
                    </a:lnTo>
                    <a:lnTo>
                      <a:pt x="0" y="4"/>
                    </a:lnTo>
                    <a:lnTo>
                      <a:pt x="0" y="9"/>
                    </a:lnTo>
                    <a:lnTo>
                      <a:pt x="0" y="13"/>
                    </a:lnTo>
                    <a:lnTo>
                      <a:pt x="0" y="18"/>
                    </a:lnTo>
                    <a:lnTo>
                      <a:pt x="0" y="22"/>
                    </a:lnTo>
                    <a:lnTo>
                      <a:pt x="0" y="25"/>
                    </a:lnTo>
                    <a:lnTo>
                      <a:pt x="6" y="3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5" name="Freeform 100"/>
              <p:cNvSpPr>
                <a:spLocks/>
              </p:cNvSpPr>
              <p:nvPr/>
            </p:nvSpPr>
            <p:spPr bwMode="auto">
              <a:xfrm>
                <a:off x="2330" y="3882"/>
                <a:ext cx="14" cy="19"/>
              </a:xfrm>
              <a:custGeom>
                <a:avLst/>
                <a:gdLst>
                  <a:gd name="T0" fmla="*/ 14 w 27"/>
                  <a:gd name="T1" fmla="*/ 7 h 37"/>
                  <a:gd name="T2" fmla="*/ 14 w 27"/>
                  <a:gd name="T3" fmla="*/ 10 h 37"/>
                  <a:gd name="T4" fmla="*/ 13 w 27"/>
                  <a:gd name="T5" fmla="*/ 11 h 37"/>
                  <a:gd name="T6" fmla="*/ 13 w 27"/>
                  <a:gd name="T7" fmla="*/ 12 h 37"/>
                  <a:gd name="T8" fmla="*/ 12 w 27"/>
                  <a:gd name="T9" fmla="*/ 15 h 37"/>
                  <a:gd name="T10" fmla="*/ 9 w 27"/>
                  <a:gd name="T11" fmla="*/ 19 h 37"/>
                  <a:gd name="T12" fmla="*/ 7 w 27"/>
                  <a:gd name="T13" fmla="*/ 17 h 37"/>
                  <a:gd name="T14" fmla="*/ 5 w 27"/>
                  <a:gd name="T15" fmla="*/ 14 h 37"/>
                  <a:gd name="T16" fmla="*/ 0 w 27"/>
                  <a:gd name="T17" fmla="*/ 8 h 37"/>
                  <a:gd name="T18" fmla="*/ 0 w 27"/>
                  <a:gd name="T19" fmla="*/ 6 h 37"/>
                  <a:gd name="T20" fmla="*/ 1 w 27"/>
                  <a:gd name="T21" fmla="*/ 3 h 37"/>
                  <a:gd name="T22" fmla="*/ 2 w 27"/>
                  <a:gd name="T23" fmla="*/ 1 h 37"/>
                  <a:gd name="T24" fmla="*/ 6 w 27"/>
                  <a:gd name="T25" fmla="*/ 0 h 37"/>
                  <a:gd name="T26" fmla="*/ 8 w 27"/>
                  <a:gd name="T27" fmla="*/ 2 h 37"/>
                  <a:gd name="T28" fmla="*/ 10 w 27"/>
                  <a:gd name="T29" fmla="*/ 6 h 37"/>
                  <a:gd name="T30" fmla="*/ 12 w 27"/>
                  <a:gd name="T31" fmla="*/ 8 h 37"/>
                  <a:gd name="T32" fmla="*/ 14 w 27"/>
                  <a:gd name="T33" fmla="*/ 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7"/>
                  <a:gd name="T53" fmla="*/ 27 w 2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7">
                    <a:moveTo>
                      <a:pt x="27" y="14"/>
                    </a:moveTo>
                    <a:lnTo>
                      <a:pt x="27" y="19"/>
                    </a:lnTo>
                    <a:lnTo>
                      <a:pt x="26" y="21"/>
                    </a:lnTo>
                    <a:lnTo>
                      <a:pt x="25" y="24"/>
                    </a:lnTo>
                    <a:lnTo>
                      <a:pt x="24" y="30"/>
                    </a:lnTo>
                    <a:lnTo>
                      <a:pt x="18" y="37"/>
                    </a:lnTo>
                    <a:lnTo>
                      <a:pt x="13" y="34"/>
                    </a:lnTo>
                    <a:lnTo>
                      <a:pt x="9" y="28"/>
                    </a:lnTo>
                    <a:lnTo>
                      <a:pt x="0" y="16"/>
                    </a:lnTo>
                    <a:lnTo>
                      <a:pt x="0" y="11"/>
                    </a:lnTo>
                    <a:lnTo>
                      <a:pt x="2" y="5"/>
                    </a:lnTo>
                    <a:lnTo>
                      <a:pt x="3" y="1"/>
                    </a:lnTo>
                    <a:lnTo>
                      <a:pt x="11" y="0"/>
                    </a:lnTo>
                    <a:lnTo>
                      <a:pt x="15" y="3"/>
                    </a:lnTo>
                    <a:lnTo>
                      <a:pt x="20" y="12"/>
                    </a:lnTo>
                    <a:lnTo>
                      <a:pt x="24" y="15"/>
                    </a:lnTo>
                    <a:lnTo>
                      <a:pt x="27" y="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6" name="Freeform 101"/>
              <p:cNvSpPr>
                <a:spLocks/>
              </p:cNvSpPr>
              <p:nvPr/>
            </p:nvSpPr>
            <p:spPr bwMode="auto">
              <a:xfrm>
                <a:off x="2282" y="3781"/>
                <a:ext cx="51" cy="74"/>
              </a:xfrm>
              <a:custGeom>
                <a:avLst/>
                <a:gdLst>
                  <a:gd name="T0" fmla="*/ 24 w 102"/>
                  <a:gd name="T1" fmla="*/ 11 h 147"/>
                  <a:gd name="T2" fmla="*/ 28 w 102"/>
                  <a:gd name="T3" fmla="*/ 12 h 147"/>
                  <a:gd name="T4" fmla="*/ 35 w 102"/>
                  <a:gd name="T5" fmla="*/ 17 h 147"/>
                  <a:gd name="T6" fmla="*/ 41 w 102"/>
                  <a:gd name="T7" fmla="*/ 19 h 147"/>
                  <a:gd name="T8" fmla="*/ 46 w 102"/>
                  <a:gd name="T9" fmla="*/ 23 h 147"/>
                  <a:gd name="T10" fmla="*/ 47 w 102"/>
                  <a:gd name="T11" fmla="*/ 25 h 147"/>
                  <a:gd name="T12" fmla="*/ 46 w 102"/>
                  <a:gd name="T13" fmla="*/ 31 h 147"/>
                  <a:gd name="T14" fmla="*/ 47 w 102"/>
                  <a:gd name="T15" fmla="*/ 36 h 147"/>
                  <a:gd name="T16" fmla="*/ 51 w 102"/>
                  <a:gd name="T17" fmla="*/ 41 h 147"/>
                  <a:gd name="T18" fmla="*/ 50 w 102"/>
                  <a:gd name="T19" fmla="*/ 43 h 147"/>
                  <a:gd name="T20" fmla="*/ 48 w 102"/>
                  <a:gd name="T21" fmla="*/ 46 h 147"/>
                  <a:gd name="T22" fmla="*/ 47 w 102"/>
                  <a:gd name="T23" fmla="*/ 49 h 147"/>
                  <a:gd name="T24" fmla="*/ 46 w 102"/>
                  <a:gd name="T25" fmla="*/ 55 h 147"/>
                  <a:gd name="T26" fmla="*/ 46 w 102"/>
                  <a:gd name="T27" fmla="*/ 61 h 147"/>
                  <a:gd name="T28" fmla="*/ 43 w 102"/>
                  <a:gd name="T29" fmla="*/ 63 h 147"/>
                  <a:gd name="T30" fmla="*/ 41 w 102"/>
                  <a:gd name="T31" fmla="*/ 58 h 147"/>
                  <a:gd name="T32" fmla="*/ 39 w 102"/>
                  <a:gd name="T33" fmla="*/ 58 h 147"/>
                  <a:gd name="T34" fmla="*/ 38 w 102"/>
                  <a:gd name="T35" fmla="*/ 64 h 147"/>
                  <a:gd name="T36" fmla="*/ 38 w 102"/>
                  <a:gd name="T37" fmla="*/ 71 h 147"/>
                  <a:gd name="T38" fmla="*/ 36 w 102"/>
                  <a:gd name="T39" fmla="*/ 74 h 147"/>
                  <a:gd name="T40" fmla="*/ 35 w 102"/>
                  <a:gd name="T41" fmla="*/ 74 h 147"/>
                  <a:gd name="T42" fmla="*/ 35 w 102"/>
                  <a:gd name="T43" fmla="*/ 71 h 147"/>
                  <a:gd name="T44" fmla="*/ 32 w 102"/>
                  <a:gd name="T45" fmla="*/ 71 h 147"/>
                  <a:gd name="T46" fmla="*/ 29 w 102"/>
                  <a:gd name="T47" fmla="*/ 70 h 147"/>
                  <a:gd name="T48" fmla="*/ 28 w 102"/>
                  <a:gd name="T49" fmla="*/ 64 h 147"/>
                  <a:gd name="T50" fmla="*/ 27 w 102"/>
                  <a:gd name="T51" fmla="*/ 62 h 147"/>
                  <a:gd name="T52" fmla="*/ 27 w 102"/>
                  <a:gd name="T53" fmla="*/ 59 h 147"/>
                  <a:gd name="T54" fmla="*/ 24 w 102"/>
                  <a:gd name="T55" fmla="*/ 57 h 147"/>
                  <a:gd name="T56" fmla="*/ 20 w 102"/>
                  <a:gd name="T57" fmla="*/ 53 h 147"/>
                  <a:gd name="T58" fmla="*/ 17 w 102"/>
                  <a:gd name="T59" fmla="*/ 53 h 147"/>
                  <a:gd name="T60" fmla="*/ 14 w 102"/>
                  <a:gd name="T61" fmla="*/ 57 h 147"/>
                  <a:gd name="T62" fmla="*/ 15 w 102"/>
                  <a:gd name="T63" fmla="*/ 59 h 147"/>
                  <a:gd name="T64" fmla="*/ 16 w 102"/>
                  <a:gd name="T65" fmla="*/ 61 h 147"/>
                  <a:gd name="T66" fmla="*/ 15 w 102"/>
                  <a:gd name="T67" fmla="*/ 63 h 147"/>
                  <a:gd name="T68" fmla="*/ 13 w 102"/>
                  <a:gd name="T69" fmla="*/ 63 h 147"/>
                  <a:gd name="T70" fmla="*/ 12 w 102"/>
                  <a:gd name="T71" fmla="*/ 61 h 147"/>
                  <a:gd name="T72" fmla="*/ 12 w 102"/>
                  <a:gd name="T73" fmla="*/ 53 h 147"/>
                  <a:gd name="T74" fmla="*/ 11 w 102"/>
                  <a:gd name="T75" fmla="*/ 52 h 147"/>
                  <a:gd name="T76" fmla="*/ 8 w 102"/>
                  <a:gd name="T77" fmla="*/ 52 h 147"/>
                  <a:gd name="T78" fmla="*/ 7 w 102"/>
                  <a:gd name="T79" fmla="*/ 54 h 147"/>
                  <a:gd name="T80" fmla="*/ 8 w 102"/>
                  <a:gd name="T81" fmla="*/ 57 h 147"/>
                  <a:gd name="T82" fmla="*/ 7 w 102"/>
                  <a:gd name="T83" fmla="*/ 57 h 147"/>
                  <a:gd name="T84" fmla="*/ 1 w 102"/>
                  <a:gd name="T85" fmla="*/ 50 h 147"/>
                  <a:gd name="T86" fmla="*/ 0 w 102"/>
                  <a:gd name="T87" fmla="*/ 48 h 147"/>
                  <a:gd name="T88" fmla="*/ 1 w 102"/>
                  <a:gd name="T89" fmla="*/ 45 h 147"/>
                  <a:gd name="T90" fmla="*/ 3 w 102"/>
                  <a:gd name="T91" fmla="*/ 43 h 147"/>
                  <a:gd name="T92" fmla="*/ 5 w 102"/>
                  <a:gd name="T93" fmla="*/ 41 h 147"/>
                  <a:gd name="T94" fmla="*/ 7 w 102"/>
                  <a:gd name="T95" fmla="*/ 36 h 147"/>
                  <a:gd name="T96" fmla="*/ 6 w 102"/>
                  <a:gd name="T97" fmla="*/ 33 h 147"/>
                  <a:gd name="T98" fmla="*/ 6 w 102"/>
                  <a:gd name="T99" fmla="*/ 31 h 147"/>
                  <a:gd name="T100" fmla="*/ 7 w 102"/>
                  <a:gd name="T101" fmla="*/ 26 h 147"/>
                  <a:gd name="T102" fmla="*/ 1 w 102"/>
                  <a:gd name="T103" fmla="*/ 20 h 147"/>
                  <a:gd name="T104" fmla="*/ 0 w 102"/>
                  <a:gd name="T105" fmla="*/ 14 h 147"/>
                  <a:gd name="T106" fmla="*/ 2 w 102"/>
                  <a:gd name="T107" fmla="*/ 8 h 147"/>
                  <a:gd name="T108" fmla="*/ 5 w 102"/>
                  <a:gd name="T109" fmla="*/ 5 h 147"/>
                  <a:gd name="T110" fmla="*/ 7 w 102"/>
                  <a:gd name="T111" fmla="*/ 4 h 147"/>
                  <a:gd name="T112" fmla="*/ 10 w 102"/>
                  <a:gd name="T113" fmla="*/ 0 h 147"/>
                  <a:gd name="T114" fmla="*/ 17 w 102"/>
                  <a:gd name="T115" fmla="*/ 4 h 147"/>
                  <a:gd name="T116" fmla="*/ 22 w 102"/>
                  <a:gd name="T117" fmla="*/ 8 h 147"/>
                  <a:gd name="T118" fmla="*/ 24 w 102"/>
                  <a:gd name="T119" fmla="*/ 11 h 1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
                  <a:gd name="T181" fmla="*/ 0 h 147"/>
                  <a:gd name="T182" fmla="*/ 102 w 102"/>
                  <a:gd name="T183" fmla="*/ 147 h 1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 h="147">
                    <a:moveTo>
                      <a:pt x="48" y="22"/>
                    </a:moveTo>
                    <a:lnTo>
                      <a:pt x="56" y="24"/>
                    </a:lnTo>
                    <a:lnTo>
                      <a:pt x="69" y="33"/>
                    </a:lnTo>
                    <a:lnTo>
                      <a:pt x="81" y="37"/>
                    </a:lnTo>
                    <a:lnTo>
                      <a:pt x="91" y="45"/>
                    </a:lnTo>
                    <a:lnTo>
                      <a:pt x="93" y="50"/>
                    </a:lnTo>
                    <a:lnTo>
                      <a:pt x="92" y="62"/>
                    </a:lnTo>
                    <a:lnTo>
                      <a:pt x="94" y="71"/>
                    </a:lnTo>
                    <a:lnTo>
                      <a:pt x="102" y="81"/>
                    </a:lnTo>
                    <a:lnTo>
                      <a:pt x="100" y="86"/>
                    </a:lnTo>
                    <a:lnTo>
                      <a:pt x="96" y="91"/>
                    </a:lnTo>
                    <a:lnTo>
                      <a:pt x="93" y="97"/>
                    </a:lnTo>
                    <a:lnTo>
                      <a:pt x="92" y="110"/>
                    </a:lnTo>
                    <a:lnTo>
                      <a:pt x="91" y="122"/>
                    </a:lnTo>
                    <a:lnTo>
                      <a:pt x="86" y="126"/>
                    </a:lnTo>
                    <a:lnTo>
                      <a:pt x="82" y="115"/>
                    </a:lnTo>
                    <a:lnTo>
                      <a:pt x="78" y="115"/>
                    </a:lnTo>
                    <a:lnTo>
                      <a:pt x="75" y="127"/>
                    </a:lnTo>
                    <a:lnTo>
                      <a:pt x="76" y="142"/>
                    </a:lnTo>
                    <a:lnTo>
                      <a:pt x="72" y="147"/>
                    </a:lnTo>
                    <a:lnTo>
                      <a:pt x="69" y="147"/>
                    </a:lnTo>
                    <a:lnTo>
                      <a:pt x="69" y="142"/>
                    </a:lnTo>
                    <a:lnTo>
                      <a:pt x="64" y="142"/>
                    </a:lnTo>
                    <a:lnTo>
                      <a:pt x="58" y="140"/>
                    </a:lnTo>
                    <a:lnTo>
                      <a:pt x="57" y="127"/>
                    </a:lnTo>
                    <a:lnTo>
                      <a:pt x="55" y="123"/>
                    </a:lnTo>
                    <a:lnTo>
                      <a:pt x="54" y="117"/>
                    </a:lnTo>
                    <a:lnTo>
                      <a:pt x="48" y="113"/>
                    </a:lnTo>
                    <a:lnTo>
                      <a:pt x="40" y="106"/>
                    </a:lnTo>
                    <a:lnTo>
                      <a:pt x="33" y="106"/>
                    </a:lnTo>
                    <a:lnTo>
                      <a:pt x="28" y="113"/>
                    </a:lnTo>
                    <a:lnTo>
                      <a:pt x="30" y="117"/>
                    </a:lnTo>
                    <a:lnTo>
                      <a:pt x="32" y="122"/>
                    </a:lnTo>
                    <a:lnTo>
                      <a:pt x="31" y="126"/>
                    </a:lnTo>
                    <a:lnTo>
                      <a:pt x="25" y="126"/>
                    </a:lnTo>
                    <a:lnTo>
                      <a:pt x="24" y="121"/>
                    </a:lnTo>
                    <a:lnTo>
                      <a:pt x="24" y="106"/>
                    </a:lnTo>
                    <a:lnTo>
                      <a:pt x="21" y="103"/>
                    </a:lnTo>
                    <a:lnTo>
                      <a:pt x="16" y="104"/>
                    </a:lnTo>
                    <a:lnTo>
                      <a:pt x="15" y="108"/>
                    </a:lnTo>
                    <a:lnTo>
                      <a:pt x="16" y="113"/>
                    </a:lnTo>
                    <a:lnTo>
                      <a:pt x="14" y="113"/>
                    </a:lnTo>
                    <a:lnTo>
                      <a:pt x="2" y="99"/>
                    </a:lnTo>
                    <a:lnTo>
                      <a:pt x="0" y="95"/>
                    </a:lnTo>
                    <a:lnTo>
                      <a:pt x="1" y="90"/>
                    </a:lnTo>
                    <a:lnTo>
                      <a:pt x="6" y="85"/>
                    </a:lnTo>
                    <a:lnTo>
                      <a:pt x="10" y="82"/>
                    </a:lnTo>
                    <a:lnTo>
                      <a:pt x="14" y="71"/>
                    </a:lnTo>
                    <a:lnTo>
                      <a:pt x="13" y="65"/>
                    </a:lnTo>
                    <a:lnTo>
                      <a:pt x="13" y="62"/>
                    </a:lnTo>
                    <a:lnTo>
                      <a:pt x="14" y="51"/>
                    </a:lnTo>
                    <a:lnTo>
                      <a:pt x="1" y="39"/>
                    </a:lnTo>
                    <a:lnTo>
                      <a:pt x="0" y="27"/>
                    </a:lnTo>
                    <a:lnTo>
                      <a:pt x="4" y="15"/>
                    </a:lnTo>
                    <a:lnTo>
                      <a:pt x="9" y="9"/>
                    </a:lnTo>
                    <a:lnTo>
                      <a:pt x="14" y="8"/>
                    </a:lnTo>
                    <a:lnTo>
                      <a:pt x="19" y="0"/>
                    </a:lnTo>
                    <a:lnTo>
                      <a:pt x="33" y="8"/>
                    </a:lnTo>
                    <a:lnTo>
                      <a:pt x="44" y="15"/>
                    </a:lnTo>
                    <a:lnTo>
                      <a:pt x="48" y="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7" name="Freeform 102"/>
              <p:cNvSpPr>
                <a:spLocks/>
              </p:cNvSpPr>
              <p:nvPr/>
            </p:nvSpPr>
            <p:spPr bwMode="auto">
              <a:xfrm>
                <a:off x="2332" y="3832"/>
                <a:ext cx="33" cy="36"/>
              </a:xfrm>
              <a:custGeom>
                <a:avLst/>
                <a:gdLst>
                  <a:gd name="T0" fmla="*/ 17 w 65"/>
                  <a:gd name="T1" fmla="*/ 0 h 73"/>
                  <a:gd name="T2" fmla="*/ 19 w 65"/>
                  <a:gd name="T3" fmla="*/ 2 h 73"/>
                  <a:gd name="T4" fmla="*/ 21 w 65"/>
                  <a:gd name="T5" fmla="*/ 2 h 73"/>
                  <a:gd name="T6" fmla="*/ 23 w 65"/>
                  <a:gd name="T7" fmla="*/ 6 h 73"/>
                  <a:gd name="T8" fmla="*/ 23 w 65"/>
                  <a:gd name="T9" fmla="*/ 9 h 73"/>
                  <a:gd name="T10" fmla="*/ 26 w 65"/>
                  <a:gd name="T11" fmla="*/ 11 h 73"/>
                  <a:gd name="T12" fmla="*/ 29 w 65"/>
                  <a:gd name="T13" fmla="*/ 11 h 73"/>
                  <a:gd name="T14" fmla="*/ 33 w 65"/>
                  <a:gd name="T15" fmla="*/ 20 h 73"/>
                  <a:gd name="T16" fmla="*/ 33 w 65"/>
                  <a:gd name="T17" fmla="*/ 22 h 73"/>
                  <a:gd name="T18" fmla="*/ 30 w 65"/>
                  <a:gd name="T19" fmla="*/ 26 h 73"/>
                  <a:gd name="T20" fmla="*/ 31 w 65"/>
                  <a:gd name="T21" fmla="*/ 32 h 73"/>
                  <a:gd name="T22" fmla="*/ 30 w 65"/>
                  <a:gd name="T23" fmla="*/ 35 h 73"/>
                  <a:gd name="T24" fmla="*/ 26 w 65"/>
                  <a:gd name="T25" fmla="*/ 36 h 73"/>
                  <a:gd name="T26" fmla="*/ 24 w 65"/>
                  <a:gd name="T27" fmla="*/ 32 h 73"/>
                  <a:gd name="T28" fmla="*/ 20 w 65"/>
                  <a:gd name="T29" fmla="*/ 30 h 73"/>
                  <a:gd name="T30" fmla="*/ 17 w 65"/>
                  <a:gd name="T31" fmla="*/ 27 h 73"/>
                  <a:gd name="T32" fmla="*/ 15 w 65"/>
                  <a:gd name="T33" fmla="*/ 24 h 73"/>
                  <a:gd name="T34" fmla="*/ 13 w 65"/>
                  <a:gd name="T35" fmla="*/ 23 h 73"/>
                  <a:gd name="T36" fmla="*/ 11 w 65"/>
                  <a:gd name="T37" fmla="*/ 25 h 73"/>
                  <a:gd name="T38" fmla="*/ 9 w 65"/>
                  <a:gd name="T39" fmla="*/ 24 h 73"/>
                  <a:gd name="T40" fmla="*/ 9 w 65"/>
                  <a:gd name="T41" fmla="*/ 19 h 73"/>
                  <a:gd name="T42" fmla="*/ 8 w 65"/>
                  <a:gd name="T43" fmla="*/ 17 h 73"/>
                  <a:gd name="T44" fmla="*/ 5 w 65"/>
                  <a:gd name="T45" fmla="*/ 15 h 73"/>
                  <a:gd name="T46" fmla="*/ 4 w 65"/>
                  <a:gd name="T47" fmla="*/ 14 h 73"/>
                  <a:gd name="T48" fmla="*/ 3 w 65"/>
                  <a:gd name="T49" fmla="*/ 12 h 73"/>
                  <a:gd name="T50" fmla="*/ 0 w 65"/>
                  <a:gd name="T51" fmla="*/ 11 h 73"/>
                  <a:gd name="T52" fmla="*/ 2 w 65"/>
                  <a:gd name="T53" fmla="*/ 8 h 73"/>
                  <a:gd name="T54" fmla="*/ 8 w 65"/>
                  <a:gd name="T55" fmla="*/ 6 h 73"/>
                  <a:gd name="T56" fmla="*/ 9 w 65"/>
                  <a:gd name="T57" fmla="*/ 2 h 73"/>
                  <a:gd name="T58" fmla="*/ 13 w 65"/>
                  <a:gd name="T59" fmla="*/ 3 h 73"/>
                  <a:gd name="T60" fmla="*/ 17 w 65"/>
                  <a:gd name="T61" fmla="*/ 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
                  <a:gd name="T94" fmla="*/ 0 h 73"/>
                  <a:gd name="T95" fmla="*/ 65 w 65"/>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 h="73">
                    <a:moveTo>
                      <a:pt x="34" y="0"/>
                    </a:moveTo>
                    <a:lnTo>
                      <a:pt x="38" y="4"/>
                    </a:lnTo>
                    <a:lnTo>
                      <a:pt x="41" y="5"/>
                    </a:lnTo>
                    <a:lnTo>
                      <a:pt x="46" y="12"/>
                    </a:lnTo>
                    <a:lnTo>
                      <a:pt x="46" y="18"/>
                    </a:lnTo>
                    <a:lnTo>
                      <a:pt x="51" y="22"/>
                    </a:lnTo>
                    <a:lnTo>
                      <a:pt x="57" y="22"/>
                    </a:lnTo>
                    <a:lnTo>
                      <a:pt x="65" y="40"/>
                    </a:lnTo>
                    <a:lnTo>
                      <a:pt x="65" y="45"/>
                    </a:lnTo>
                    <a:lnTo>
                      <a:pt x="60" y="53"/>
                    </a:lnTo>
                    <a:lnTo>
                      <a:pt x="62" y="64"/>
                    </a:lnTo>
                    <a:lnTo>
                      <a:pt x="59" y="70"/>
                    </a:lnTo>
                    <a:lnTo>
                      <a:pt x="52" y="73"/>
                    </a:lnTo>
                    <a:lnTo>
                      <a:pt x="47" y="64"/>
                    </a:lnTo>
                    <a:lnTo>
                      <a:pt x="39" y="61"/>
                    </a:lnTo>
                    <a:lnTo>
                      <a:pt x="34" y="55"/>
                    </a:lnTo>
                    <a:lnTo>
                      <a:pt x="30" y="48"/>
                    </a:lnTo>
                    <a:lnTo>
                      <a:pt x="26" y="46"/>
                    </a:lnTo>
                    <a:lnTo>
                      <a:pt x="22" y="50"/>
                    </a:lnTo>
                    <a:lnTo>
                      <a:pt x="18" y="49"/>
                    </a:lnTo>
                    <a:lnTo>
                      <a:pt x="17" y="39"/>
                    </a:lnTo>
                    <a:lnTo>
                      <a:pt x="16" y="34"/>
                    </a:lnTo>
                    <a:lnTo>
                      <a:pt x="9" y="31"/>
                    </a:lnTo>
                    <a:lnTo>
                      <a:pt x="8" y="29"/>
                    </a:lnTo>
                    <a:lnTo>
                      <a:pt x="6" y="25"/>
                    </a:lnTo>
                    <a:lnTo>
                      <a:pt x="0" y="23"/>
                    </a:lnTo>
                    <a:lnTo>
                      <a:pt x="4" y="17"/>
                    </a:lnTo>
                    <a:lnTo>
                      <a:pt x="16" y="12"/>
                    </a:lnTo>
                    <a:lnTo>
                      <a:pt x="18" y="5"/>
                    </a:lnTo>
                    <a:lnTo>
                      <a:pt x="26" y="7"/>
                    </a:lnTo>
                    <a:lnTo>
                      <a:pt x="34"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8" name="Freeform 103"/>
              <p:cNvSpPr>
                <a:spLocks/>
              </p:cNvSpPr>
              <p:nvPr/>
            </p:nvSpPr>
            <p:spPr bwMode="auto">
              <a:xfrm>
                <a:off x="2342" y="3873"/>
                <a:ext cx="54" cy="50"/>
              </a:xfrm>
              <a:custGeom>
                <a:avLst/>
                <a:gdLst>
                  <a:gd name="T0" fmla="*/ 33 w 107"/>
                  <a:gd name="T1" fmla="*/ 17 h 98"/>
                  <a:gd name="T2" fmla="*/ 36 w 107"/>
                  <a:gd name="T3" fmla="*/ 15 h 98"/>
                  <a:gd name="T4" fmla="*/ 41 w 107"/>
                  <a:gd name="T5" fmla="*/ 19 h 98"/>
                  <a:gd name="T6" fmla="*/ 43 w 107"/>
                  <a:gd name="T7" fmla="*/ 15 h 98"/>
                  <a:gd name="T8" fmla="*/ 36 w 107"/>
                  <a:gd name="T9" fmla="*/ 8 h 98"/>
                  <a:gd name="T10" fmla="*/ 27 w 107"/>
                  <a:gd name="T11" fmla="*/ 3 h 98"/>
                  <a:gd name="T12" fmla="*/ 27 w 107"/>
                  <a:gd name="T13" fmla="*/ 6 h 98"/>
                  <a:gd name="T14" fmla="*/ 24 w 107"/>
                  <a:gd name="T15" fmla="*/ 9 h 98"/>
                  <a:gd name="T16" fmla="*/ 21 w 107"/>
                  <a:gd name="T17" fmla="*/ 12 h 98"/>
                  <a:gd name="T18" fmla="*/ 22 w 107"/>
                  <a:gd name="T19" fmla="*/ 15 h 98"/>
                  <a:gd name="T20" fmla="*/ 28 w 107"/>
                  <a:gd name="T21" fmla="*/ 17 h 98"/>
                  <a:gd name="T22" fmla="*/ 31 w 107"/>
                  <a:gd name="T23" fmla="*/ 19 h 98"/>
                  <a:gd name="T24" fmla="*/ 27 w 107"/>
                  <a:gd name="T25" fmla="*/ 20 h 98"/>
                  <a:gd name="T26" fmla="*/ 19 w 107"/>
                  <a:gd name="T27" fmla="*/ 22 h 98"/>
                  <a:gd name="T28" fmla="*/ 14 w 107"/>
                  <a:gd name="T29" fmla="*/ 24 h 98"/>
                  <a:gd name="T30" fmla="*/ 7 w 107"/>
                  <a:gd name="T31" fmla="*/ 27 h 98"/>
                  <a:gd name="T32" fmla="*/ 1 w 107"/>
                  <a:gd name="T33" fmla="*/ 33 h 98"/>
                  <a:gd name="T34" fmla="*/ 1 w 107"/>
                  <a:gd name="T35" fmla="*/ 38 h 98"/>
                  <a:gd name="T36" fmla="*/ 6 w 107"/>
                  <a:gd name="T37" fmla="*/ 36 h 98"/>
                  <a:gd name="T38" fmla="*/ 12 w 107"/>
                  <a:gd name="T39" fmla="*/ 34 h 98"/>
                  <a:gd name="T40" fmla="*/ 16 w 107"/>
                  <a:gd name="T41" fmla="*/ 40 h 98"/>
                  <a:gd name="T42" fmla="*/ 27 w 107"/>
                  <a:gd name="T43" fmla="*/ 45 h 98"/>
                  <a:gd name="T44" fmla="*/ 35 w 107"/>
                  <a:gd name="T45" fmla="*/ 49 h 98"/>
                  <a:gd name="T46" fmla="*/ 40 w 107"/>
                  <a:gd name="T47" fmla="*/ 49 h 98"/>
                  <a:gd name="T48" fmla="*/ 46 w 107"/>
                  <a:gd name="T49" fmla="*/ 47 h 98"/>
                  <a:gd name="T50" fmla="*/ 51 w 107"/>
                  <a:gd name="T51" fmla="*/ 50 h 98"/>
                  <a:gd name="T52" fmla="*/ 54 w 107"/>
                  <a:gd name="T53" fmla="*/ 46 h 98"/>
                  <a:gd name="T54" fmla="*/ 50 w 107"/>
                  <a:gd name="T55" fmla="*/ 44 h 98"/>
                  <a:gd name="T56" fmla="*/ 45 w 107"/>
                  <a:gd name="T57" fmla="*/ 36 h 98"/>
                  <a:gd name="T58" fmla="*/ 41 w 107"/>
                  <a:gd name="T59" fmla="*/ 27 h 98"/>
                  <a:gd name="T60" fmla="*/ 38 w 107"/>
                  <a:gd name="T61" fmla="*/ 26 h 98"/>
                  <a:gd name="T62" fmla="*/ 34 w 107"/>
                  <a:gd name="T63" fmla="*/ 21 h 98"/>
                  <a:gd name="T64" fmla="*/ 31 w 107"/>
                  <a:gd name="T65" fmla="*/ 19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98"/>
                  <a:gd name="T101" fmla="*/ 107 w 107"/>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98">
                    <a:moveTo>
                      <a:pt x="62" y="37"/>
                    </a:moveTo>
                    <a:lnTo>
                      <a:pt x="66" y="34"/>
                    </a:lnTo>
                    <a:lnTo>
                      <a:pt x="63" y="30"/>
                    </a:lnTo>
                    <a:lnTo>
                      <a:pt x="71" y="30"/>
                    </a:lnTo>
                    <a:lnTo>
                      <a:pt x="77" y="37"/>
                    </a:lnTo>
                    <a:lnTo>
                      <a:pt x="81" y="38"/>
                    </a:lnTo>
                    <a:lnTo>
                      <a:pt x="86" y="34"/>
                    </a:lnTo>
                    <a:lnTo>
                      <a:pt x="86" y="30"/>
                    </a:lnTo>
                    <a:lnTo>
                      <a:pt x="81" y="23"/>
                    </a:lnTo>
                    <a:lnTo>
                      <a:pt x="72" y="15"/>
                    </a:lnTo>
                    <a:lnTo>
                      <a:pt x="59" y="0"/>
                    </a:lnTo>
                    <a:lnTo>
                      <a:pt x="53" y="5"/>
                    </a:lnTo>
                    <a:lnTo>
                      <a:pt x="53" y="10"/>
                    </a:lnTo>
                    <a:lnTo>
                      <a:pt x="54" y="12"/>
                    </a:lnTo>
                    <a:lnTo>
                      <a:pt x="51" y="16"/>
                    </a:lnTo>
                    <a:lnTo>
                      <a:pt x="48" y="18"/>
                    </a:lnTo>
                    <a:lnTo>
                      <a:pt x="44" y="21"/>
                    </a:lnTo>
                    <a:lnTo>
                      <a:pt x="41" y="23"/>
                    </a:lnTo>
                    <a:lnTo>
                      <a:pt x="38" y="23"/>
                    </a:lnTo>
                    <a:lnTo>
                      <a:pt x="44" y="30"/>
                    </a:lnTo>
                    <a:lnTo>
                      <a:pt x="50" y="33"/>
                    </a:lnTo>
                    <a:lnTo>
                      <a:pt x="55" y="33"/>
                    </a:lnTo>
                    <a:lnTo>
                      <a:pt x="62" y="32"/>
                    </a:lnTo>
                    <a:lnTo>
                      <a:pt x="61" y="37"/>
                    </a:lnTo>
                    <a:lnTo>
                      <a:pt x="61" y="38"/>
                    </a:lnTo>
                    <a:lnTo>
                      <a:pt x="53" y="39"/>
                    </a:lnTo>
                    <a:lnTo>
                      <a:pt x="45" y="42"/>
                    </a:lnTo>
                    <a:lnTo>
                      <a:pt x="38" y="43"/>
                    </a:lnTo>
                    <a:lnTo>
                      <a:pt x="36" y="46"/>
                    </a:lnTo>
                    <a:lnTo>
                      <a:pt x="27" y="47"/>
                    </a:lnTo>
                    <a:lnTo>
                      <a:pt x="21" y="51"/>
                    </a:lnTo>
                    <a:lnTo>
                      <a:pt x="14" y="53"/>
                    </a:lnTo>
                    <a:lnTo>
                      <a:pt x="9" y="59"/>
                    </a:lnTo>
                    <a:lnTo>
                      <a:pt x="1" y="64"/>
                    </a:lnTo>
                    <a:lnTo>
                      <a:pt x="0" y="70"/>
                    </a:lnTo>
                    <a:lnTo>
                      <a:pt x="2" y="75"/>
                    </a:lnTo>
                    <a:lnTo>
                      <a:pt x="7" y="75"/>
                    </a:lnTo>
                    <a:lnTo>
                      <a:pt x="12" y="71"/>
                    </a:lnTo>
                    <a:lnTo>
                      <a:pt x="15" y="68"/>
                    </a:lnTo>
                    <a:lnTo>
                      <a:pt x="23" y="66"/>
                    </a:lnTo>
                    <a:lnTo>
                      <a:pt x="26" y="70"/>
                    </a:lnTo>
                    <a:lnTo>
                      <a:pt x="32" y="79"/>
                    </a:lnTo>
                    <a:lnTo>
                      <a:pt x="49" y="83"/>
                    </a:lnTo>
                    <a:lnTo>
                      <a:pt x="54" y="88"/>
                    </a:lnTo>
                    <a:lnTo>
                      <a:pt x="62" y="91"/>
                    </a:lnTo>
                    <a:lnTo>
                      <a:pt x="69" y="97"/>
                    </a:lnTo>
                    <a:lnTo>
                      <a:pt x="74" y="97"/>
                    </a:lnTo>
                    <a:lnTo>
                      <a:pt x="79" y="96"/>
                    </a:lnTo>
                    <a:lnTo>
                      <a:pt x="83" y="93"/>
                    </a:lnTo>
                    <a:lnTo>
                      <a:pt x="91" y="93"/>
                    </a:lnTo>
                    <a:lnTo>
                      <a:pt x="98" y="98"/>
                    </a:lnTo>
                    <a:lnTo>
                      <a:pt x="102" y="98"/>
                    </a:lnTo>
                    <a:lnTo>
                      <a:pt x="107" y="94"/>
                    </a:lnTo>
                    <a:lnTo>
                      <a:pt x="107" y="91"/>
                    </a:lnTo>
                    <a:lnTo>
                      <a:pt x="105" y="88"/>
                    </a:lnTo>
                    <a:lnTo>
                      <a:pt x="99" y="86"/>
                    </a:lnTo>
                    <a:lnTo>
                      <a:pt x="95" y="80"/>
                    </a:lnTo>
                    <a:lnTo>
                      <a:pt x="90" y="71"/>
                    </a:lnTo>
                    <a:lnTo>
                      <a:pt x="81" y="62"/>
                    </a:lnTo>
                    <a:lnTo>
                      <a:pt x="81" y="52"/>
                    </a:lnTo>
                    <a:lnTo>
                      <a:pt x="79" y="50"/>
                    </a:lnTo>
                    <a:lnTo>
                      <a:pt x="75" y="50"/>
                    </a:lnTo>
                    <a:lnTo>
                      <a:pt x="74" y="42"/>
                    </a:lnTo>
                    <a:lnTo>
                      <a:pt x="67" y="41"/>
                    </a:lnTo>
                    <a:lnTo>
                      <a:pt x="62" y="38"/>
                    </a:lnTo>
                    <a:lnTo>
                      <a:pt x="62" y="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9" name="Freeform 104"/>
              <p:cNvSpPr>
                <a:spLocks/>
              </p:cNvSpPr>
              <p:nvPr/>
            </p:nvSpPr>
            <p:spPr bwMode="auto">
              <a:xfrm>
                <a:off x="2328" y="3855"/>
                <a:ext cx="33" cy="39"/>
              </a:xfrm>
              <a:custGeom>
                <a:avLst/>
                <a:gdLst>
                  <a:gd name="T0" fmla="*/ 26 w 66"/>
                  <a:gd name="T1" fmla="*/ 39 h 80"/>
                  <a:gd name="T2" fmla="*/ 28 w 66"/>
                  <a:gd name="T3" fmla="*/ 39 h 80"/>
                  <a:gd name="T4" fmla="*/ 30 w 66"/>
                  <a:gd name="T5" fmla="*/ 38 h 80"/>
                  <a:gd name="T6" fmla="*/ 32 w 66"/>
                  <a:gd name="T7" fmla="*/ 34 h 80"/>
                  <a:gd name="T8" fmla="*/ 32 w 66"/>
                  <a:gd name="T9" fmla="*/ 31 h 80"/>
                  <a:gd name="T10" fmla="*/ 33 w 66"/>
                  <a:gd name="T11" fmla="*/ 29 h 80"/>
                  <a:gd name="T12" fmla="*/ 33 w 66"/>
                  <a:gd name="T13" fmla="*/ 30 h 80"/>
                  <a:gd name="T14" fmla="*/ 29 w 66"/>
                  <a:gd name="T15" fmla="*/ 26 h 80"/>
                  <a:gd name="T16" fmla="*/ 27 w 66"/>
                  <a:gd name="T17" fmla="*/ 22 h 80"/>
                  <a:gd name="T18" fmla="*/ 23 w 66"/>
                  <a:gd name="T19" fmla="*/ 21 h 80"/>
                  <a:gd name="T20" fmla="*/ 23 w 66"/>
                  <a:gd name="T21" fmla="*/ 18 h 80"/>
                  <a:gd name="T22" fmla="*/ 26 w 66"/>
                  <a:gd name="T23" fmla="*/ 17 h 80"/>
                  <a:gd name="T24" fmla="*/ 28 w 66"/>
                  <a:gd name="T25" fmla="*/ 14 h 80"/>
                  <a:gd name="T26" fmla="*/ 30 w 66"/>
                  <a:gd name="T27" fmla="*/ 13 h 80"/>
                  <a:gd name="T28" fmla="*/ 27 w 66"/>
                  <a:gd name="T29" fmla="*/ 9 h 80"/>
                  <a:gd name="T30" fmla="*/ 23 w 66"/>
                  <a:gd name="T31" fmla="*/ 7 h 80"/>
                  <a:gd name="T32" fmla="*/ 21 w 66"/>
                  <a:gd name="T33" fmla="*/ 4 h 80"/>
                  <a:gd name="T34" fmla="*/ 19 w 66"/>
                  <a:gd name="T35" fmla="*/ 1 h 80"/>
                  <a:gd name="T36" fmla="*/ 17 w 66"/>
                  <a:gd name="T37" fmla="*/ 0 h 80"/>
                  <a:gd name="T38" fmla="*/ 15 w 66"/>
                  <a:gd name="T39" fmla="*/ 2 h 80"/>
                  <a:gd name="T40" fmla="*/ 15 w 66"/>
                  <a:gd name="T41" fmla="*/ 4 h 80"/>
                  <a:gd name="T42" fmla="*/ 15 w 66"/>
                  <a:gd name="T43" fmla="*/ 8 h 80"/>
                  <a:gd name="T44" fmla="*/ 13 w 66"/>
                  <a:gd name="T45" fmla="*/ 12 h 80"/>
                  <a:gd name="T46" fmla="*/ 9 w 66"/>
                  <a:gd name="T47" fmla="*/ 16 h 80"/>
                  <a:gd name="T48" fmla="*/ 8 w 66"/>
                  <a:gd name="T49" fmla="*/ 17 h 80"/>
                  <a:gd name="T50" fmla="*/ 6 w 66"/>
                  <a:gd name="T51" fmla="*/ 17 h 80"/>
                  <a:gd name="T52" fmla="*/ 5 w 66"/>
                  <a:gd name="T53" fmla="*/ 13 h 80"/>
                  <a:gd name="T54" fmla="*/ 4 w 66"/>
                  <a:gd name="T55" fmla="*/ 12 h 80"/>
                  <a:gd name="T56" fmla="*/ 2 w 66"/>
                  <a:gd name="T57" fmla="*/ 13 h 80"/>
                  <a:gd name="T58" fmla="*/ 0 w 66"/>
                  <a:gd name="T59" fmla="*/ 16 h 80"/>
                  <a:gd name="T60" fmla="*/ 6 w 66"/>
                  <a:gd name="T61" fmla="*/ 22 h 80"/>
                  <a:gd name="T62" fmla="*/ 10 w 66"/>
                  <a:gd name="T63" fmla="*/ 27 h 80"/>
                  <a:gd name="T64" fmla="*/ 17 w 66"/>
                  <a:gd name="T65" fmla="*/ 31 h 80"/>
                  <a:gd name="T66" fmla="*/ 18 w 66"/>
                  <a:gd name="T67" fmla="*/ 33 h 80"/>
                  <a:gd name="T68" fmla="*/ 20 w 66"/>
                  <a:gd name="T69" fmla="*/ 35 h 80"/>
                  <a:gd name="T70" fmla="*/ 23 w 66"/>
                  <a:gd name="T71" fmla="*/ 36 h 80"/>
                  <a:gd name="T72" fmla="*/ 26 w 66"/>
                  <a:gd name="T73" fmla="*/ 39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80"/>
                  <a:gd name="T113" fmla="*/ 66 w 66"/>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80">
                    <a:moveTo>
                      <a:pt x="52" y="80"/>
                    </a:moveTo>
                    <a:lnTo>
                      <a:pt x="56" y="80"/>
                    </a:lnTo>
                    <a:lnTo>
                      <a:pt x="61" y="77"/>
                    </a:lnTo>
                    <a:lnTo>
                      <a:pt x="64" y="70"/>
                    </a:lnTo>
                    <a:lnTo>
                      <a:pt x="64" y="63"/>
                    </a:lnTo>
                    <a:lnTo>
                      <a:pt x="65" y="59"/>
                    </a:lnTo>
                    <a:lnTo>
                      <a:pt x="66" y="61"/>
                    </a:lnTo>
                    <a:lnTo>
                      <a:pt x="59" y="53"/>
                    </a:lnTo>
                    <a:lnTo>
                      <a:pt x="55" y="45"/>
                    </a:lnTo>
                    <a:lnTo>
                      <a:pt x="46" y="44"/>
                    </a:lnTo>
                    <a:lnTo>
                      <a:pt x="46" y="36"/>
                    </a:lnTo>
                    <a:lnTo>
                      <a:pt x="53" y="34"/>
                    </a:lnTo>
                    <a:lnTo>
                      <a:pt x="56" y="29"/>
                    </a:lnTo>
                    <a:lnTo>
                      <a:pt x="60" y="27"/>
                    </a:lnTo>
                    <a:lnTo>
                      <a:pt x="55" y="18"/>
                    </a:lnTo>
                    <a:lnTo>
                      <a:pt x="47" y="15"/>
                    </a:lnTo>
                    <a:lnTo>
                      <a:pt x="42" y="9"/>
                    </a:lnTo>
                    <a:lnTo>
                      <a:pt x="38" y="2"/>
                    </a:lnTo>
                    <a:lnTo>
                      <a:pt x="34" y="0"/>
                    </a:lnTo>
                    <a:lnTo>
                      <a:pt x="30" y="4"/>
                    </a:lnTo>
                    <a:lnTo>
                      <a:pt x="30" y="9"/>
                    </a:lnTo>
                    <a:lnTo>
                      <a:pt x="30" y="17"/>
                    </a:lnTo>
                    <a:lnTo>
                      <a:pt x="26" y="25"/>
                    </a:lnTo>
                    <a:lnTo>
                      <a:pt x="19" y="33"/>
                    </a:lnTo>
                    <a:lnTo>
                      <a:pt x="16" y="35"/>
                    </a:lnTo>
                    <a:lnTo>
                      <a:pt x="13" y="34"/>
                    </a:lnTo>
                    <a:lnTo>
                      <a:pt x="11" y="27"/>
                    </a:lnTo>
                    <a:lnTo>
                      <a:pt x="8" y="25"/>
                    </a:lnTo>
                    <a:lnTo>
                      <a:pt x="5" y="27"/>
                    </a:lnTo>
                    <a:lnTo>
                      <a:pt x="0" y="33"/>
                    </a:lnTo>
                    <a:lnTo>
                      <a:pt x="12" y="45"/>
                    </a:lnTo>
                    <a:lnTo>
                      <a:pt x="20" y="56"/>
                    </a:lnTo>
                    <a:lnTo>
                      <a:pt x="34" y="63"/>
                    </a:lnTo>
                    <a:lnTo>
                      <a:pt x="36" y="68"/>
                    </a:lnTo>
                    <a:lnTo>
                      <a:pt x="40" y="72"/>
                    </a:lnTo>
                    <a:lnTo>
                      <a:pt x="47" y="74"/>
                    </a:lnTo>
                    <a:lnTo>
                      <a:pt x="52" y="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0" name="Freeform 105"/>
              <p:cNvSpPr>
                <a:spLocks/>
              </p:cNvSpPr>
              <p:nvPr/>
            </p:nvSpPr>
            <p:spPr bwMode="auto">
              <a:xfrm>
                <a:off x="2351" y="3868"/>
                <a:ext cx="9" cy="13"/>
              </a:xfrm>
              <a:custGeom>
                <a:avLst/>
                <a:gdLst>
                  <a:gd name="T0" fmla="*/ 4 w 19"/>
                  <a:gd name="T1" fmla="*/ 9 h 26"/>
                  <a:gd name="T2" fmla="*/ 6 w 19"/>
                  <a:gd name="T3" fmla="*/ 13 h 26"/>
                  <a:gd name="T4" fmla="*/ 9 w 19"/>
                  <a:gd name="T5" fmla="*/ 7 h 26"/>
                  <a:gd name="T6" fmla="*/ 7 w 19"/>
                  <a:gd name="T7" fmla="*/ 0 h 26"/>
                  <a:gd name="T8" fmla="*/ 5 w 19"/>
                  <a:gd name="T9" fmla="*/ 1 h 26"/>
                  <a:gd name="T10" fmla="*/ 3 w 19"/>
                  <a:gd name="T11" fmla="*/ 3 h 26"/>
                  <a:gd name="T12" fmla="*/ 0 w 19"/>
                  <a:gd name="T13" fmla="*/ 5 h 26"/>
                  <a:gd name="T14" fmla="*/ 0 w 19"/>
                  <a:gd name="T15" fmla="*/ 9 h 26"/>
                  <a:gd name="T16" fmla="*/ 4 w 19"/>
                  <a:gd name="T17" fmla="*/ 9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6"/>
                  <a:gd name="T29" fmla="*/ 19 w 19"/>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6">
                    <a:moveTo>
                      <a:pt x="9" y="18"/>
                    </a:moveTo>
                    <a:lnTo>
                      <a:pt x="13" y="26"/>
                    </a:lnTo>
                    <a:lnTo>
                      <a:pt x="19" y="13"/>
                    </a:lnTo>
                    <a:lnTo>
                      <a:pt x="14" y="0"/>
                    </a:lnTo>
                    <a:lnTo>
                      <a:pt x="10" y="2"/>
                    </a:lnTo>
                    <a:lnTo>
                      <a:pt x="7" y="7"/>
                    </a:lnTo>
                    <a:lnTo>
                      <a:pt x="0" y="9"/>
                    </a:lnTo>
                    <a:lnTo>
                      <a:pt x="0" y="17"/>
                    </a:lnTo>
                    <a:lnTo>
                      <a:pt x="9" y="1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1" name="Freeform 106"/>
              <p:cNvSpPr>
                <a:spLocks/>
              </p:cNvSpPr>
              <p:nvPr/>
            </p:nvSpPr>
            <p:spPr bwMode="auto">
              <a:xfrm>
                <a:off x="2255" y="3752"/>
                <a:ext cx="44" cy="70"/>
              </a:xfrm>
              <a:custGeom>
                <a:avLst/>
                <a:gdLst>
                  <a:gd name="T0" fmla="*/ 40 w 88"/>
                  <a:gd name="T1" fmla="*/ 22 h 141"/>
                  <a:gd name="T2" fmla="*/ 44 w 88"/>
                  <a:gd name="T3" fmla="*/ 20 h 141"/>
                  <a:gd name="T4" fmla="*/ 44 w 88"/>
                  <a:gd name="T5" fmla="*/ 13 h 141"/>
                  <a:gd name="T6" fmla="*/ 38 w 88"/>
                  <a:gd name="T7" fmla="*/ 0 h 141"/>
                  <a:gd name="T8" fmla="*/ 17 w 88"/>
                  <a:gd name="T9" fmla="*/ 2 h 141"/>
                  <a:gd name="T10" fmla="*/ 22 w 88"/>
                  <a:gd name="T11" fmla="*/ 8 h 141"/>
                  <a:gd name="T12" fmla="*/ 13 w 88"/>
                  <a:gd name="T13" fmla="*/ 24 h 141"/>
                  <a:gd name="T14" fmla="*/ 0 w 88"/>
                  <a:gd name="T15" fmla="*/ 43 h 141"/>
                  <a:gd name="T16" fmla="*/ 5 w 88"/>
                  <a:gd name="T17" fmla="*/ 41 h 141"/>
                  <a:gd name="T18" fmla="*/ 6 w 88"/>
                  <a:gd name="T19" fmla="*/ 47 h 141"/>
                  <a:gd name="T20" fmla="*/ 7 w 88"/>
                  <a:gd name="T21" fmla="*/ 51 h 141"/>
                  <a:gd name="T22" fmla="*/ 12 w 88"/>
                  <a:gd name="T23" fmla="*/ 59 h 141"/>
                  <a:gd name="T24" fmla="*/ 18 w 88"/>
                  <a:gd name="T25" fmla="*/ 66 h 141"/>
                  <a:gd name="T26" fmla="*/ 24 w 88"/>
                  <a:gd name="T27" fmla="*/ 70 h 141"/>
                  <a:gd name="T28" fmla="*/ 27 w 88"/>
                  <a:gd name="T29" fmla="*/ 70 h 141"/>
                  <a:gd name="T30" fmla="*/ 29 w 88"/>
                  <a:gd name="T31" fmla="*/ 66 h 141"/>
                  <a:gd name="T32" fmla="*/ 31 w 88"/>
                  <a:gd name="T33" fmla="*/ 61 h 141"/>
                  <a:gd name="T34" fmla="*/ 34 w 88"/>
                  <a:gd name="T35" fmla="*/ 60 h 141"/>
                  <a:gd name="T36" fmla="*/ 34 w 88"/>
                  <a:gd name="T37" fmla="*/ 55 h 141"/>
                  <a:gd name="T38" fmla="*/ 27 w 88"/>
                  <a:gd name="T39" fmla="*/ 49 h 141"/>
                  <a:gd name="T40" fmla="*/ 27 w 88"/>
                  <a:gd name="T41" fmla="*/ 43 h 141"/>
                  <a:gd name="T42" fmla="*/ 29 w 88"/>
                  <a:gd name="T43" fmla="*/ 37 h 141"/>
                  <a:gd name="T44" fmla="*/ 31 w 88"/>
                  <a:gd name="T45" fmla="*/ 34 h 141"/>
                  <a:gd name="T46" fmla="*/ 34 w 88"/>
                  <a:gd name="T47" fmla="*/ 33 h 141"/>
                  <a:gd name="T48" fmla="*/ 37 w 88"/>
                  <a:gd name="T49" fmla="*/ 29 h 141"/>
                  <a:gd name="T50" fmla="*/ 35 w 88"/>
                  <a:gd name="T51" fmla="*/ 27 h 141"/>
                  <a:gd name="T52" fmla="*/ 40 w 88"/>
                  <a:gd name="T53" fmla="*/ 22 h 1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
                  <a:gd name="T82" fmla="*/ 0 h 141"/>
                  <a:gd name="T83" fmla="*/ 88 w 88"/>
                  <a:gd name="T84" fmla="*/ 141 h 1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 h="141">
                    <a:moveTo>
                      <a:pt x="79" y="45"/>
                    </a:moveTo>
                    <a:lnTo>
                      <a:pt x="88" y="40"/>
                    </a:lnTo>
                    <a:lnTo>
                      <a:pt x="87" y="27"/>
                    </a:lnTo>
                    <a:lnTo>
                      <a:pt x="76" y="0"/>
                    </a:lnTo>
                    <a:lnTo>
                      <a:pt x="34" y="4"/>
                    </a:lnTo>
                    <a:lnTo>
                      <a:pt x="43" y="17"/>
                    </a:lnTo>
                    <a:lnTo>
                      <a:pt x="27" y="48"/>
                    </a:lnTo>
                    <a:lnTo>
                      <a:pt x="0" y="87"/>
                    </a:lnTo>
                    <a:lnTo>
                      <a:pt x="9" y="82"/>
                    </a:lnTo>
                    <a:lnTo>
                      <a:pt x="12" y="94"/>
                    </a:lnTo>
                    <a:lnTo>
                      <a:pt x="15" y="103"/>
                    </a:lnTo>
                    <a:lnTo>
                      <a:pt x="25" y="118"/>
                    </a:lnTo>
                    <a:lnTo>
                      <a:pt x="36" y="132"/>
                    </a:lnTo>
                    <a:lnTo>
                      <a:pt x="48" y="141"/>
                    </a:lnTo>
                    <a:lnTo>
                      <a:pt x="54" y="140"/>
                    </a:lnTo>
                    <a:lnTo>
                      <a:pt x="58" y="132"/>
                    </a:lnTo>
                    <a:lnTo>
                      <a:pt x="62" y="122"/>
                    </a:lnTo>
                    <a:lnTo>
                      <a:pt x="67" y="121"/>
                    </a:lnTo>
                    <a:lnTo>
                      <a:pt x="68" y="110"/>
                    </a:lnTo>
                    <a:lnTo>
                      <a:pt x="55" y="98"/>
                    </a:lnTo>
                    <a:lnTo>
                      <a:pt x="54" y="86"/>
                    </a:lnTo>
                    <a:lnTo>
                      <a:pt x="58" y="74"/>
                    </a:lnTo>
                    <a:lnTo>
                      <a:pt x="63" y="68"/>
                    </a:lnTo>
                    <a:lnTo>
                      <a:pt x="68" y="67"/>
                    </a:lnTo>
                    <a:lnTo>
                      <a:pt x="73" y="59"/>
                    </a:lnTo>
                    <a:lnTo>
                      <a:pt x="70" y="55"/>
                    </a:lnTo>
                    <a:lnTo>
                      <a:pt x="79" y="4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2" name="Freeform 107"/>
              <p:cNvSpPr>
                <a:spLocks/>
              </p:cNvSpPr>
              <p:nvPr/>
            </p:nvSpPr>
            <p:spPr bwMode="auto">
              <a:xfrm>
                <a:off x="2207" y="3592"/>
                <a:ext cx="221" cy="183"/>
              </a:xfrm>
              <a:custGeom>
                <a:avLst/>
                <a:gdLst>
                  <a:gd name="T0" fmla="*/ 144 w 441"/>
                  <a:gd name="T1" fmla="*/ 166 h 365"/>
                  <a:gd name="T2" fmla="*/ 149 w 441"/>
                  <a:gd name="T3" fmla="*/ 160 h 365"/>
                  <a:gd name="T4" fmla="*/ 153 w 441"/>
                  <a:gd name="T5" fmla="*/ 160 h 365"/>
                  <a:gd name="T6" fmla="*/ 157 w 441"/>
                  <a:gd name="T7" fmla="*/ 157 h 365"/>
                  <a:gd name="T8" fmla="*/ 159 w 441"/>
                  <a:gd name="T9" fmla="*/ 157 h 365"/>
                  <a:gd name="T10" fmla="*/ 163 w 441"/>
                  <a:gd name="T11" fmla="*/ 157 h 365"/>
                  <a:gd name="T12" fmla="*/ 166 w 441"/>
                  <a:gd name="T13" fmla="*/ 157 h 365"/>
                  <a:gd name="T14" fmla="*/ 173 w 441"/>
                  <a:gd name="T15" fmla="*/ 129 h 365"/>
                  <a:gd name="T16" fmla="*/ 199 w 441"/>
                  <a:gd name="T17" fmla="*/ 121 h 365"/>
                  <a:gd name="T18" fmla="*/ 211 w 441"/>
                  <a:gd name="T19" fmla="*/ 109 h 365"/>
                  <a:gd name="T20" fmla="*/ 214 w 441"/>
                  <a:gd name="T21" fmla="*/ 64 h 365"/>
                  <a:gd name="T22" fmla="*/ 221 w 441"/>
                  <a:gd name="T23" fmla="*/ 61 h 365"/>
                  <a:gd name="T24" fmla="*/ 211 w 441"/>
                  <a:gd name="T25" fmla="*/ 47 h 365"/>
                  <a:gd name="T26" fmla="*/ 172 w 441"/>
                  <a:gd name="T27" fmla="*/ 57 h 365"/>
                  <a:gd name="T28" fmla="*/ 165 w 441"/>
                  <a:gd name="T29" fmla="*/ 48 h 365"/>
                  <a:gd name="T30" fmla="*/ 139 w 441"/>
                  <a:gd name="T31" fmla="*/ 54 h 365"/>
                  <a:gd name="T32" fmla="*/ 126 w 441"/>
                  <a:gd name="T33" fmla="*/ 40 h 365"/>
                  <a:gd name="T34" fmla="*/ 126 w 441"/>
                  <a:gd name="T35" fmla="*/ 27 h 365"/>
                  <a:gd name="T36" fmla="*/ 116 w 441"/>
                  <a:gd name="T37" fmla="*/ 27 h 365"/>
                  <a:gd name="T38" fmla="*/ 119 w 441"/>
                  <a:gd name="T39" fmla="*/ 14 h 365"/>
                  <a:gd name="T40" fmla="*/ 101 w 441"/>
                  <a:gd name="T41" fmla="*/ 15 h 365"/>
                  <a:gd name="T42" fmla="*/ 75 w 441"/>
                  <a:gd name="T43" fmla="*/ 27 h 365"/>
                  <a:gd name="T44" fmla="*/ 65 w 441"/>
                  <a:gd name="T45" fmla="*/ 20 h 365"/>
                  <a:gd name="T46" fmla="*/ 61 w 441"/>
                  <a:gd name="T47" fmla="*/ 0 h 365"/>
                  <a:gd name="T48" fmla="*/ 45 w 441"/>
                  <a:gd name="T49" fmla="*/ 15 h 365"/>
                  <a:gd name="T50" fmla="*/ 36 w 441"/>
                  <a:gd name="T51" fmla="*/ 19 h 365"/>
                  <a:gd name="T52" fmla="*/ 33 w 441"/>
                  <a:gd name="T53" fmla="*/ 32 h 365"/>
                  <a:gd name="T54" fmla="*/ 34 w 441"/>
                  <a:gd name="T55" fmla="*/ 47 h 365"/>
                  <a:gd name="T56" fmla="*/ 26 w 441"/>
                  <a:gd name="T57" fmla="*/ 56 h 365"/>
                  <a:gd name="T58" fmla="*/ 18 w 441"/>
                  <a:gd name="T59" fmla="*/ 53 h 365"/>
                  <a:gd name="T60" fmla="*/ 14 w 441"/>
                  <a:gd name="T61" fmla="*/ 66 h 365"/>
                  <a:gd name="T62" fmla="*/ 3 w 441"/>
                  <a:gd name="T63" fmla="*/ 68 h 365"/>
                  <a:gd name="T64" fmla="*/ 0 w 441"/>
                  <a:gd name="T65" fmla="*/ 75 h 365"/>
                  <a:gd name="T66" fmla="*/ 7 w 441"/>
                  <a:gd name="T67" fmla="*/ 83 h 365"/>
                  <a:gd name="T68" fmla="*/ 7 w 441"/>
                  <a:gd name="T69" fmla="*/ 109 h 365"/>
                  <a:gd name="T70" fmla="*/ 11 w 441"/>
                  <a:gd name="T71" fmla="*/ 116 h 365"/>
                  <a:gd name="T72" fmla="*/ 11 w 441"/>
                  <a:gd name="T73" fmla="*/ 128 h 365"/>
                  <a:gd name="T74" fmla="*/ 21 w 441"/>
                  <a:gd name="T75" fmla="*/ 126 h 365"/>
                  <a:gd name="T76" fmla="*/ 32 w 441"/>
                  <a:gd name="T77" fmla="*/ 143 h 365"/>
                  <a:gd name="T78" fmla="*/ 39 w 441"/>
                  <a:gd name="T79" fmla="*/ 137 h 365"/>
                  <a:gd name="T80" fmla="*/ 49 w 441"/>
                  <a:gd name="T81" fmla="*/ 143 h 365"/>
                  <a:gd name="T82" fmla="*/ 50 w 441"/>
                  <a:gd name="T83" fmla="*/ 159 h 365"/>
                  <a:gd name="T84" fmla="*/ 65 w 441"/>
                  <a:gd name="T85" fmla="*/ 162 h 365"/>
                  <a:gd name="T86" fmla="*/ 86 w 441"/>
                  <a:gd name="T87" fmla="*/ 160 h 365"/>
                  <a:gd name="T88" fmla="*/ 92 w 441"/>
                  <a:gd name="T89" fmla="*/ 173 h 365"/>
                  <a:gd name="T90" fmla="*/ 97 w 441"/>
                  <a:gd name="T91" fmla="*/ 174 h 365"/>
                  <a:gd name="T92" fmla="*/ 101 w 441"/>
                  <a:gd name="T93" fmla="*/ 175 h 365"/>
                  <a:gd name="T94" fmla="*/ 103 w 441"/>
                  <a:gd name="T95" fmla="*/ 178 h 365"/>
                  <a:gd name="T96" fmla="*/ 107 w 441"/>
                  <a:gd name="T97" fmla="*/ 178 h 365"/>
                  <a:gd name="T98" fmla="*/ 109 w 441"/>
                  <a:gd name="T99" fmla="*/ 183 h 365"/>
                  <a:gd name="T100" fmla="*/ 112 w 441"/>
                  <a:gd name="T101" fmla="*/ 183 h 365"/>
                  <a:gd name="T102" fmla="*/ 114 w 441"/>
                  <a:gd name="T103" fmla="*/ 178 h 365"/>
                  <a:gd name="T104" fmla="*/ 118 w 441"/>
                  <a:gd name="T105" fmla="*/ 176 h 365"/>
                  <a:gd name="T106" fmla="*/ 121 w 441"/>
                  <a:gd name="T107" fmla="*/ 176 h 365"/>
                  <a:gd name="T108" fmla="*/ 123 w 441"/>
                  <a:gd name="T109" fmla="*/ 178 h 365"/>
                  <a:gd name="T110" fmla="*/ 126 w 441"/>
                  <a:gd name="T111" fmla="*/ 176 h 365"/>
                  <a:gd name="T112" fmla="*/ 125 w 441"/>
                  <a:gd name="T113" fmla="*/ 173 h 365"/>
                  <a:gd name="T114" fmla="*/ 138 w 441"/>
                  <a:gd name="T115" fmla="*/ 168 h 365"/>
                  <a:gd name="T116" fmla="*/ 142 w 441"/>
                  <a:gd name="T117" fmla="*/ 168 h 365"/>
                  <a:gd name="T118" fmla="*/ 144 w 441"/>
                  <a:gd name="T119" fmla="*/ 166 h 3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1"/>
                  <a:gd name="T181" fmla="*/ 0 h 365"/>
                  <a:gd name="T182" fmla="*/ 441 w 441"/>
                  <a:gd name="T183" fmla="*/ 365 h 3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1" h="365">
                    <a:moveTo>
                      <a:pt x="288" y="331"/>
                    </a:moveTo>
                    <a:lnTo>
                      <a:pt x="298" y="320"/>
                    </a:lnTo>
                    <a:lnTo>
                      <a:pt x="306" y="320"/>
                    </a:lnTo>
                    <a:lnTo>
                      <a:pt x="314" y="313"/>
                    </a:lnTo>
                    <a:lnTo>
                      <a:pt x="318" y="314"/>
                    </a:lnTo>
                    <a:lnTo>
                      <a:pt x="325" y="313"/>
                    </a:lnTo>
                    <a:lnTo>
                      <a:pt x="332" y="313"/>
                    </a:lnTo>
                    <a:lnTo>
                      <a:pt x="346" y="258"/>
                    </a:lnTo>
                    <a:lnTo>
                      <a:pt x="398" y="242"/>
                    </a:lnTo>
                    <a:lnTo>
                      <a:pt x="422" y="217"/>
                    </a:lnTo>
                    <a:lnTo>
                      <a:pt x="428" y="127"/>
                    </a:lnTo>
                    <a:lnTo>
                      <a:pt x="441" y="122"/>
                    </a:lnTo>
                    <a:lnTo>
                      <a:pt x="421" y="94"/>
                    </a:lnTo>
                    <a:lnTo>
                      <a:pt x="344" y="114"/>
                    </a:lnTo>
                    <a:lnTo>
                      <a:pt x="330" y="95"/>
                    </a:lnTo>
                    <a:lnTo>
                      <a:pt x="278" y="108"/>
                    </a:lnTo>
                    <a:lnTo>
                      <a:pt x="252" y="79"/>
                    </a:lnTo>
                    <a:lnTo>
                      <a:pt x="252" y="53"/>
                    </a:lnTo>
                    <a:lnTo>
                      <a:pt x="231" y="53"/>
                    </a:lnTo>
                    <a:lnTo>
                      <a:pt x="238" y="27"/>
                    </a:lnTo>
                    <a:lnTo>
                      <a:pt x="201" y="29"/>
                    </a:lnTo>
                    <a:lnTo>
                      <a:pt x="150" y="53"/>
                    </a:lnTo>
                    <a:lnTo>
                      <a:pt x="129" y="40"/>
                    </a:lnTo>
                    <a:lnTo>
                      <a:pt x="122" y="0"/>
                    </a:lnTo>
                    <a:lnTo>
                      <a:pt x="90" y="29"/>
                    </a:lnTo>
                    <a:lnTo>
                      <a:pt x="72" y="38"/>
                    </a:lnTo>
                    <a:lnTo>
                      <a:pt x="66" y="63"/>
                    </a:lnTo>
                    <a:lnTo>
                      <a:pt x="68" y="94"/>
                    </a:lnTo>
                    <a:lnTo>
                      <a:pt x="52" y="111"/>
                    </a:lnTo>
                    <a:lnTo>
                      <a:pt x="36" y="106"/>
                    </a:lnTo>
                    <a:lnTo>
                      <a:pt x="27" y="132"/>
                    </a:lnTo>
                    <a:lnTo>
                      <a:pt x="6" y="136"/>
                    </a:lnTo>
                    <a:lnTo>
                      <a:pt x="0" y="150"/>
                    </a:lnTo>
                    <a:lnTo>
                      <a:pt x="14" y="165"/>
                    </a:lnTo>
                    <a:lnTo>
                      <a:pt x="13" y="218"/>
                    </a:lnTo>
                    <a:lnTo>
                      <a:pt x="21" y="231"/>
                    </a:lnTo>
                    <a:lnTo>
                      <a:pt x="22" y="255"/>
                    </a:lnTo>
                    <a:lnTo>
                      <a:pt x="42" y="252"/>
                    </a:lnTo>
                    <a:lnTo>
                      <a:pt x="64" y="286"/>
                    </a:lnTo>
                    <a:lnTo>
                      <a:pt x="78" y="274"/>
                    </a:lnTo>
                    <a:lnTo>
                      <a:pt x="98" y="286"/>
                    </a:lnTo>
                    <a:lnTo>
                      <a:pt x="100" y="318"/>
                    </a:lnTo>
                    <a:lnTo>
                      <a:pt x="130" y="323"/>
                    </a:lnTo>
                    <a:lnTo>
                      <a:pt x="172" y="319"/>
                    </a:lnTo>
                    <a:lnTo>
                      <a:pt x="183" y="346"/>
                    </a:lnTo>
                    <a:lnTo>
                      <a:pt x="193" y="347"/>
                    </a:lnTo>
                    <a:lnTo>
                      <a:pt x="201" y="349"/>
                    </a:lnTo>
                    <a:lnTo>
                      <a:pt x="206" y="355"/>
                    </a:lnTo>
                    <a:lnTo>
                      <a:pt x="214" y="356"/>
                    </a:lnTo>
                    <a:lnTo>
                      <a:pt x="217" y="365"/>
                    </a:lnTo>
                    <a:lnTo>
                      <a:pt x="223" y="365"/>
                    </a:lnTo>
                    <a:lnTo>
                      <a:pt x="228" y="356"/>
                    </a:lnTo>
                    <a:lnTo>
                      <a:pt x="235" y="351"/>
                    </a:lnTo>
                    <a:lnTo>
                      <a:pt x="242" y="351"/>
                    </a:lnTo>
                    <a:lnTo>
                      <a:pt x="246" y="355"/>
                    </a:lnTo>
                    <a:lnTo>
                      <a:pt x="252" y="351"/>
                    </a:lnTo>
                    <a:lnTo>
                      <a:pt x="250" y="346"/>
                    </a:lnTo>
                    <a:lnTo>
                      <a:pt x="276" y="335"/>
                    </a:lnTo>
                    <a:lnTo>
                      <a:pt x="283" y="335"/>
                    </a:lnTo>
                    <a:lnTo>
                      <a:pt x="288" y="33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3" name="Freeform 108"/>
              <p:cNvSpPr>
                <a:spLocks/>
              </p:cNvSpPr>
              <p:nvPr/>
            </p:nvSpPr>
            <p:spPr bwMode="auto">
              <a:xfrm>
                <a:off x="2237" y="3432"/>
                <a:ext cx="48" cy="64"/>
              </a:xfrm>
              <a:custGeom>
                <a:avLst/>
                <a:gdLst>
                  <a:gd name="T0" fmla="*/ 0 w 96"/>
                  <a:gd name="T1" fmla="*/ 64 h 128"/>
                  <a:gd name="T2" fmla="*/ 6 w 96"/>
                  <a:gd name="T3" fmla="*/ 1 h 128"/>
                  <a:gd name="T4" fmla="*/ 48 w 96"/>
                  <a:gd name="T5" fmla="*/ 0 h 128"/>
                  <a:gd name="T6" fmla="*/ 48 w 96"/>
                  <a:gd name="T7" fmla="*/ 19 h 128"/>
                  <a:gd name="T8" fmla="*/ 26 w 96"/>
                  <a:gd name="T9" fmla="*/ 37 h 128"/>
                  <a:gd name="T10" fmla="*/ 22 w 96"/>
                  <a:gd name="T11" fmla="*/ 59 h 128"/>
                  <a:gd name="T12" fmla="*/ 0 w 96"/>
                  <a:gd name="T13" fmla="*/ 64 h 128"/>
                  <a:gd name="T14" fmla="*/ 0 60000 65536"/>
                  <a:gd name="T15" fmla="*/ 0 60000 65536"/>
                  <a:gd name="T16" fmla="*/ 0 60000 65536"/>
                  <a:gd name="T17" fmla="*/ 0 60000 65536"/>
                  <a:gd name="T18" fmla="*/ 0 60000 65536"/>
                  <a:gd name="T19" fmla="*/ 0 60000 65536"/>
                  <a:gd name="T20" fmla="*/ 0 60000 65536"/>
                  <a:gd name="T21" fmla="*/ 0 w 96"/>
                  <a:gd name="T22" fmla="*/ 0 h 128"/>
                  <a:gd name="T23" fmla="*/ 96 w 96"/>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128">
                    <a:moveTo>
                      <a:pt x="0" y="128"/>
                    </a:moveTo>
                    <a:lnTo>
                      <a:pt x="13" y="1"/>
                    </a:lnTo>
                    <a:lnTo>
                      <a:pt x="96" y="0"/>
                    </a:lnTo>
                    <a:lnTo>
                      <a:pt x="95" y="38"/>
                    </a:lnTo>
                    <a:lnTo>
                      <a:pt x="53" y="75"/>
                    </a:lnTo>
                    <a:lnTo>
                      <a:pt x="44" y="119"/>
                    </a:lnTo>
                    <a:lnTo>
                      <a:pt x="0" y="12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4" name="Freeform 109"/>
              <p:cNvSpPr>
                <a:spLocks/>
              </p:cNvSpPr>
              <p:nvPr/>
            </p:nvSpPr>
            <p:spPr bwMode="auto">
              <a:xfrm>
                <a:off x="2151" y="3701"/>
                <a:ext cx="125" cy="142"/>
              </a:xfrm>
              <a:custGeom>
                <a:avLst/>
                <a:gdLst>
                  <a:gd name="T0" fmla="*/ 113 w 251"/>
                  <a:gd name="T1" fmla="*/ 123 h 284"/>
                  <a:gd name="T2" fmla="*/ 114 w 251"/>
                  <a:gd name="T3" fmla="*/ 142 h 284"/>
                  <a:gd name="T4" fmla="*/ 100 w 251"/>
                  <a:gd name="T5" fmla="*/ 142 h 284"/>
                  <a:gd name="T6" fmla="*/ 79 w 251"/>
                  <a:gd name="T7" fmla="*/ 122 h 284"/>
                  <a:gd name="T8" fmla="*/ 60 w 251"/>
                  <a:gd name="T9" fmla="*/ 113 h 284"/>
                  <a:gd name="T10" fmla="*/ 50 w 251"/>
                  <a:gd name="T11" fmla="*/ 116 h 284"/>
                  <a:gd name="T12" fmla="*/ 39 w 251"/>
                  <a:gd name="T13" fmla="*/ 123 h 284"/>
                  <a:gd name="T14" fmla="*/ 27 w 251"/>
                  <a:gd name="T15" fmla="*/ 111 h 284"/>
                  <a:gd name="T16" fmla="*/ 21 w 251"/>
                  <a:gd name="T17" fmla="*/ 74 h 284"/>
                  <a:gd name="T18" fmla="*/ 8 w 251"/>
                  <a:gd name="T19" fmla="*/ 54 h 284"/>
                  <a:gd name="T20" fmla="*/ 0 w 251"/>
                  <a:gd name="T21" fmla="*/ 37 h 284"/>
                  <a:gd name="T22" fmla="*/ 9 w 251"/>
                  <a:gd name="T23" fmla="*/ 24 h 284"/>
                  <a:gd name="T24" fmla="*/ 14 w 251"/>
                  <a:gd name="T25" fmla="*/ 9 h 284"/>
                  <a:gd name="T26" fmla="*/ 33 w 251"/>
                  <a:gd name="T27" fmla="*/ 5 h 284"/>
                  <a:gd name="T28" fmla="*/ 45 w 251"/>
                  <a:gd name="T29" fmla="*/ 19 h 284"/>
                  <a:gd name="T30" fmla="*/ 62 w 251"/>
                  <a:gd name="T31" fmla="*/ 0 h 284"/>
                  <a:gd name="T32" fmla="*/ 66 w 251"/>
                  <a:gd name="T33" fmla="*/ 6 h 284"/>
                  <a:gd name="T34" fmla="*/ 67 w 251"/>
                  <a:gd name="T35" fmla="*/ 18 h 284"/>
                  <a:gd name="T36" fmla="*/ 77 w 251"/>
                  <a:gd name="T37" fmla="*/ 17 h 284"/>
                  <a:gd name="T38" fmla="*/ 88 w 251"/>
                  <a:gd name="T39" fmla="*/ 34 h 284"/>
                  <a:gd name="T40" fmla="*/ 95 w 251"/>
                  <a:gd name="T41" fmla="*/ 28 h 284"/>
                  <a:gd name="T42" fmla="*/ 105 w 251"/>
                  <a:gd name="T43" fmla="*/ 34 h 284"/>
                  <a:gd name="T44" fmla="*/ 106 w 251"/>
                  <a:gd name="T45" fmla="*/ 50 h 284"/>
                  <a:gd name="T46" fmla="*/ 121 w 251"/>
                  <a:gd name="T47" fmla="*/ 52 h 284"/>
                  <a:gd name="T48" fmla="*/ 125 w 251"/>
                  <a:gd name="T49" fmla="*/ 59 h 284"/>
                  <a:gd name="T50" fmla="*/ 117 w 251"/>
                  <a:gd name="T51" fmla="*/ 74 h 284"/>
                  <a:gd name="T52" fmla="*/ 104 w 251"/>
                  <a:gd name="T53" fmla="*/ 94 h 284"/>
                  <a:gd name="T54" fmla="*/ 102 w 251"/>
                  <a:gd name="T55" fmla="*/ 97 h 284"/>
                  <a:gd name="T56" fmla="*/ 113 w 251"/>
                  <a:gd name="T57" fmla="*/ 123 h 2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1"/>
                  <a:gd name="T88" fmla="*/ 0 h 284"/>
                  <a:gd name="T89" fmla="*/ 251 w 251"/>
                  <a:gd name="T90" fmla="*/ 284 h 2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1" h="284">
                    <a:moveTo>
                      <a:pt x="227" y="247"/>
                    </a:moveTo>
                    <a:lnTo>
                      <a:pt x="229" y="284"/>
                    </a:lnTo>
                    <a:lnTo>
                      <a:pt x="200" y="283"/>
                    </a:lnTo>
                    <a:lnTo>
                      <a:pt x="158" y="245"/>
                    </a:lnTo>
                    <a:lnTo>
                      <a:pt x="121" y="227"/>
                    </a:lnTo>
                    <a:lnTo>
                      <a:pt x="101" y="233"/>
                    </a:lnTo>
                    <a:lnTo>
                      <a:pt x="78" y="247"/>
                    </a:lnTo>
                    <a:lnTo>
                      <a:pt x="55" y="223"/>
                    </a:lnTo>
                    <a:lnTo>
                      <a:pt x="42" y="149"/>
                    </a:lnTo>
                    <a:lnTo>
                      <a:pt x="17" y="109"/>
                    </a:lnTo>
                    <a:lnTo>
                      <a:pt x="0" y="74"/>
                    </a:lnTo>
                    <a:lnTo>
                      <a:pt x="18" y="49"/>
                    </a:lnTo>
                    <a:lnTo>
                      <a:pt x="28" y="19"/>
                    </a:lnTo>
                    <a:lnTo>
                      <a:pt x="67" y="11"/>
                    </a:lnTo>
                    <a:lnTo>
                      <a:pt x="91" y="38"/>
                    </a:lnTo>
                    <a:lnTo>
                      <a:pt x="125" y="0"/>
                    </a:lnTo>
                    <a:lnTo>
                      <a:pt x="133" y="13"/>
                    </a:lnTo>
                    <a:lnTo>
                      <a:pt x="134" y="37"/>
                    </a:lnTo>
                    <a:lnTo>
                      <a:pt x="154" y="34"/>
                    </a:lnTo>
                    <a:lnTo>
                      <a:pt x="176" y="68"/>
                    </a:lnTo>
                    <a:lnTo>
                      <a:pt x="190" y="56"/>
                    </a:lnTo>
                    <a:lnTo>
                      <a:pt x="210" y="68"/>
                    </a:lnTo>
                    <a:lnTo>
                      <a:pt x="212" y="100"/>
                    </a:lnTo>
                    <a:lnTo>
                      <a:pt x="242" y="105"/>
                    </a:lnTo>
                    <a:lnTo>
                      <a:pt x="251" y="118"/>
                    </a:lnTo>
                    <a:lnTo>
                      <a:pt x="235" y="149"/>
                    </a:lnTo>
                    <a:lnTo>
                      <a:pt x="208" y="188"/>
                    </a:lnTo>
                    <a:lnTo>
                      <a:pt x="204" y="195"/>
                    </a:lnTo>
                    <a:lnTo>
                      <a:pt x="227" y="2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5" name="Freeform 110"/>
              <p:cNvSpPr>
                <a:spLocks/>
              </p:cNvSpPr>
              <p:nvPr/>
            </p:nvSpPr>
            <p:spPr bwMode="auto">
              <a:xfrm>
                <a:off x="2141" y="3552"/>
                <a:ext cx="110" cy="168"/>
              </a:xfrm>
              <a:custGeom>
                <a:avLst/>
                <a:gdLst>
                  <a:gd name="T0" fmla="*/ 94 w 219"/>
                  <a:gd name="T1" fmla="*/ 17 h 335"/>
                  <a:gd name="T2" fmla="*/ 110 w 219"/>
                  <a:gd name="T3" fmla="*/ 28 h 335"/>
                  <a:gd name="T4" fmla="*/ 102 w 219"/>
                  <a:gd name="T5" fmla="*/ 59 h 335"/>
                  <a:gd name="T6" fmla="*/ 99 w 219"/>
                  <a:gd name="T7" fmla="*/ 71 h 335"/>
                  <a:gd name="T8" fmla="*/ 100 w 219"/>
                  <a:gd name="T9" fmla="*/ 87 h 335"/>
                  <a:gd name="T10" fmla="*/ 92 w 219"/>
                  <a:gd name="T11" fmla="*/ 95 h 335"/>
                  <a:gd name="T12" fmla="*/ 84 w 219"/>
                  <a:gd name="T13" fmla="*/ 93 h 335"/>
                  <a:gd name="T14" fmla="*/ 80 w 219"/>
                  <a:gd name="T15" fmla="*/ 106 h 335"/>
                  <a:gd name="T16" fmla="*/ 69 w 219"/>
                  <a:gd name="T17" fmla="*/ 108 h 335"/>
                  <a:gd name="T18" fmla="*/ 66 w 219"/>
                  <a:gd name="T19" fmla="*/ 115 h 335"/>
                  <a:gd name="T20" fmla="*/ 73 w 219"/>
                  <a:gd name="T21" fmla="*/ 122 h 335"/>
                  <a:gd name="T22" fmla="*/ 73 w 219"/>
                  <a:gd name="T23" fmla="*/ 149 h 335"/>
                  <a:gd name="T24" fmla="*/ 56 w 219"/>
                  <a:gd name="T25" fmla="*/ 168 h 335"/>
                  <a:gd name="T26" fmla="*/ 44 w 219"/>
                  <a:gd name="T27" fmla="*/ 154 h 335"/>
                  <a:gd name="T28" fmla="*/ 24 w 219"/>
                  <a:gd name="T29" fmla="*/ 158 h 335"/>
                  <a:gd name="T30" fmla="*/ 15 w 219"/>
                  <a:gd name="T31" fmla="*/ 144 h 335"/>
                  <a:gd name="T32" fmla="*/ 18 w 219"/>
                  <a:gd name="T33" fmla="*/ 137 h 335"/>
                  <a:gd name="T34" fmla="*/ 17 w 219"/>
                  <a:gd name="T35" fmla="*/ 120 h 335"/>
                  <a:gd name="T36" fmla="*/ 1 w 219"/>
                  <a:gd name="T37" fmla="*/ 106 h 335"/>
                  <a:gd name="T38" fmla="*/ 5 w 219"/>
                  <a:gd name="T39" fmla="*/ 95 h 335"/>
                  <a:gd name="T40" fmla="*/ 0 w 219"/>
                  <a:gd name="T41" fmla="*/ 71 h 335"/>
                  <a:gd name="T42" fmla="*/ 7 w 219"/>
                  <a:gd name="T43" fmla="*/ 68 h 335"/>
                  <a:gd name="T44" fmla="*/ 4 w 219"/>
                  <a:gd name="T45" fmla="*/ 40 h 335"/>
                  <a:gd name="T46" fmla="*/ 17 w 219"/>
                  <a:gd name="T47" fmla="*/ 39 h 335"/>
                  <a:gd name="T48" fmla="*/ 30 w 219"/>
                  <a:gd name="T49" fmla="*/ 25 h 335"/>
                  <a:gd name="T50" fmla="*/ 28 w 219"/>
                  <a:gd name="T51" fmla="*/ 18 h 335"/>
                  <a:gd name="T52" fmla="*/ 34 w 219"/>
                  <a:gd name="T53" fmla="*/ 9 h 335"/>
                  <a:gd name="T54" fmla="*/ 65 w 219"/>
                  <a:gd name="T55" fmla="*/ 15 h 335"/>
                  <a:gd name="T56" fmla="*/ 82 w 219"/>
                  <a:gd name="T57" fmla="*/ 0 h 335"/>
                  <a:gd name="T58" fmla="*/ 94 w 219"/>
                  <a:gd name="T59" fmla="*/ 7 h 335"/>
                  <a:gd name="T60" fmla="*/ 94 w 219"/>
                  <a:gd name="T61" fmla="*/ 17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335"/>
                  <a:gd name="T95" fmla="*/ 219 w 21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335">
                    <a:moveTo>
                      <a:pt x="187" y="33"/>
                    </a:moveTo>
                    <a:lnTo>
                      <a:pt x="219" y="55"/>
                    </a:lnTo>
                    <a:lnTo>
                      <a:pt x="204" y="117"/>
                    </a:lnTo>
                    <a:lnTo>
                      <a:pt x="198" y="142"/>
                    </a:lnTo>
                    <a:lnTo>
                      <a:pt x="200" y="173"/>
                    </a:lnTo>
                    <a:lnTo>
                      <a:pt x="184" y="190"/>
                    </a:lnTo>
                    <a:lnTo>
                      <a:pt x="168" y="185"/>
                    </a:lnTo>
                    <a:lnTo>
                      <a:pt x="159" y="211"/>
                    </a:lnTo>
                    <a:lnTo>
                      <a:pt x="138" y="215"/>
                    </a:lnTo>
                    <a:lnTo>
                      <a:pt x="132" y="229"/>
                    </a:lnTo>
                    <a:lnTo>
                      <a:pt x="146" y="244"/>
                    </a:lnTo>
                    <a:lnTo>
                      <a:pt x="145" y="297"/>
                    </a:lnTo>
                    <a:lnTo>
                      <a:pt x="111" y="335"/>
                    </a:lnTo>
                    <a:lnTo>
                      <a:pt x="87" y="308"/>
                    </a:lnTo>
                    <a:lnTo>
                      <a:pt x="48" y="316"/>
                    </a:lnTo>
                    <a:lnTo>
                      <a:pt x="30" y="288"/>
                    </a:lnTo>
                    <a:lnTo>
                      <a:pt x="36" y="273"/>
                    </a:lnTo>
                    <a:lnTo>
                      <a:pt x="33" y="239"/>
                    </a:lnTo>
                    <a:lnTo>
                      <a:pt x="1" y="211"/>
                    </a:lnTo>
                    <a:lnTo>
                      <a:pt x="10" y="189"/>
                    </a:lnTo>
                    <a:lnTo>
                      <a:pt x="0" y="142"/>
                    </a:lnTo>
                    <a:lnTo>
                      <a:pt x="14" y="135"/>
                    </a:lnTo>
                    <a:lnTo>
                      <a:pt x="8" y="79"/>
                    </a:lnTo>
                    <a:lnTo>
                      <a:pt x="33" y="78"/>
                    </a:lnTo>
                    <a:lnTo>
                      <a:pt x="60" y="49"/>
                    </a:lnTo>
                    <a:lnTo>
                      <a:pt x="55" y="35"/>
                    </a:lnTo>
                    <a:lnTo>
                      <a:pt x="67" y="17"/>
                    </a:lnTo>
                    <a:lnTo>
                      <a:pt x="130" y="29"/>
                    </a:lnTo>
                    <a:lnTo>
                      <a:pt x="163" y="0"/>
                    </a:lnTo>
                    <a:lnTo>
                      <a:pt x="187" y="14"/>
                    </a:lnTo>
                    <a:lnTo>
                      <a:pt x="187" y="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6" name="Freeform 111"/>
              <p:cNvSpPr>
                <a:spLocks/>
              </p:cNvSpPr>
              <p:nvPr/>
            </p:nvSpPr>
            <p:spPr bwMode="auto">
              <a:xfrm>
                <a:off x="2044" y="3592"/>
                <a:ext cx="121" cy="151"/>
              </a:xfrm>
              <a:custGeom>
                <a:avLst/>
                <a:gdLst>
                  <a:gd name="T0" fmla="*/ 53 w 243"/>
                  <a:gd name="T1" fmla="*/ 27 h 302"/>
                  <a:gd name="T2" fmla="*/ 68 w 243"/>
                  <a:gd name="T3" fmla="*/ 17 h 302"/>
                  <a:gd name="T4" fmla="*/ 68 w 243"/>
                  <a:gd name="T5" fmla="*/ 6 h 302"/>
                  <a:gd name="T6" fmla="*/ 77 w 243"/>
                  <a:gd name="T7" fmla="*/ 2 h 302"/>
                  <a:gd name="T8" fmla="*/ 101 w 243"/>
                  <a:gd name="T9" fmla="*/ 0 h 302"/>
                  <a:gd name="T10" fmla="*/ 104 w 243"/>
                  <a:gd name="T11" fmla="*/ 28 h 302"/>
                  <a:gd name="T12" fmla="*/ 97 w 243"/>
                  <a:gd name="T13" fmla="*/ 31 h 302"/>
                  <a:gd name="T14" fmla="*/ 102 w 243"/>
                  <a:gd name="T15" fmla="*/ 55 h 302"/>
                  <a:gd name="T16" fmla="*/ 98 w 243"/>
                  <a:gd name="T17" fmla="*/ 66 h 302"/>
                  <a:gd name="T18" fmla="*/ 114 w 243"/>
                  <a:gd name="T19" fmla="*/ 80 h 302"/>
                  <a:gd name="T20" fmla="*/ 115 w 243"/>
                  <a:gd name="T21" fmla="*/ 97 h 302"/>
                  <a:gd name="T22" fmla="*/ 112 w 243"/>
                  <a:gd name="T23" fmla="*/ 104 h 302"/>
                  <a:gd name="T24" fmla="*/ 121 w 243"/>
                  <a:gd name="T25" fmla="*/ 118 h 302"/>
                  <a:gd name="T26" fmla="*/ 116 w 243"/>
                  <a:gd name="T27" fmla="*/ 134 h 302"/>
                  <a:gd name="T28" fmla="*/ 107 w 243"/>
                  <a:gd name="T29" fmla="*/ 146 h 302"/>
                  <a:gd name="T30" fmla="*/ 98 w 243"/>
                  <a:gd name="T31" fmla="*/ 141 h 302"/>
                  <a:gd name="T32" fmla="*/ 93 w 243"/>
                  <a:gd name="T33" fmla="*/ 151 h 302"/>
                  <a:gd name="T34" fmla="*/ 84 w 243"/>
                  <a:gd name="T35" fmla="*/ 150 h 302"/>
                  <a:gd name="T36" fmla="*/ 83 w 243"/>
                  <a:gd name="T37" fmla="*/ 136 h 302"/>
                  <a:gd name="T38" fmla="*/ 59 w 243"/>
                  <a:gd name="T39" fmla="*/ 123 h 302"/>
                  <a:gd name="T40" fmla="*/ 30 w 243"/>
                  <a:gd name="T41" fmla="*/ 145 h 302"/>
                  <a:gd name="T42" fmla="*/ 20 w 243"/>
                  <a:gd name="T43" fmla="*/ 135 h 302"/>
                  <a:gd name="T44" fmla="*/ 19 w 243"/>
                  <a:gd name="T45" fmla="*/ 118 h 302"/>
                  <a:gd name="T46" fmla="*/ 2 w 243"/>
                  <a:gd name="T47" fmla="*/ 104 h 302"/>
                  <a:gd name="T48" fmla="*/ 0 w 243"/>
                  <a:gd name="T49" fmla="*/ 89 h 302"/>
                  <a:gd name="T50" fmla="*/ 7 w 243"/>
                  <a:gd name="T51" fmla="*/ 71 h 302"/>
                  <a:gd name="T52" fmla="*/ 16 w 243"/>
                  <a:gd name="T53" fmla="*/ 71 h 302"/>
                  <a:gd name="T54" fmla="*/ 15 w 243"/>
                  <a:gd name="T55" fmla="*/ 44 h 302"/>
                  <a:gd name="T56" fmla="*/ 46 w 243"/>
                  <a:gd name="T57" fmla="*/ 41 h 302"/>
                  <a:gd name="T58" fmla="*/ 53 w 243"/>
                  <a:gd name="T59" fmla="*/ 27 h 3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3"/>
                  <a:gd name="T91" fmla="*/ 0 h 302"/>
                  <a:gd name="T92" fmla="*/ 243 w 243"/>
                  <a:gd name="T93" fmla="*/ 302 h 3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3" h="302">
                    <a:moveTo>
                      <a:pt x="106" y="54"/>
                    </a:moveTo>
                    <a:lnTo>
                      <a:pt x="137" y="33"/>
                    </a:lnTo>
                    <a:lnTo>
                      <a:pt x="137" y="12"/>
                    </a:lnTo>
                    <a:lnTo>
                      <a:pt x="154" y="4"/>
                    </a:lnTo>
                    <a:lnTo>
                      <a:pt x="203" y="0"/>
                    </a:lnTo>
                    <a:lnTo>
                      <a:pt x="209" y="56"/>
                    </a:lnTo>
                    <a:lnTo>
                      <a:pt x="195" y="63"/>
                    </a:lnTo>
                    <a:lnTo>
                      <a:pt x="205" y="110"/>
                    </a:lnTo>
                    <a:lnTo>
                      <a:pt x="196" y="132"/>
                    </a:lnTo>
                    <a:lnTo>
                      <a:pt x="228" y="160"/>
                    </a:lnTo>
                    <a:lnTo>
                      <a:pt x="231" y="194"/>
                    </a:lnTo>
                    <a:lnTo>
                      <a:pt x="225" y="209"/>
                    </a:lnTo>
                    <a:lnTo>
                      <a:pt x="243" y="237"/>
                    </a:lnTo>
                    <a:lnTo>
                      <a:pt x="233" y="267"/>
                    </a:lnTo>
                    <a:lnTo>
                      <a:pt x="215" y="292"/>
                    </a:lnTo>
                    <a:lnTo>
                      <a:pt x="196" y="281"/>
                    </a:lnTo>
                    <a:lnTo>
                      <a:pt x="186" y="302"/>
                    </a:lnTo>
                    <a:lnTo>
                      <a:pt x="169" y="300"/>
                    </a:lnTo>
                    <a:lnTo>
                      <a:pt x="166" y="272"/>
                    </a:lnTo>
                    <a:lnTo>
                      <a:pt x="119" y="247"/>
                    </a:lnTo>
                    <a:lnTo>
                      <a:pt x="61" y="290"/>
                    </a:lnTo>
                    <a:lnTo>
                      <a:pt x="40" y="269"/>
                    </a:lnTo>
                    <a:lnTo>
                      <a:pt x="39" y="237"/>
                    </a:lnTo>
                    <a:lnTo>
                      <a:pt x="5" y="209"/>
                    </a:lnTo>
                    <a:lnTo>
                      <a:pt x="0" y="178"/>
                    </a:lnTo>
                    <a:lnTo>
                      <a:pt x="15" y="142"/>
                    </a:lnTo>
                    <a:lnTo>
                      <a:pt x="33" y="141"/>
                    </a:lnTo>
                    <a:lnTo>
                      <a:pt x="31" y="88"/>
                    </a:lnTo>
                    <a:lnTo>
                      <a:pt x="93" y="82"/>
                    </a:lnTo>
                    <a:lnTo>
                      <a:pt x="106" y="5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7" name="Freeform 112"/>
              <p:cNvSpPr>
                <a:spLocks/>
              </p:cNvSpPr>
              <p:nvPr/>
            </p:nvSpPr>
            <p:spPr bwMode="auto">
              <a:xfrm>
                <a:off x="2031" y="3529"/>
                <a:ext cx="114" cy="107"/>
              </a:xfrm>
              <a:custGeom>
                <a:avLst/>
                <a:gdLst>
                  <a:gd name="T0" fmla="*/ 66 w 228"/>
                  <a:gd name="T1" fmla="*/ 90 h 214"/>
                  <a:gd name="T2" fmla="*/ 81 w 228"/>
                  <a:gd name="T3" fmla="*/ 80 h 214"/>
                  <a:gd name="T4" fmla="*/ 81 w 228"/>
                  <a:gd name="T5" fmla="*/ 69 h 214"/>
                  <a:gd name="T6" fmla="*/ 90 w 228"/>
                  <a:gd name="T7" fmla="*/ 65 h 214"/>
                  <a:gd name="T8" fmla="*/ 114 w 228"/>
                  <a:gd name="T9" fmla="*/ 63 h 214"/>
                  <a:gd name="T10" fmla="*/ 101 w 228"/>
                  <a:gd name="T11" fmla="*/ 50 h 214"/>
                  <a:gd name="T12" fmla="*/ 99 w 228"/>
                  <a:gd name="T13" fmla="*/ 31 h 214"/>
                  <a:gd name="T14" fmla="*/ 92 w 228"/>
                  <a:gd name="T15" fmla="*/ 27 h 214"/>
                  <a:gd name="T16" fmla="*/ 91 w 228"/>
                  <a:gd name="T17" fmla="*/ 14 h 214"/>
                  <a:gd name="T18" fmla="*/ 81 w 228"/>
                  <a:gd name="T19" fmla="*/ 6 h 214"/>
                  <a:gd name="T20" fmla="*/ 62 w 228"/>
                  <a:gd name="T21" fmla="*/ 0 h 214"/>
                  <a:gd name="T22" fmla="*/ 52 w 228"/>
                  <a:gd name="T23" fmla="*/ 7 h 214"/>
                  <a:gd name="T24" fmla="*/ 46 w 228"/>
                  <a:gd name="T25" fmla="*/ 24 h 214"/>
                  <a:gd name="T26" fmla="*/ 51 w 228"/>
                  <a:gd name="T27" fmla="*/ 33 h 214"/>
                  <a:gd name="T28" fmla="*/ 39 w 228"/>
                  <a:gd name="T29" fmla="*/ 45 h 214"/>
                  <a:gd name="T30" fmla="*/ 29 w 228"/>
                  <a:gd name="T31" fmla="*/ 50 h 214"/>
                  <a:gd name="T32" fmla="*/ 21 w 228"/>
                  <a:gd name="T33" fmla="*/ 47 h 214"/>
                  <a:gd name="T34" fmla="*/ 11 w 228"/>
                  <a:gd name="T35" fmla="*/ 46 h 214"/>
                  <a:gd name="T36" fmla="*/ 9 w 228"/>
                  <a:gd name="T37" fmla="*/ 58 h 214"/>
                  <a:gd name="T38" fmla="*/ 0 w 228"/>
                  <a:gd name="T39" fmla="*/ 68 h 214"/>
                  <a:gd name="T40" fmla="*/ 6 w 228"/>
                  <a:gd name="T41" fmla="*/ 82 h 214"/>
                  <a:gd name="T42" fmla="*/ 14 w 228"/>
                  <a:gd name="T43" fmla="*/ 83 h 214"/>
                  <a:gd name="T44" fmla="*/ 25 w 228"/>
                  <a:gd name="T45" fmla="*/ 90 h 214"/>
                  <a:gd name="T46" fmla="*/ 22 w 228"/>
                  <a:gd name="T47" fmla="*/ 104 h 214"/>
                  <a:gd name="T48" fmla="*/ 28 w 228"/>
                  <a:gd name="T49" fmla="*/ 107 h 214"/>
                  <a:gd name="T50" fmla="*/ 59 w 228"/>
                  <a:gd name="T51" fmla="*/ 104 h 214"/>
                  <a:gd name="T52" fmla="*/ 66 w 228"/>
                  <a:gd name="T53" fmla="*/ 90 h 2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14"/>
                  <a:gd name="T83" fmla="*/ 228 w 228"/>
                  <a:gd name="T84" fmla="*/ 214 h 2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14">
                    <a:moveTo>
                      <a:pt x="131" y="180"/>
                    </a:moveTo>
                    <a:lnTo>
                      <a:pt x="162" y="159"/>
                    </a:lnTo>
                    <a:lnTo>
                      <a:pt x="162" y="138"/>
                    </a:lnTo>
                    <a:lnTo>
                      <a:pt x="179" y="130"/>
                    </a:lnTo>
                    <a:lnTo>
                      <a:pt x="228" y="126"/>
                    </a:lnTo>
                    <a:lnTo>
                      <a:pt x="202" y="100"/>
                    </a:lnTo>
                    <a:lnTo>
                      <a:pt x="197" y="62"/>
                    </a:lnTo>
                    <a:lnTo>
                      <a:pt x="184" y="54"/>
                    </a:lnTo>
                    <a:lnTo>
                      <a:pt x="181" y="29"/>
                    </a:lnTo>
                    <a:lnTo>
                      <a:pt x="162" y="12"/>
                    </a:lnTo>
                    <a:lnTo>
                      <a:pt x="124" y="0"/>
                    </a:lnTo>
                    <a:lnTo>
                      <a:pt x="103" y="14"/>
                    </a:lnTo>
                    <a:lnTo>
                      <a:pt x="92" y="47"/>
                    </a:lnTo>
                    <a:lnTo>
                      <a:pt x="102" y="66"/>
                    </a:lnTo>
                    <a:lnTo>
                      <a:pt x="77" y="89"/>
                    </a:lnTo>
                    <a:lnTo>
                      <a:pt x="59" y="99"/>
                    </a:lnTo>
                    <a:lnTo>
                      <a:pt x="42" y="93"/>
                    </a:lnTo>
                    <a:lnTo>
                      <a:pt x="22" y="91"/>
                    </a:lnTo>
                    <a:lnTo>
                      <a:pt x="17" y="117"/>
                    </a:lnTo>
                    <a:lnTo>
                      <a:pt x="0" y="135"/>
                    </a:lnTo>
                    <a:lnTo>
                      <a:pt x="11" y="163"/>
                    </a:lnTo>
                    <a:lnTo>
                      <a:pt x="29" y="166"/>
                    </a:lnTo>
                    <a:lnTo>
                      <a:pt x="49" y="179"/>
                    </a:lnTo>
                    <a:lnTo>
                      <a:pt x="44" y="208"/>
                    </a:lnTo>
                    <a:lnTo>
                      <a:pt x="56" y="214"/>
                    </a:lnTo>
                    <a:lnTo>
                      <a:pt x="118" y="208"/>
                    </a:lnTo>
                    <a:lnTo>
                      <a:pt x="131" y="1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8" name="Freeform 113"/>
              <p:cNvSpPr>
                <a:spLocks/>
              </p:cNvSpPr>
              <p:nvPr/>
            </p:nvSpPr>
            <p:spPr bwMode="auto">
              <a:xfrm>
                <a:off x="2236" y="3916"/>
                <a:ext cx="55" cy="50"/>
              </a:xfrm>
              <a:custGeom>
                <a:avLst/>
                <a:gdLst>
                  <a:gd name="T0" fmla="*/ 30 w 110"/>
                  <a:gd name="T1" fmla="*/ 9 h 100"/>
                  <a:gd name="T2" fmla="*/ 24 w 110"/>
                  <a:gd name="T3" fmla="*/ 6 h 100"/>
                  <a:gd name="T4" fmla="*/ 21 w 110"/>
                  <a:gd name="T5" fmla="*/ 3 h 100"/>
                  <a:gd name="T6" fmla="*/ 15 w 110"/>
                  <a:gd name="T7" fmla="*/ 4 h 100"/>
                  <a:gd name="T8" fmla="*/ 11 w 110"/>
                  <a:gd name="T9" fmla="*/ 6 h 100"/>
                  <a:gd name="T10" fmla="*/ 7 w 110"/>
                  <a:gd name="T11" fmla="*/ 0 h 100"/>
                  <a:gd name="T12" fmla="*/ 0 w 110"/>
                  <a:gd name="T13" fmla="*/ 9 h 100"/>
                  <a:gd name="T14" fmla="*/ 3 w 110"/>
                  <a:gd name="T15" fmla="*/ 27 h 100"/>
                  <a:gd name="T16" fmla="*/ 12 w 110"/>
                  <a:gd name="T17" fmla="*/ 45 h 100"/>
                  <a:gd name="T18" fmla="*/ 15 w 110"/>
                  <a:gd name="T19" fmla="*/ 44 h 100"/>
                  <a:gd name="T20" fmla="*/ 31 w 110"/>
                  <a:gd name="T21" fmla="*/ 50 h 100"/>
                  <a:gd name="T22" fmla="*/ 39 w 110"/>
                  <a:gd name="T23" fmla="*/ 50 h 100"/>
                  <a:gd name="T24" fmla="*/ 44 w 110"/>
                  <a:gd name="T25" fmla="*/ 47 h 100"/>
                  <a:gd name="T26" fmla="*/ 42 w 110"/>
                  <a:gd name="T27" fmla="*/ 42 h 100"/>
                  <a:gd name="T28" fmla="*/ 45 w 110"/>
                  <a:gd name="T29" fmla="*/ 34 h 100"/>
                  <a:gd name="T30" fmla="*/ 55 w 110"/>
                  <a:gd name="T31" fmla="*/ 23 h 100"/>
                  <a:gd name="T32" fmla="*/ 50 w 110"/>
                  <a:gd name="T33" fmla="*/ 13 h 100"/>
                  <a:gd name="T34" fmla="*/ 42 w 110"/>
                  <a:gd name="T35" fmla="*/ 15 h 100"/>
                  <a:gd name="T36" fmla="*/ 30 w 110"/>
                  <a:gd name="T37" fmla="*/ 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100"/>
                  <a:gd name="T59" fmla="*/ 110 w 110"/>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100">
                    <a:moveTo>
                      <a:pt x="60" y="17"/>
                    </a:moveTo>
                    <a:lnTo>
                      <a:pt x="48" y="12"/>
                    </a:lnTo>
                    <a:lnTo>
                      <a:pt x="41" y="7"/>
                    </a:lnTo>
                    <a:lnTo>
                      <a:pt x="30" y="8"/>
                    </a:lnTo>
                    <a:lnTo>
                      <a:pt x="21" y="12"/>
                    </a:lnTo>
                    <a:lnTo>
                      <a:pt x="15" y="0"/>
                    </a:lnTo>
                    <a:lnTo>
                      <a:pt x="0" y="18"/>
                    </a:lnTo>
                    <a:lnTo>
                      <a:pt x="6" y="54"/>
                    </a:lnTo>
                    <a:lnTo>
                      <a:pt x="23" y="89"/>
                    </a:lnTo>
                    <a:lnTo>
                      <a:pt x="30" y="87"/>
                    </a:lnTo>
                    <a:lnTo>
                      <a:pt x="62" y="99"/>
                    </a:lnTo>
                    <a:lnTo>
                      <a:pt x="77" y="100"/>
                    </a:lnTo>
                    <a:lnTo>
                      <a:pt x="87" y="94"/>
                    </a:lnTo>
                    <a:lnTo>
                      <a:pt x="84" y="84"/>
                    </a:lnTo>
                    <a:lnTo>
                      <a:pt x="89" y="68"/>
                    </a:lnTo>
                    <a:lnTo>
                      <a:pt x="110" y="45"/>
                    </a:lnTo>
                    <a:lnTo>
                      <a:pt x="100" y="25"/>
                    </a:lnTo>
                    <a:lnTo>
                      <a:pt x="84" y="30"/>
                    </a:lnTo>
                    <a:lnTo>
                      <a:pt x="60" y="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9" name="Freeform 114"/>
              <p:cNvSpPr>
                <a:spLocks/>
              </p:cNvSpPr>
              <p:nvPr/>
            </p:nvSpPr>
            <p:spPr bwMode="auto">
              <a:xfrm>
                <a:off x="2344" y="3907"/>
                <a:ext cx="50" cy="47"/>
              </a:xfrm>
              <a:custGeom>
                <a:avLst/>
                <a:gdLst>
                  <a:gd name="T0" fmla="*/ 30 w 101"/>
                  <a:gd name="T1" fmla="*/ 12 h 95"/>
                  <a:gd name="T2" fmla="*/ 33 w 101"/>
                  <a:gd name="T3" fmla="*/ 15 h 95"/>
                  <a:gd name="T4" fmla="*/ 36 w 101"/>
                  <a:gd name="T5" fmla="*/ 15 h 95"/>
                  <a:gd name="T6" fmla="*/ 38 w 101"/>
                  <a:gd name="T7" fmla="*/ 15 h 95"/>
                  <a:gd name="T8" fmla="*/ 40 w 101"/>
                  <a:gd name="T9" fmla="*/ 13 h 95"/>
                  <a:gd name="T10" fmla="*/ 44 w 101"/>
                  <a:gd name="T11" fmla="*/ 13 h 95"/>
                  <a:gd name="T12" fmla="*/ 48 w 101"/>
                  <a:gd name="T13" fmla="*/ 16 h 95"/>
                  <a:gd name="T14" fmla="*/ 50 w 101"/>
                  <a:gd name="T15" fmla="*/ 23 h 95"/>
                  <a:gd name="T16" fmla="*/ 37 w 101"/>
                  <a:gd name="T17" fmla="*/ 32 h 95"/>
                  <a:gd name="T18" fmla="*/ 36 w 101"/>
                  <a:gd name="T19" fmla="*/ 34 h 95"/>
                  <a:gd name="T20" fmla="*/ 38 w 101"/>
                  <a:gd name="T21" fmla="*/ 38 h 95"/>
                  <a:gd name="T22" fmla="*/ 36 w 101"/>
                  <a:gd name="T23" fmla="*/ 40 h 95"/>
                  <a:gd name="T24" fmla="*/ 36 w 101"/>
                  <a:gd name="T25" fmla="*/ 42 h 95"/>
                  <a:gd name="T26" fmla="*/ 34 w 101"/>
                  <a:gd name="T27" fmla="*/ 44 h 95"/>
                  <a:gd name="T28" fmla="*/ 30 w 101"/>
                  <a:gd name="T29" fmla="*/ 45 h 95"/>
                  <a:gd name="T30" fmla="*/ 26 w 101"/>
                  <a:gd name="T31" fmla="*/ 47 h 95"/>
                  <a:gd name="T32" fmla="*/ 23 w 101"/>
                  <a:gd name="T33" fmla="*/ 47 h 95"/>
                  <a:gd name="T34" fmla="*/ 20 w 101"/>
                  <a:gd name="T35" fmla="*/ 43 h 95"/>
                  <a:gd name="T36" fmla="*/ 17 w 101"/>
                  <a:gd name="T37" fmla="*/ 43 h 95"/>
                  <a:gd name="T38" fmla="*/ 15 w 101"/>
                  <a:gd name="T39" fmla="*/ 40 h 95"/>
                  <a:gd name="T40" fmla="*/ 14 w 101"/>
                  <a:gd name="T41" fmla="*/ 32 h 95"/>
                  <a:gd name="T42" fmla="*/ 11 w 101"/>
                  <a:gd name="T43" fmla="*/ 31 h 95"/>
                  <a:gd name="T44" fmla="*/ 8 w 101"/>
                  <a:gd name="T45" fmla="*/ 26 h 95"/>
                  <a:gd name="T46" fmla="*/ 8 w 101"/>
                  <a:gd name="T47" fmla="*/ 19 h 95"/>
                  <a:gd name="T48" fmla="*/ 6 w 101"/>
                  <a:gd name="T49" fmla="*/ 18 h 95"/>
                  <a:gd name="T50" fmla="*/ 5 w 101"/>
                  <a:gd name="T51" fmla="*/ 18 h 95"/>
                  <a:gd name="T52" fmla="*/ 0 w 101"/>
                  <a:gd name="T53" fmla="*/ 14 h 95"/>
                  <a:gd name="T54" fmla="*/ 0 w 101"/>
                  <a:gd name="T55" fmla="*/ 4 h 95"/>
                  <a:gd name="T56" fmla="*/ 2 w 101"/>
                  <a:gd name="T57" fmla="*/ 4 h 95"/>
                  <a:gd name="T58" fmla="*/ 5 w 101"/>
                  <a:gd name="T59" fmla="*/ 2 h 95"/>
                  <a:gd name="T60" fmla="*/ 6 w 101"/>
                  <a:gd name="T61" fmla="*/ 1 h 95"/>
                  <a:gd name="T62" fmla="*/ 10 w 101"/>
                  <a:gd name="T63" fmla="*/ 0 h 95"/>
                  <a:gd name="T64" fmla="*/ 12 w 101"/>
                  <a:gd name="T65" fmla="*/ 2 h 95"/>
                  <a:gd name="T66" fmla="*/ 15 w 101"/>
                  <a:gd name="T67" fmla="*/ 6 h 95"/>
                  <a:gd name="T68" fmla="*/ 23 w 101"/>
                  <a:gd name="T69" fmla="*/ 8 h 95"/>
                  <a:gd name="T70" fmla="*/ 26 w 101"/>
                  <a:gd name="T71" fmla="*/ 11 h 95"/>
                  <a:gd name="T72" fmla="*/ 30 w 101"/>
                  <a:gd name="T73" fmla="*/ 12 h 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95"/>
                  <a:gd name="T113" fmla="*/ 101 w 101"/>
                  <a:gd name="T114" fmla="*/ 95 h 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95">
                    <a:moveTo>
                      <a:pt x="60" y="25"/>
                    </a:moveTo>
                    <a:lnTo>
                      <a:pt x="67" y="31"/>
                    </a:lnTo>
                    <a:lnTo>
                      <a:pt x="72" y="31"/>
                    </a:lnTo>
                    <a:lnTo>
                      <a:pt x="77" y="30"/>
                    </a:lnTo>
                    <a:lnTo>
                      <a:pt x="81" y="27"/>
                    </a:lnTo>
                    <a:lnTo>
                      <a:pt x="89" y="27"/>
                    </a:lnTo>
                    <a:lnTo>
                      <a:pt x="96" y="32"/>
                    </a:lnTo>
                    <a:lnTo>
                      <a:pt x="101" y="46"/>
                    </a:lnTo>
                    <a:lnTo>
                      <a:pt x="75" y="64"/>
                    </a:lnTo>
                    <a:lnTo>
                      <a:pt x="73" y="68"/>
                    </a:lnTo>
                    <a:lnTo>
                      <a:pt x="77" y="76"/>
                    </a:lnTo>
                    <a:lnTo>
                      <a:pt x="72" y="81"/>
                    </a:lnTo>
                    <a:lnTo>
                      <a:pt x="72" y="85"/>
                    </a:lnTo>
                    <a:lnTo>
                      <a:pt x="69" y="89"/>
                    </a:lnTo>
                    <a:lnTo>
                      <a:pt x="60" y="90"/>
                    </a:lnTo>
                    <a:lnTo>
                      <a:pt x="53" y="95"/>
                    </a:lnTo>
                    <a:lnTo>
                      <a:pt x="47" y="94"/>
                    </a:lnTo>
                    <a:lnTo>
                      <a:pt x="41" y="87"/>
                    </a:lnTo>
                    <a:lnTo>
                      <a:pt x="35" y="86"/>
                    </a:lnTo>
                    <a:lnTo>
                      <a:pt x="30" y="80"/>
                    </a:lnTo>
                    <a:lnTo>
                      <a:pt x="28" y="64"/>
                    </a:lnTo>
                    <a:lnTo>
                      <a:pt x="22" y="63"/>
                    </a:lnTo>
                    <a:lnTo>
                      <a:pt x="17" y="53"/>
                    </a:lnTo>
                    <a:lnTo>
                      <a:pt x="16" y="39"/>
                    </a:lnTo>
                    <a:lnTo>
                      <a:pt x="13" y="36"/>
                    </a:lnTo>
                    <a:lnTo>
                      <a:pt x="10" y="36"/>
                    </a:lnTo>
                    <a:lnTo>
                      <a:pt x="0" y="28"/>
                    </a:lnTo>
                    <a:lnTo>
                      <a:pt x="0" y="9"/>
                    </a:lnTo>
                    <a:lnTo>
                      <a:pt x="5" y="9"/>
                    </a:lnTo>
                    <a:lnTo>
                      <a:pt x="10" y="5"/>
                    </a:lnTo>
                    <a:lnTo>
                      <a:pt x="13" y="2"/>
                    </a:lnTo>
                    <a:lnTo>
                      <a:pt x="21" y="0"/>
                    </a:lnTo>
                    <a:lnTo>
                      <a:pt x="24" y="4"/>
                    </a:lnTo>
                    <a:lnTo>
                      <a:pt x="30" y="13"/>
                    </a:lnTo>
                    <a:lnTo>
                      <a:pt x="47" y="17"/>
                    </a:lnTo>
                    <a:lnTo>
                      <a:pt x="52" y="22"/>
                    </a:lnTo>
                    <a:lnTo>
                      <a:pt x="60" y="2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0" name="Freeform 115"/>
              <p:cNvSpPr>
                <a:spLocks/>
              </p:cNvSpPr>
              <p:nvPr/>
            </p:nvSpPr>
            <p:spPr bwMode="auto">
              <a:xfrm>
                <a:off x="2313" y="3914"/>
                <a:ext cx="48" cy="70"/>
              </a:xfrm>
              <a:custGeom>
                <a:avLst/>
                <a:gdLst>
                  <a:gd name="T0" fmla="*/ 28 w 96"/>
                  <a:gd name="T1" fmla="*/ 60 h 139"/>
                  <a:gd name="T2" fmla="*/ 31 w 96"/>
                  <a:gd name="T3" fmla="*/ 59 h 139"/>
                  <a:gd name="T4" fmla="*/ 35 w 96"/>
                  <a:gd name="T5" fmla="*/ 55 h 139"/>
                  <a:gd name="T6" fmla="*/ 34 w 96"/>
                  <a:gd name="T7" fmla="*/ 53 h 139"/>
                  <a:gd name="T8" fmla="*/ 36 w 96"/>
                  <a:gd name="T9" fmla="*/ 48 h 139"/>
                  <a:gd name="T10" fmla="*/ 39 w 96"/>
                  <a:gd name="T11" fmla="*/ 47 h 139"/>
                  <a:gd name="T12" fmla="*/ 38 w 96"/>
                  <a:gd name="T13" fmla="*/ 43 h 139"/>
                  <a:gd name="T14" fmla="*/ 48 w 96"/>
                  <a:gd name="T15" fmla="*/ 35 h 139"/>
                  <a:gd name="T16" fmla="*/ 46 w 96"/>
                  <a:gd name="T17" fmla="*/ 32 h 139"/>
                  <a:gd name="T18" fmla="*/ 45 w 96"/>
                  <a:gd name="T19" fmla="*/ 24 h 139"/>
                  <a:gd name="T20" fmla="*/ 42 w 96"/>
                  <a:gd name="T21" fmla="*/ 24 h 139"/>
                  <a:gd name="T22" fmla="*/ 39 w 96"/>
                  <a:gd name="T23" fmla="*/ 19 h 139"/>
                  <a:gd name="T24" fmla="*/ 39 w 96"/>
                  <a:gd name="T25" fmla="*/ 12 h 139"/>
                  <a:gd name="T26" fmla="*/ 37 w 96"/>
                  <a:gd name="T27" fmla="*/ 10 h 139"/>
                  <a:gd name="T28" fmla="*/ 36 w 96"/>
                  <a:gd name="T29" fmla="*/ 10 h 139"/>
                  <a:gd name="T30" fmla="*/ 30 w 96"/>
                  <a:gd name="T31" fmla="*/ 6 h 139"/>
                  <a:gd name="T32" fmla="*/ 29 w 96"/>
                  <a:gd name="T33" fmla="*/ 9 h 139"/>
                  <a:gd name="T34" fmla="*/ 28 w 96"/>
                  <a:gd name="T35" fmla="*/ 6 h 139"/>
                  <a:gd name="T36" fmla="*/ 26 w 96"/>
                  <a:gd name="T37" fmla="*/ 3 h 139"/>
                  <a:gd name="T38" fmla="*/ 24 w 96"/>
                  <a:gd name="T39" fmla="*/ 1 h 139"/>
                  <a:gd name="T40" fmla="*/ 18 w 96"/>
                  <a:gd name="T41" fmla="*/ 1 h 139"/>
                  <a:gd name="T42" fmla="*/ 14 w 96"/>
                  <a:gd name="T43" fmla="*/ 1 h 139"/>
                  <a:gd name="T44" fmla="*/ 10 w 96"/>
                  <a:gd name="T45" fmla="*/ 0 h 139"/>
                  <a:gd name="T46" fmla="*/ 6 w 96"/>
                  <a:gd name="T47" fmla="*/ 3 h 139"/>
                  <a:gd name="T48" fmla="*/ 6 w 96"/>
                  <a:gd name="T49" fmla="*/ 5 h 139"/>
                  <a:gd name="T50" fmla="*/ 11 w 96"/>
                  <a:gd name="T51" fmla="*/ 10 h 139"/>
                  <a:gd name="T52" fmla="*/ 11 w 96"/>
                  <a:gd name="T53" fmla="*/ 17 h 139"/>
                  <a:gd name="T54" fmla="*/ 15 w 96"/>
                  <a:gd name="T55" fmla="*/ 26 h 139"/>
                  <a:gd name="T56" fmla="*/ 6 w 96"/>
                  <a:gd name="T57" fmla="*/ 31 h 139"/>
                  <a:gd name="T58" fmla="*/ 6 w 96"/>
                  <a:gd name="T59" fmla="*/ 36 h 139"/>
                  <a:gd name="T60" fmla="*/ 6 w 96"/>
                  <a:gd name="T61" fmla="*/ 38 h 139"/>
                  <a:gd name="T62" fmla="*/ 0 w 96"/>
                  <a:gd name="T63" fmla="*/ 43 h 139"/>
                  <a:gd name="T64" fmla="*/ 2 w 96"/>
                  <a:gd name="T65" fmla="*/ 53 h 139"/>
                  <a:gd name="T66" fmla="*/ 0 w 96"/>
                  <a:gd name="T67" fmla="*/ 59 h 139"/>
                  <a:gd name="T68" fmla="*/ 0 w 96"/>
                  <a:gd name="T69" fmla="*/ 64 h 139"/>
                  <a:gd name="T70" fmla="*/ 1 w 96"/>
                  <a:gd name="T71" fmla="*/ 69 h 139"/>
                  <a:gd name="T72" fmla="*/ 3 w 96"/>
                  <a:gd name="T73" fmla="*/ 70 h 139"/>
                  <a:gd name="T74" fmla="*/ 8 w 96"/>
                  <a:gd name="T75" fmla="*/ 68 h 139"/>
                  <a:gd name="T76" fmla="*/ 8 w 96"/>
                  <a:gd name="T77" fmla="*/ 64 h 139"/>
                  <a:gd name="T78" fmla="*/ 7 w 96"/>
                  <a:gd name="T79" fmla="*/ 57 h 139"/>
                  <a:gd name="T80" fmla="*/ 8 w 96"/>
                  <a:gd name="T81" fmla="*/ 55 h 139"/>
                  <a:gd name="T82" fmla="*/ 14 w 96"/>
                  <a:gd name="T83" fmla="*/ 50 h 139"/>
                  <a:gd name="T84" fmla="*/ 14 w 96"/>
                  <a:gd name="T85" fmla="*/ 54 h 139"/>
                  <a:gd name="T86" fmla="*/ 14 w 96"/>
                  <a:gd name="T87" fmla="*/ 59 h 139"/>
                  <a:gd name="T88" fmla="*/ 20 w 96"/>
                  <a:gd name="T89" fmla="*/ 57 h 139"/>
                  <a:gd name="T90" fmla="*/ 28 w 96"/>
                  <a:gd name="T91" fmla="*/ 60 h 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139"/>
                  <a:gd name="T140" fmla="*/ 96 w 96"/>
                  <a:gd name="T141" fmla="*/ 139 h 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139">
                    <a:moveTo>
                      <a:pt x="56" y="119"/>
                    </a:moveTo>
                    <a:lnTo>
                      <a:pt x="62" y="118"/>
                    </a:lnTo>
                    <a:lnTo>
                      <a:pt x="70" y="109"/>
                    </a:lnTo>
                    <a:lnTo>
                      <a:pt x="68" y="105"/>
                    </a:lnTo>
                    <a:lnTo>
                      <a:pt x="71" y="96"/>
                    </a:lnTo>
                    <a:lnTo>
                      <a:pt x="77" y="93"/>
                    </a:lnTo>
                    <a:lnTo>
                      <a:pt x="76" y="86"/>
                    </a:lnTo>
                    <a:lnTo>
                      <a:pt x="96" y="70"/>
                    </a:lnTo>
                    <a:lnTo>
                      <a:pt x="91" y="64"/>
                    </a:lnTo>
                    <a:lnTo>
                      <a:pt x="89" y="48"/>
                    </a:lnTo>
                    <a:lnTo>
                      <a:pt x="83" y="47"/>
                    </a:lnTo>
                    <a:lnTo>
                      <a:pt x="78" y="37"/>
                    </a:lnTo>
                    <a:lnTo>
                      <a:pt x="77" y="23"/>
                    </a:lnTo>
                    <a:lnTo>
                      <a:pt x="74" y="20"/>
                    </a:lnTo>
                    <a:lnTo>
                      <a:pt x="71" y="20"/>
                    </a:lnTo>
                    <a:lnTo>
                      <a:pt x="61" y="12"/>
                    </a:lnTo>
                    <a:lnTo>
                      <a:pt x="59" y="18"/>
                    </a:lnTo>
                    <a:lnTo>
                      <a:pt x="56" y="12"/>
                    </a:lnTo>
                    <a:lnTo>
                      <a:pt x="53" y="5"/>
                    </a:lnTo>
                    <a:lnTo>
                      <a:pt x="47" y="1"/>
                    </a:lnTo>
                    <a:lnTo>
                      <a:pt x="35" y="1"/>
                    </a:lnTo>
                    <a:lnTo>
                      <a:pt x="28" y="2"/>
                    </a:lnTo>
                    <a:lnTo>
                      <a:pt x="20" y="0"/>
                    </a:lnTo>
                    <a:lnTo>
                      <a:pt x="12" y="6"/>
                    </a:lnTo>
                    <a:lnTo>
                      <a:pt x="12" y="9"/>
                    </a:lnTo>
                    <a:lnTo>
                      <a:pt x="22" y="19"/>
                    </a:lnTo>
                    <a:lnTo>
                      <a:pt x="22" y="33"/>
                    </a:lnTo>
                    <a:lnTo>
                      <a:pt x="30" y="51"/>
                    </a:lnTo>
                    <a:lnTo>
                      <a:pt x="12" y="61"/>
                    </a:lnTo>
                    <a:lnTo>
                      <a:pt x="13" y="71"/>
                    </a:lnTo>
                    <a:lnTo>
                      <a:pt x="12" y="75"/>
                    </a:lnTo>
                    <a:lnTo>
                      <a:pt x="0" y="86"/>
                    </a:lnTo>
                    <a:lnTo>
                      <a:pt x="4" y="105"/>
                    </a:lnTo>
                    <a:lnTo>
                      <a:pt x="0" y="118"/>
                    </a:lnTo>
                    <a:lnTo>
                      <a:pt x="0" y="128"/>
                    </a:lnTo>
                    <a:lnTo>
                      <a:pt x="1" y="138"/>
                    </a:lnTo>
                    <a:lnTo>
                      <a:pt x="6" y="139"/>
                    </a:lnTo>
                    <a:lnTo>
                      <a:pt x="16" y="136"/>
                    </a:lnTo>
                    <a:lnTo>
                      <a:pt x="16" y="127"/>
                    </a:lnTo>
                    <a:lnTo>
                      <a:pt x="14" y="114"/>
                    </a:lnTo>
                    <a:lnTo>
                      <a:pt x="16" y="110"/>
                    </a:lnTo>
                    <a:lnTo>
                      <a:pt x="28" y="100"/>
                    </a:lnTo>
                    <a:lnTo>
                      <a:pt x="28" y="107"/>
                    </a:lnTo>
                    <a:lnTo>
                      <a:pt x="29" y="118"/>
                    </a:lnTo>
                    <a:lnTo>
                      <a:pt x="40" y="114"/>
                    </a:lnTo>
                    <a:lnTo>
                      <a:pt x="56" y="1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1" name="Freeform 116"/>
              <p:cNvSpPr>
                <a:spLocks/>
              </p:cNvSpPr>
              <p:nvPr/>
            </p:nvSpPr>
            <p:spPr bwMode="auto">
              <a:xfrm>
                <a:off x="2296" y="3907"/>
                <a:ext cx="32" cy="38"/>
              </a:xfrm>
              <a:custGeom>
                <a:avLst/>
                <a:gdLst>
                  <a:gd name="T0" fmla="*/ 11 w 64"/>
                  <a:gd name="T1" fmla="*/ 17 h 77"/>
                  <a:gd name="T2" fmla="*/ 11 w 64"/>
                  <a:gd name="T3" fmla="*/ 14 h 77"/>
                  <a:gd name="T4" fmla="*/ 10 w 64"/>
                  <a:gd name="T5" fmla="*/ 14 h 77"/>
                  <a:gd name="T6" fmla="*/ 10 w 64"/>
                  <a:gd name="T7" fmla="*/ 11 h 77"/>
                  <a:gd name="T8" fmla="*/ 10 w 64"/>
                  <a:gd name="T9" fmla="*/ 10 h 77"/>
                  <a:gd name="T10" fmla="*/ 8 w 64"/>
                  <a:gd name="T11" fmla="*/ 11 h 77"/>
                  <a:gd name="T12" fmla="*/ 5 w 64"/>
                  <a:gd name="T13" fmla="*/ 12 h 77"/>
                  <a:gd name="T14" fmla="*/ 2 w 64"/>
                  <a:gd name="T15" fmla="*/ 11 h 77"/>
                  <a:gd name="T16" fmla="*/ 2 w 64"/>
                  <a:gd name="T17" fmla="*/ 10 h 77"/>
                  <a:gd name="T18" fmla="*/ 1 w 64"/>
                  <a:gd name="T19" fmla="*/ 8 h 77"/>
                  <a:gd name="T20" fmla="*/ 0 w 64"/>
                  <a:gd name="T21" fmla="*/ 6 h 77"/>
                  <a:gd name="T22" fmla="*/ 1 w 64"/>
                  <a:gd name="T23" fmla="*/ 3 h 77"/>
                  <a:gd name="T24" fmla="*/ 4 w 64"/>
                  <a:gd name="T25" fmla="*/ 1 h 77"/>
                  <a:gd name="T26" fmla="*/ 6 w 64"/>
                  <a:gd name="T27" fmla="*/ 2 h 77"/>
                  <a:gd name="T28" fmla="*/ 9 w 64"/>
                  <a:gd name="T29" fmla="*/ 2 h 77"/>
                  <a:gd name="T30" fmla="*/ 10 w 64"/>
                  <a:gd name="T31" fmla="*/ 0 h 77"/>
                  <a:gd name="T32" fmla="*/ 14 w 64"/>
                  <a:gd name="T33" fmla="*/ 1 h 77"/>
                  <a:gd name="T34" fmla="*/ 18 w 64"/>
                  <a:gd name="T35" fmla="*/ 4 h 77"/>
                  <a:gd name="T36" fmla="*/ 20 w 64"/>
                  <a:gd name="T37" fmla="*/ 8 h 77"/>
                  <a:gd name="T38" fmla="*/ 23 w 64"/>
                  <a:gd name="T39" fmla="*/ 11 h 77"/>
                  <a:gd name="T40" fmla="*/ 23 w 64"/>
                  <a:gd name="T41" fmla="*/ 12 h 77"/>
                  <a:gd name="T42" fmla="*/ 28 w 64"/>
                  <a:gd name="T43" fmla="*/ 17 h 77"/>
                  <a:gd name="T44" fmla="*/ 28 w 64"/>
                  <a:gd name="T45" fmla="*/ 24 h 77"/>
                  <a:gd name="T46" fmla="*/ 32 w 64"/>
                  <a:gd name="T47" fmla="*/ 33 h 77"/>
                  <a:gd name="T48" fmla="*/ 23 w 64"/>
                  <a:gd name="T49" fmla="*/ 38 h 77"/>
                  <a:gd name="T50" fmla="*/ 19 w 64"/>
                  <a:gd name="T51" fmla="*/ 36 h 77"/>
                  <a:gd name="T52" fmla="*/ 20 w 64"/>
                  <a:gd name="T53" fmla="*/ 33 h 77"/>
                  <a:gd name="T54" fmla="*/ 19 w 64"/>
                  <a:gd name="T55" fmla="*/ 30 h 77"/>
                  <a:gd name="T56" fmla="*/ 13 w 64"/>
                  <a:gd name="T57" fmla="*/ 21 h 77"/>
                  <a:gd name="T58" fmla="*/ 11 w 64"/>
                  <a:gd name="T59" fmla="*/ 22 h 77"/>
                  <a:gd name="T60" fmla="*/ 9 w 64"/>
                  <a:gd name="T61" fmla="*/ 22 h 77"/>
                  <a:gd name="T62" fmla="*/ 8 w 64"/>
                  <a:gd name="T63" fmla="*/ 18 h 77"/>
                  <a:gd name="T64" fmla="*/ 8 w 64"/>
                  <a:gd name="T65" fmla="*/ 17 h 77"/>
                  <a:gd name="T66" fmla="*/ 11 w 64"/>
                  <a:gd name="T67" fmla="*/ 17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77"/>
                  <a:gd name="T104" fmla="*/ 64 w 64"/>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77">
                    <a:moveTo>
                      <a:pt x="23" y="35"/>
                    </a:moveTo>
                    <a:lnTo>
                      <a:pt x="23" y="28"/>
                    </a:lnTo>
                    <a:lnTo>
                      <a:pt x="21" y="28"/>
                    </a:lnTo>
                    <a:lnTo>
                      <a:pt x="21" y="22"/>
                    </a:lnTo>
                    <a:lnTo>
                      <a:pt x="20" y="21"/>
                    </a:lnTo>
                    <a:lnTo>
                      <a:pt x="16" y="23"/>
                    </a:lnTo>
                    <a:lnTo>
                      <a:pt x="11" y="25"/>
                    </a:lnTo>
                    <a:lnTo>
                      <a:pt x="5" y="23"/>
                    </a:lnTo>
                    <a:lnTo>
                      <a:pt x="4" y="20"/>
                    </a:lnTo>
                    <a:lnTo>
                      <a:pt x="2" y="16"/>
                    </a:lnTo>
                    <a:lnTo>
                      <a:pt x="0" y="12"/>
                    </a:lnTo>
                    <a:lnTo>
                      <a:pt x="2" y="7"/>
                    </a:lnTo>
                    <a:lnTo>
                      <a:pt x="9" y="3"/>
                    </a:lnTo>
                    <a:lnTo>
                      <a:pt x="12" y="5"/>
                    </a:lnTo>
                    <a:lnTo>
                      <a:pt x="18" y="5"/>
                    </a:lnTo>
                    <a:lnTo>
                      <a:pt x="20" y="0"/>
                    </a:lnTo>
                    <a:lnTo>
                      <a:pt x="28" y="3"/>
                    </a:lnTo>
                    <a:lnTo>
                      <a:pt x="36" y="8"/>
                    </a:lnTo>
                    <a:lnTo>
                      <a:pt x="40" y="16"/>
                    </a:lnTo>
                    <a:lnTo>
                      <a:pt x="46" y="22"/>
                    </a:lnTo>
                    <a:lnTo>
                      <a:pt x="46" y="25"/>
                    </a:lnTo>
                    <a:lnTo>
                      <a:pt x="56" y="35"/>
                    </a:lnTo>
                    <a:lnTo>
                      <a:pt x="56" y="49"/>
                    </a:lnTo>
                    <a:lnTo>
                      <a:pt x="64" y="67"/>
                    </a:lnTo>
                    <a:lnTo>
                      <a:pt x="46" y="77"/>
                    </a:lnTo>
                    <a:lnTo>
                      <a:pt x="39" y="73"/>
                    </a:lnTo>
                    <a:lnTo>
                      <a:pt x="40" y="66"/>
                    </a:lnTo>
                    <a:lnTo>
                      <a:pt x="39" y="61"/>
                    </a:lnTo>
                    <a:lnTo>
                      <a:pt x="27" y="43"/>
                    </a:lnTo>
                    <a:lnTo>
                      <a:pt x="23" y="45"/>
                    </a:lnTo>
                    <a:lnTo>
                      <a:pt x="18" y="44"/>
                    </a:lnTo>
                    <a:lnTo>
                      <a:pt x="16" y="37"/>
                    </a:lnTo>
                    <a:lnTo>
                      <a:pt x="17" y="35"/>
                    </a:lnTo>
                    <a:lnTo>
                      <a:pt x="23" y="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2" name="Freeform 117"/>
              <p:cNvSpPr>
                <a:spLocks/>
              </p:cNvSpPr>
              <p:nvPr/>
            </p:nvSpPr>
            <p:spPr bwMode="auto">
              <a:xfrm>
                <a:off x="2246" y="3894"/>
                <a:ext cx="74" cy="147"/>
              </a:xfrm>
              <a:custGeom>
                <a:avLst/>
                <a:gdLst>
                  <a:gd name="T0" fmla="*/ 0 w 147"/>
                  <a:gd name="T1" fmla="*/ 97 h 293"/>
                  <a:gd name="T2" fmla="*/ 40 w 147"/>
                  <a:gd name="T3" fmla="*/ 117 h 293"/>
                  <a:gd name="T4" fmla="*/ 53 w 147"/>
                  <a:gd name="T5" fmla="*/ 132 h 293"/>
                  <a:gd name="T6" fmla="*/ 59 w 147"/>
                  <a:gd name="T7" fmla="*/ 133 h 293"/>
                  <a:gd name="T8" fmla="*/ 66 w 147"/>
                  <a:gd name="T9" fmla="*/ 136 h 293"/>
                  <a:gd name="T10" fmla="*/ 69 w 147"/>
                  <a:gd name="T11" fmla="*/ 128 h 293"/>
                  <a:gd name="T12" fmla="*/ 67 w 147"/>
                  <a:gd name="T13" fmla="*/ 100 h 293"/>
                  <a:gd name="T14" fmla="*/ 65 w 147"/>
                  <a:gd name="T15" fmla="*/ 94 h 293"/>
                  <a:gd name="T16" fmla="*/ 62 w 147"/>
                  <a:gd name="T17" fmla="*/ 102 h 293"/>
                  <a:gd name="T18" fmla="*/ 58 w 147"/>
                  <a:gd name="T19" fmla="*/ 113 h 293"/>
                  <a:gd name="T20" fmla="*/ 55 w 147"/>
                  <a:gd name="T21" fmla="*/ 110 h 293"/>
                  <a:gd name="T22" fmla="*/ 58 w 147"/>
                  <a:gd name="T23" fmla="*/ 90 h 293"/>
                  <a:gd name="T24" fmla="*/ 55 w 147"/>
                  <a:gd name="T25" fmla="*/ 87 h 293"/>
                  <a:gd name="T26" fmla="*/ 56 w 147"/>
                  <a:gd name="T27" fmla="*/ 82 h 293"/>
                  <a:gd name="T28" fmla="*/ 60 w 147"/>
                  <a:gd name="T29" fmla="*/ 76 h 293"/>
                  <a:gd name="T30" fmla="*/ 62 w 147"/>
                  <a:gd name="T31" fmla="*/ 75 h 293"/>
                  <a:gd name="T32" fmla="*/ 65 w 147"/>
                  <a:gd name="T33" fmla="*/ 72 h 293"/>
                  <a:gd name="T34" fmla="*/ 64 w 147"/>
                  <a:gd name="T35" fmla="*/ 64 h 293"/>
                  <a:gd name="T36" fmla="*/ 61 w 147"/>
                  <a:gd name="T37" fmla="*/ 55 h 293"/>
                  <a:gd name="T38" fmla="*/ 64 w 147"/>
                  <a:gd name="T39" fmla="*/ 55 h 293"/>
                  <a:gd name="T40" fmla="*/ 66 w 147"/>
                  <a:gd name="T41" fmla="*/ 62 h 293"/>
                  <a:gd name="T42" fmla="*/ 73 w 147"/>
                  <a:gd name="T43" fmla="*/ 58 h 293"/>
                  <a:gd name="T44" fmla="*/ 73 w 147"/>
                  <a:gd name="T45" fmla="*/ 51 h 293"/>
                  <a:gd name="T46" fmla="*/ 70 w 147"/>
                  <a:gd name="T47" fmla="*/ 46 h 293"/>
                  <a:gd name="T48" fmla="*/ 64 w 147"/>
                  <a:gd name="T49" fmla="*/ 34 h 293"/>
                  <a:gd name="T50" fmla="*/ 59 w 147"/>
                  <a:gd name="T51" fmla="*/ 35 h 293"/>
                  <a:gd name="T52" fmla="*/ 59 w 147"/>
                  <a:gd name="T53" fmla="*/ 30 h 293"/>
                  <a:gd name="T54" fmla="*/ 62 w 147"/>
                  <a:gd name="T55" fmla="*/ 27 h 293"/>
                  <a:gd name="T56" fmla="*/ 61 w 147"/>
                  <a:gd name="T57" fmla="*/ 24 h 293"/>
                  <a:gd name="T58" fmla="*/ 58 w 147"/>
                  <a:gd name="T59" fmla="*/ 24 h 293"/>
                  <a:gd name="T60" fmla="*/ 53 w 147"/>
                  <a:gd name="T61" fmla="*/ 24 h 293"/>
                  <a:gd name="T62" fmla="*/ 56 w 147"/>
                  <a:gd name="T63" fmla="*/ 39 h 293"/>
                  <a:gd name="T64" fmla="*/ 53 w 147"/>
                  <a:gd name="T65" fmla="*/ 40 h 293"/>
                  <a:gd name="T66" fmla="*/ 49 w 147"/>
                  <a:gd name="T67" fmla="*/ 30 h 293"/>
                  <a:gd name="T68" fmla="*/ 45 w 147"/>
                  <a:gd name="T69" fmla="*/ 21 h 293"/>
                  <a:gd name="T70" fmla="*/ 28 w 147"/>
                  <a:gd name="T71" fmla="*/ 13 h 293"/>
                  <a:gd name="T72" fmla="*/ 21 w 147"/>
                  <a:gd name="T73" fmla="*/ 6 h 293"/>
                  <a:gd name="T74" fmla="*/ 15 w 147"/>
                  <a:gd name="T75" fmla="*/ 3 h 293"/>
                  <a:gd name="T76" fmla="*/ 11 w 147"/>
                  <a:gd name="T77" fmla="*/ 1 h 293"/>
                  <a:gd name="T78" fmla="*/ 13 w 147"/>
                  <a:gd name="T79" fmla="*/ 6 h 293"/>
                  <a:gd name="T80" fmla="*/ 14 w 147"/>
                  <a:gd name="T81" fmla="*/ 17 h 293"/>
                  <a:gd name="T82" fmla="*/ 20 w 147"/>
                  <a:gd name="T83" fmla="*/ 30 h 293"/>
                  <a:gd name="T84" fmla="*/ 40 w 147"/>
                  <a:gd name="T85" fmla="*/ 34 h 293"/>
                  <a:gd name="T86" fmla="*/ 35 w 147"/>
                  <a:gd name="T87" fmla="*/ 56 h 293"/>
                  <a:gd name="T88" fmla="*/ 34 w 147"/>
                  <a:gd name="T89" fmla="*/ 69 h 293"/>
                  <a:gd name="T90" fmla="*/ 21 w 147"/>
                  <a:gd name="T91" fmla="*/ 71 h 293"/>
                  <a:gd name="T92" fmla="*/ 2 w 147"/>
                  <a:gd name="T93" fmla="*/ 66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93"/>
                  <a:gd name="T143" fmla="*/ 147 w 147"/>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93">
                    <a:moveTo>
                      <a:pt x="3" y="132"/>
                    </a:moveTo>
                    <a:lnTo>
                      <a:pt x="0" y="194"/>
                    </a:lnTo>
                    <a:lnTo>
                      <a:pt x="26" y="235"/>
                    </a:lnTo>
                    <a:lnTo>
                      <a:pt x="79" y="234"/>
                    </a:lnTo>
                    <a:lnTo>
                      <a:pt x="81" y="251"/>
                    </a:lnTo>
                    <a:lnTo>
                      <a:pt x="106" y="264"/>
                    </a:lnTo>
                    <a:lnTo>
                      <a:pt x="114" y="293"/>
                    </a:lnTo>
                    <a:lnTo>
                      <a:pt x="118" y="266"/>
                    </a:lnTo>
                    <a:lnTo>
                      <a:pt x="126" y="268"/>
                    </a:lnTo>
                    <a:lnTo>
                      <a:pt x="132" y="271"/>
                    </a:lnTo>
                    <a:lnTo>
                      <a:pt x="135" y="268"/>
                    </a:lnTo>
                    <a:lnTo>
                      <a:pt x="138" y="255"/>
                    </a:lnTo>
                    <a:lnTo>
                      <a:pt x="136" y="233"/>
                    </a:lnTo>
                    <a:lnTo>
                      <a:pt x="134" y="200"/>
                    </a:lnTo>
                    <a:lnTo>
                      <a:pt x="133" y="191"/>
                    </a:lnTo>
                    <a:lnTo>
                      <a:pt x="129" y="187"/>
                    </a:lnTo>
                    <a:lnTo>
                      <a:pt x="123" y="191"/>
                    </a:lnTo>
                    <a:lnTo>
                      <a:pt x="123" y="203"/>
                    </a:lnTo>
                    <a:lnTo>
                      <a:pt x="121" y="212"/>
                    </a:lnTo>
                    <a:lnTo>
                      <a:pt x="116" y="225"/>
                    </a:lnTo>
                    <a:lnTo>
                      <a:pt x="112" y="228"/>
                    </a:lnTo>
                    <a:lnTo>
                      <a:pt x="110" y="219"/>
                    </a:lnTo>
                    <a:lnTo>
                      <a:pt x="110" y="191"/>
                    </a:lnTo>
                    <a:lnTo>
                      <a:pt x="115" y="179"/>
                    </a:lnTo>
                    <a:lnTo>
                      <a:pt x="115" y="175"/>
                    </a:lnTo>
                    <a:lnTo>
                      <a:pt x="110" y="173"/>
                    </a:lnTo>
                    <a:lnTo>
                      <a:pt x="110" y="166"/>
                    </a:lnTo>
                    <a:lnTo>
                      <a:pt x="112" y="164"/>
                    </a:lnTo>
                    <a:lnTo>
                      <a:pt x="122" y="156"/>
                    </a:lnTo>
                    <a:lnTo>
                      <a:pt x="120" y="152"/>
                    </a:lnTo>
                    <a:lnTo>
                      <a:pt x="122" y="148"/>
                    </a:lnTo>
                    <a:lnTo>
                      <a:pt x="124" y="150"/>
                    </a:lnTo>
                    <a:lnTo>
                      <a:pt x="128" y="148"/>
                    </a:lnTo>
                    <a:lnTo>
                      <a:pt x="130" y="144"/>
                    </a:lnTo>
                    <a:lnTo>
                      <a:pt x="130" y="138"/>
                    </a:lnTo>
                    <a:lnTo>
                      <a:pt x="128" y="127"/>
                    </a:lnTo>
                    <a:lnTo>
                      <a:pt x="122" y="116"/>
                    </a:lnTo>
                    <a:lnTo>
                      <a:pt x="122" y="110"/>
                    </a:lnTo>
                    <a:lnTo>
                      <a:pt x="124" y="107"/>
                    </a:lnTo>
                    <a:lnTo>
                      <a:pt x="127" y="110"/>
                    </a:lnTo>
                    <a:lnTo>
                      <a:pt x="129" y="115"/>
                    </a:lnTo>
                    <a:lnTo>
                      <a:pt x="132" y="123"/>
                    </a:lnTo>
                    <a:lnTo>
                      <a:pt x="134" y="127"/>
                    </a:lnTo>
                    <a:lnTo>
                      <a:pt x="146" y="116"/>
                    </a:lnTo>
                    <a:lnTo>
                      <a:pt x="147" y="112"/>
                    </a:lnTo>
                    <a:lnTo>
                      <a:pt x="146" y="102"/>
                    </a:lnTo>
                    <a:lnTo>
                      <a:pt x="139" y="98"/>
                    </a:lnTo>
                    <a:lnTo>
                      <a:pt x="140" y="91"/>
                    </a:lnTo>
                    <a:lnTo>
                      <a:pt x="139" y="86"/>
                    </a:lnTo>
                    <a:lnTo>
                      <a:pt x="127" y="68"/>
                    </a:lnTo>
                    <a:lnTo>
                      <a:pt x="123" y="70"/>
                    </a:lnTo>
                    <a:lnTo>
                      <a:pt x="118" y="69"/>
                    </a:lnTo>
                    <a:lnTo>
                      <a:pt x="116" y="62"/>
                    </a:lnTo>
                    <a:lnTo>
                      <a:pt x="117" y="60"/>
                    </a:lnTo>
                    <a:lnTo>
                      <a:pt x="123" y="60"/>
                    </a:lnTo>
                    <a:lnTo>
                      <a:pt x="123" y="53"/>
                    </a:lnTo>
                    <a:lnTo>
                      <a:pt x="121" y="53"/>
                    </a:lnTo>
                    <a:lnTo>
                      <a:pt x="121" y="47"/>
                    </a:lnTo>
                    <a:lnTo>
                      <a:pt x="120" y="46"/>
                    </a:lnTo>
                    <a:lnTo>
                      <a:pt x="116" y="48"/>
                    </a:lnTo>
                    <a:lnTo>
                      <a:pt x="111" y="50"/>
                    </a:lnTo>
                    <a:lnTo>
                      <a:pt x="105" y="48"/>
                    </a:lnTo>
                    <a:lnTo>
                      <a:pt x="108" y="64"/>
                    </a:lnTo>
                    <a:lnTo>
                      <a:pt x="112" y="77"/>
                    </a:lnTo>
                    <a:lnTo>
                      <a:pt x="111" y="82"/>
                    </a:lnTo>
                    <a:lnTo>
                      <a:pt x="106" y="80"/>
                    </a:lnTo>
                    <a:lnTo>
                      <a:pt x="104" y="74"/>
                    </a:lnTo>
                    <a:lnTo>
                      <a:pt x="98" y="60"/>
                    </a:lnTo>
                    <a:lnTo>
                      <a:pt x="93" y="46"/>
                    </a:lnTo>
                    <a:lnTo>
                      <a:pt x="90" y="41"/>
                    </a:lnTo>
                    <a:lnTo>
                      <a:pt x="82" y="41"/>
                    </a:lnTo>
                    <a:lnTo>
                      <a:pt x="55" y="25"/>
                    </a:lnTo>
                    <a:lnTo>
                      <a:pt x="46" y="12"/>
                    </a:lnTo>
                    <a:lnTo>
                      <a:pt x="42" y="12"/>
                    </a:lnTo>
                    <a:lnTo>
                      <a:pt x="33" y="6"/>
                    </a:lnTo>
                    <a:lnTo>
                      <a:pt x="30" y="5"/>
                    </a:lnTo>
                    <a:lnTo>
                      <a:pt x="27" y="0"/>
                    </a:lnTo>
                    <a:lnTo>
                      <a:pt x="21" y="2"/>
                    </a:lnTo>
                    <a:lnTo>
                      <a:pt x="22" y="7"/>
                    </a:lnTo>
                    <a:lnTo>
                      <a:pt x="26" y="12"/>
                    </a:lnTo>
                    <a:lnTo>
                      <a:pt x="26" y="30"/>
                    </a:lnTo>
                    <a:lnTo>
                      <a:pt x="27" y="34"/>
                    </a:lnTo>
                    <a:lnTo>
                      <a:pt x="39" y="55"/>
                    </a:lnTo>
                    <a:lnTo>
                      <a:pt x="40" y="60"/>
                    </a:lnTo>
                    <a:lnTo>
                      <a:pt x="64" y="73"/>
                    </a:lnTo>
                    <a:lnTo>
                      <a:pt x="80" y="68"/>
                    </a:lnTo>
                    <a:lnTo>
                      <a:pt x="90" y="88"/>
                    </a:lnTo>
                    <a:lnTo>
                      <a:pt x="69" y="111"/>
                    </a:lnTo>
                    <a:lnTo>
                      <a:pt x="64" y="127"/>
                    </a:lnTo>
                    <a:lnTo>
                      <a:pt x="67" y="137"/>
                    </a:lnTo>
                    <a:lnTo>
                      <a:pt x="57" y="143"/>
                    </a:lnTo>
                    <a:lnTo>
                      <a:pt x="42" y="142"/>
                    </a:lnTo>
                    <a:lnTo>
                      <a:pt x="10" y="130"/>
                    </a:lnTo>
                    <a:lnTo>
                      <a:pt x="3" y="1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3" name="Freeform 118"/>
              <p:cNvSpPr>
                <a:spLocks/>
              </p:cNvSpPr>
              <p:nvPr/>
            </p:nvSpPr>
            <p:spPr bwMode="auto">
              <a:xfrm>
                <a:off x="2321" y="3961"/>
                <a:ext cx="46" cy="115"/>
              </a:xfrm>
              <a:custGeom>
                <a:avLst/>
                <a:gdLst>
                  <a:gd name="T0" fmla="*/ 4 w 91"/>
                  <a:gd name="T1" fmla="*/ 13 h 230"/>
                  <a:gd name="T2" fmla="*/ 6 w 91"/>
                  <a:gd name="T3" fmla="*/ 13 h 230"/>
                  <a:gd name="T4" fmla="*/ 12 w 91"/>
                  <a:gd name="T5" fmla="*/ 11 h 230"/>
                  <a:gd name="T6" fmla="*/ 20 w 91"/>
                  <a:gd name="T7" fmla="*/ 13 h 230"/>
                  <a:gd name="T8" fmla="*/ 23 w 91"/>
                  <a:gd name="T9" fmla="*/ 13 h 230"/>
                  <a:gd name="T10" fmla="*/ 27 w 91"/>
                  <a:gd name="T11" fmla="*/ 8 h 230"/>
                  <a:gd name="T12" fmla="*/ 26 w 91"/>
                  <a:gd name="T13" fmla="*/ 6 h 230"/>
                  <a:gd name="T14" fmla="*/ 27 w 91"/>
                  <a:gd name="T15" fmla="*/ 2 h 230"/>
                  <a:gd name="T16" fmla="*/ 30 w 91"/>
                  <a:gd name="T17" fmla="*/ 0 h 230"/>
                  <a:gd name="T18" fmla="*/ 31 w 91"/>
                  <a:gd name="T19" fmla="*/ 2 h 230"/>
                  <a:gd name="T20" fmla="*/ 33 w 91"/>
                  <a:gd name="T21" fmla="*/ 4 h 230"/>
                  <a:gd name="T22" fmla="*/ 35 w 91"/>
                  <a:gd name="T23" fmla="*/ 3 h 230"/>
                  <a:gd name="T24" fmla="*/ 39 w 91"/>
                  <a:gd name="T25" fmla="*/ 4 h 230"/>
                  <a:gd name="T26" fmla="*/ 39 w 91"/>
                  <a:gd name="T27" fmla="*/ 8 h 230"/>
                  <a:gd name="T28" fmla="*/ 40 w 91"/>
                  <a:gd name="T29" fmla="*/ 9 h 230"/>
                  <a:gd name="T30" fmla="*/ 40 w 91"/>
                  <a:gd name="T31" fmla="*/ 12 h 230"/>
                  <a:gd name="T32" fmla="*/ 38 w 91"/>
                  <a:gd name="T33" fmla="*/ 15 h 230"/>
                  <a:gd name="T34" fmla="*/ 36 w 91"/>
                  <a:gd name="T35" fmla="*/ 18 h 230"/>
                  <a:gd name="T36" fmla="*/ 37 w 91"/>
                  <a:gd name="T37" fmla="*/ 23 h 230"/>
                  <a:gd name="T38" fmla="*/ 38 w 91"/>
                  <a:gd name="T39" fmla="*/ 26 h 230"/>
                  <a:gd name="T40" fmla="*/ 43 w 91"/>
                  <a:gd name="T41" fmla="*/ 28 h 230"/>
                  <a:gd name="T42" fmla="*/ 45 w 91"/>
                  <a:gd name="T43" fmla="*/ 29 h 230"/>
                  <a:gd name="T44" fmla="*/ 44 w 91"/>
                  <a:gd name="T45" fmla="*/ 31 h 230"/>
                  <a:gd name="T46" fmla="*/ 46 w 91"/>
                  <a:gd name="T47" fmla="*/ 41 h 230"/>
                  <a:gd name="T48" fmla="*/ 46 w 91"/>
                  <a:gd name="T49" fmla="*/ 44 h 230"/>
                  <a:gd name="T50" fmla="*/ 45 w 91"/>
                  <a:gd name="T51" fmla="*/ 45 h 230"/>
                  <a:gd name="T52" fmla="*/ 44 w 91"/>
                  <a:gd name="T53" fmla="*/ 45 h 230"/>
                  <a:gd name="T54" fmla="*/ 43 w 91"/>
                  <a:gd name="T55" fmla="*/ 42 h 230"/>
                  <a:gd name="T56" fmla="*/ 42 w 91"/>
                  <a:gd name="T57" fmla="*/ 40 h 230"/>
                  <a:gd name="T58" fmla="*/ 41 w 91"/>
                  <a:gd name="T59" fmla="*/ 44 h 230"/>
                  <a:gd name="T60" fmla="*/ 40 w 91"/>
                  <a:gd name="T61" fmla="*/ 47 h 230"/>
                  <a:gd name="T62" fmla="*/ 38 w 91"/>
                  <a:gd name="T63" fmla="*/ 56 h 230"/>
                  <a:gd name="T64" fmla="*/ 39 w 91"/>
                  <a:gd name="T65" fmla="*/ 67 h 230"/>
                  <a:gd name="T66" fmla="*/ 38 w 91"/>
                  <a:gd name="T67" fmla="*/ 75 h 230"/>
                  <a:gd name="T68" fmla="*/ 34 w 91"/>
                  <a:gd name="T69" fmla="*/ 78 h 230"/>
                  <a:gd name="T70" fmla="*/ 30 w 91"/>
                  <a:gd name="T71" fmla="*/ 83 h 230"/>
                  <a:gd name="T72" fmla="*/ 28 w 91"/>
                  <a:gd name="T73" fmla="*/ 91 h 230"/>
                  <a:gd name="T74" fmla="*/ 25 w 91"/>
                  <a:gd name="T75" fmla="*/ 94 h 230"/>
                  <a:gd name="T76" fmla="*/ 21 w 91"/>
                  <a:gd name="T77" fmla="*/ 111 h 230"/>
                  <a:gd name="T78" fmla="*/ 10 w 91"/>
                  <a:gd name="T79" fmla="*/ 115 h 230"/>
                  <a:gd name="T80" fmla="*/ 10 w 91"/>
                  <a:gd name="T81" fmla="*/ 111 h 230"/>
                  <a:gd name="T82" fmla="*/ 13 w 91"/>
                  <a:gd name="T83" fmla="*/ 107 h 230"/>
                  <a:gd name="T84" fmla="*/ 16 w 91"/>
                  <a:gd name="T85" fmla="*/ 104 h 230"/>
                  <a:gd name="T86" fmla="*/ 16 w 91"/>
                  <a:gd name="T87" fmla="*/ 98 h 230"/>
                  <a:gd name="T88" fmla="*/ 12 w 91"/>
                  <a:gd name="T89" fmla="*/ 89 h 230"/>
                  <a:gd name="T90" fmla="*/ 8 w 91"/>
                  <a:gd name="T91" fmla="*/ 80 h 230"/>
                  <a:gd name="T92" fmla="*/ 4 w 91"/>
                  <a:gd name="T93" fmla="*/ 76 h 230"/>
                  <a:gd name="T94" fmla="*/ 3 w 91"/>
                  <a:gd name="T95" fmla="*/ 73 h 230"/>
                  <a:gd name="T96" fmla="*/ 4 w 91"/>
                  <a:gd name="T97" fmla="*/ 70 h 230"/>
                  <a:gd name="T98" fmla="*/ 4 w 91"/>
                  <a:gd name="T99" fmla="*/ 57 h 230"/>
                  <a:gd name="T100" fmla="*/ 2 w 91"/>
                  <a:gd name="T101" fmla="*/ 54 h 230"/>
                  <a:gd name="T102" fmla="*/ 3 w 91"/>
                  <a:gd name="T103" fmla="*/ 52 h 230"/>
                  <a:gd name="T104" fmla="*/ 4 w 91"/>
                  <a:gd name="T105" fmla="*/ 48 h 230"/>
                  <a:gd name="T106" fmla="*/ 2 w 91"/>
                  <a:gd name="T107" fmla="*/ 38 h 230"/>
                  <a:gd name="T108" fmla="*/ 0 w 91"/>
                  <a:gd name="T109" fmla="*/ 32 h 230"/>
                  <a:gd name="T110" fmla="*/ 0 w 91"/>
                  <a:gd name="T111" fmla="*/ 29 h 230"/>
                  <a:gd name="T112" fmla="*/ 2 w 91"/>
                  <a:gd name="T113" fmla="*/ 24 h 230"/>
                  <a:gd name="T114" fmla="*/ 4 w 91"/>
                  <a:gd name="T115" fmla="*/ 22 h 230"/>
                  <a:gd name="T116" fmla="*/ 3 w 91"/>
                  <a:gd name="T117" fmla="*/ 18 h 230"/>
                  <a:gd name="T118" fmla="*/ 4 w 91"/>
                  <a:gd name="T119" fmla="*/ 13 h 2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
                  <a:gd name="T181" fmla="*/ 0 h 230"/>
                  <a:gd name="T182" fmla="*/ 91 w 91"/>
                  <a:gd name="T183" fmla="*/ 230 h 2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 h="230">
                    <a:moveTo>
                      <a:pt x="8" y="26"/>
                    </a:moveTo>
                    <a:lnTo>
                      <a:pt x="12" y="25"/>
                    </a:lnTo>
                    <a:lnTo>
                      <a:pt x="23" y="21"/>
                    </a:lnTo>
                    <a:lnTo>
                      <a:pt x="39" y="26"/>
                    </a:lnTo>
                    <a:lnTo>
                      <a:pt x="45" y="25"/>
                    </a:lnTo>
                    <a:lnTo>
                      <a:pt x="53" y="16"/>
                    </a:lnTo>
                    <a:lnTo>
                      <a:pt x="51" y="12"/>
                    </a:lnTo>
                    <a:lnTo>
                      <a:pt x="54" y="3"/>
                    </a:lnTo>
                    <a:lnTo>
                      <a:pt x="60" y="0"/>
                    </a:lnTo>
                    <a:lnTo>
                      <a:pt x="62" y="4"/>
                    </a:lnTo>
                    <a:lnTo>
                      <a:pt x="66" y="8"/>
                    </a:lnTo>
                    <a:lnTo>
                      <a:pt x="69" y="5"/>
                    </a:lnTo>
                    <a:lnTo>
                      <a:pt x="77" y="7"/>
                    </a:lnTo>
                    <a:lnTo>
                      <a:pt x="78" y="16"/>
                    </a:lnTo>
                    <a:lnTo>
                      <a:pt x="80" y="17"/>
                    </a:lnTo>
                    <a:lnTo>
                      <a:pt x="80" y="23"/>
                    </a:lnTo>
                    <a:lnTo>
                      <a:pt x="75" y="31"/>
                    </a:lnTo>
                    <a:lnTo>
                      <a:pt x="72" y="36"/>
                    </a:lnTo>
                    <a:lnTo>
                      <a:pt x="73" y="45"/>
                    </a:lnTo>
                    <a:lnTo>
                      <a:pt x="75" y="52"/>
                    </a:lnTo>
                    <a:lnTo>
                      <a:pt x="86" y="55"/>
                    </a:lnTo>
                    <a:lnTo>
                      <a:pt x="89" y="59"/>
                    </a:lnTo>
                    <a:lnTo>
                      <a:pt x="87" y="63"/>
                    </a:lnTo>
                    <a:lnTo>
                      <a:pt x="91" y="81"/>
                    </a:lnTo>
                    <a:lnTo>
                      <a:pt x="91" y="87"/>
                    </a:lnTo>
                    <a:lnTo>
                      <a:pt x="90" y="90"/>
                    </a:lnTo>
                    <a:lnTo>
                      <a:pt x="87" y="90"/>
                    </a:lnTo>
                    <a:lnTo>
                      <a:pt x="86" y="84"/>
                    </a:lnTo>
                    <a:lnTo>
                      <a:pt x="84" y="80"/>
                    </a:lnTo>
                    <a:lnTo>
                      <a:pt x="81" y="87"/>
                    </a:lnTo>
                    <a:lnTo>
                      <a:pt x="80" y="94"/>
                    </a:lnTo>
                    <a:lnTo>
                      <a:pt x="75" y="112"/>
                    </a:lnTo>
                    <a:lnTo>
                      <a:pt x="78" y="134"/>
                    </a:lnTo>
                    <a:lnTo>
                      <a:pt x="75" y="150"/>
                    </a:lnTo>
                    <a:lnTo>
                      <a:pt x="67" y="155"/>
                    </a:lnTo>
                    <a:lnTo>
                      <a:pt x="60" y="166"/>
                    </a:lnTo>
                    <a:lnTo>
                      <a:pt x="55" y="182"/>
                    </a:lnTo>
                    <a:lnTo>
                      <a:pt x="50" y="187"/>
                    </a:lnTo>
                    <a:lnTo>
                      <a:pt x="42" y="222"/>
                    </a:lnTo>
                    <a:lnTo>
                      <a:pt x="20" y="230"/>
                    </a:lnTo>
                    <a:lnTo>
                      <a:pt x="20" y="222"/>
                    </a:lnTo>
                    <a:lnTo>
                      <a:pt x="26" y="214"/>
                    </a:lnTo>
                    <a:lnTo>
                      <a:pt x="31" y="207"/>
                    </a:lnTo>
                    <a:lnTo>
                      <a:pt x="32" y="195"/>
                    </a:lnTo>
                    <a:lnTo>
                      <a:pt x="24" y="177"/>
                    </a:lnTo>
                    <a:lnTo>
                      <a:pt x="15" y="160"/>
                    </a:lnTo>
                    <a:lnTo>
                      <a:pt x="8" y="151"/>
                    </a:lnTo>
                    <a:lnTo>
                      <a:pt x="6" y="145"/>
                    </a:lnTo>
                    <a:lnTo>
                      <a:pt x="7" y="140"/>
                    </a:lnTo>
                    <a:lnTo>
                      <a:pt x="8" y="114"/>
                    </a:lnTo>
                    <a:lnTo>
                      <a:pt x="3" y="108"/>
                    </a:lnTo>
                    <a:lnTo>
                      <a:pt x="5" y="103"/>
                    </a:lnTo>
                    <a:lnTo>
                      <a:pt x="7" y="95"/>
                    </a:lnTo>
                    <a:lnTo>
                      <a:pt x="3" y="75"/>
                    </a:lnTo>
                    <a:lnTo>
                      <a:pt x="0" y="64"/>
                    </a:lnTo>
                    <a:lnTo>
                      <a:pt x="0" y="57"/>
                    </a:lnTo>
                    <a:lnTo>
                      <a:pt x="3" y="48"/>
                    </a:lnTo>
                    <a:lnTo>
                      <a:pt x="7" y="43"/>
                    </a:lnTo>
                    <a:lnTo>
                      <a:pt x="6" y="35"/>
                    </a:lnTo>
                    <a:lnTo>
                      <a:pt x="8" y="2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4" name="Freeform 119"/>
              <p:cNvSpPr>
                <a:spLocks/>
              </p:cNvSpPr>
              <p:nvPr/>
            </p:nvSpPr>
            <p:spPr bwMode="auto">
              <a:xfrm>
                <a:off x="2174" y="3934"/>
                <a:ext cx="92" cy="100"/>
              </a:xfrm>
              <a:custGeom>
                <a:avLst/>
                <a:gdLst>
                  <a:gd name="T0" fmla="*/ 89 w 183"/>
                  <a:gd name="T1" fmla="*/ 100 h 199"/>
                  <a:gd name="T2" fmla="*/ 92 w 183"/>
                  <a:gd name="T3" fmla="*/ 91 h 199"/>
                  <a:gd name="T4" fmla="*/ 85 w 183"/>
                  <a:gd name="T5" fmla="*/ 78 h 199"/>
                  <a:gd name="T6" fmla="*/ 72 w 183"/>
                  <a:gd name="T7" fmla="*/ 57 h 199"/>
                  <a:gd name="T8" fmla="*/ 73 w 183"/>
                  <a:gd name="T9" fmla="*/ 26 h 199"/>
                  <a:gd name="T10" fmla="*/ 65 w 183"/>
                  <a:gd name="T11" fmla="*/ 9 h 199"/>
                  <a:gd name="T12" fmla="*/ 55 w 183"/>
                  <a:gd name="T13" fmla="*/ 9 h 199"/>
                  <a:gd name="T14" fmla="*/ 52 w 183"/>
                  <a:gd name="T15" fmla="*/ 2 h 199"/>
                  <a:gd name="T16" fmla="*/ 10 w 183"/>
                  <a:gd name="T17" fmla="*/ 0 h 199"/>
                  <a:gd name="T18" fmla="*/ 0 w 183"/>
                  <a:gd name="T19" fmla="*/ 20 h 199"/>
                  <a:gd name="T20" fmla="*/ 5 w 183"/>
                  <a:gd name="T21" fmla="*/ 24 h 199"/>
                  <a:gd name="T22" fmla="*/ 2 w 183"/>
                  <a:gd name="T23" fmla="*/ 33 h 199"/>
                  <a:gd name="T24" fmla="*/ 20 w 183"/>
                  <a:gd name="T25" fmla="*/ 55 h 199"/>
                  <a:gd name="T26" fmla="*/ 32 w 183"/>
                  <a:gd name="T27" fmla="*/ 72 h 199"/>
                  <a:gd name="T28" fmla="*/ 48 w 183"/>
                  <a:gd name="T29" fmla="*/ 85 h 199"/>
                  <a:gd name="T30" fmla="*/ 54 w 183"/>
                  <a:gd name="T31" fmla="*/ 82 h 199"/>
                  <a:gd name="T32" fmla="*/ 59 w 183"/>
                  <a:gd name="T33" fmla="*/ 86 h 199"/>
                  <a:gd name="T34" fmla="*/ 66 w 183"/>
                  <a:gd name="T35" fmla="*/ 92 h 199"/>
                  <a:gd name="T36" fmla="*/ 71 w 183"/>
                  <a:gd name="T37" fmla="*/ 90 h 199"/>
                  <a:gd name="T38" fmla="*/ 76 w 183"/>
                  <a:gd name="T39" fmla="*/ 93 h 199"/>
                  <a:gd name="T40" fmla="*/ 81 w 183"/>
                  <a:gd name="T41" fmla="*/ 91 h 199"/>
                  <a:gd name="T42" fmla="*/ 89 w 183"/>
                  <a:gd name="T43" fmla="*/ 10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3"/>
                  <a:gd name="T67" fmla="*/ 0 h 199"/>
                  <a:gd name="T68" fmla="*/ 183 w 183"/>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3" h="199">
                    <a:moveTo>
                      <a:pt x="177" y="199"/>
                    </a:moveTo>
                    <a:lnTo>
                      <a:pt x="183" y="182"/>
                    </a:lnTo>
                    <a:lnTo>
                      <a:pt x="169" y="155"/>
                    </a:lnTo>
                    <a:lnTo>
                      <a:pt x="143" y="114"/>
                    </a:lnTo>
                    <a:lnTo>
                      <a:pt x="146" y="52"/>
                    </a:lnTo>
                    <a:lnTo>
                      <a:pt x="129" y="17"/>
                    </a:lnTo>
                    <a:lnTo>
                      <a:pt x="110" y="17"/>
                    </a:lnTo>
                    <a:lnTo>
                      <a:pt x="103" y="3"/>
                    </a:lnTo>
                    <a:lnTo>
                      <a:pt x="19" y="0"/>
                    </a:lnTo>
                    <a:lnTo>
                      <a:pt x="0" y="40"/>
                    </a:lnTo>
                    <a:lnTo>
                      <a:pt x="9" y="48"/>
                    </a:lnTo>
                    <a:lnTo>
                      <a:pt x="3" y="66"/>
                    </a:lnTo>
                    <a:lnTo>
                      <a:pt x="39" y="109"/>
                    </a:lnTo>
                    <a:lnTo>
                      <a:pt x="63" y="143"/>
                    </a:lnTo>
                    <a:lnTo>
                      <a:pt x="95" y="170"/>
                    </a:lnTo>
                    <a:lnTo>
                      <a:pt x="108" y="163"/>
                    </a:lnTo>
                    <a:lnTo>
                      <a:pt x="117" y="171"/>
                    </a:lnTo>
                    <a:lnTo>
                      <a:pt x="131" y="184"/>
                    </a:lnTo>
                    <a:lnTo>
                      <a:pt x="141" y="180"/>
                    </a:lnTo>
                    <a:lnTo>
                      <a:pt x="152" y="186"/>
                    </a:lnTo>
                    <a:lnTo>
                      <a:pt x="162" y="181"/>
                    </a:lnTo>
                    <a:lnTo>
                      <a:pt x="177" y="19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5" name="Freeform 120"/>
              <p:cNvSpPr>
                <a:spLocks/>
              </p:cNvSpPr>
              <p:nvPr/>
            </p:nvSpPr>
            <p:spPr bwMode="auto">
              <a:xfrm>
                <a:off x="2194" y="4107"/>
                <a:ext cx="28" cy="21"/>
              </a:xfrm>
              <a:custGeom>
                <a:avLst/>
                <a:gdLst>
                  <a:gd name="T0" fmla="*/ 4 w 56"/>
                  <a:gd name="T1" fmla="*/ 0 h 42"/>
                  <a:gd name="T2" fmla="*/ 20 w 56"/>
                  <a:gd name="T3" fmla="*/ 1 h 42"/>
                  <a:gd name="T4" fmla="*/ 28 w 56"/>
                  <a:gd name="T5" fmla="*/ 9 h 42"/>
                  <a:gd name="T6" fmla="*/ 21 w 56"/>
                  <a:gd name="T7" fmla="*/ 21 h 42"/>
                  <a:gd name="T8" fmla="*/ 11 w 56"/>
                  <a:gd name="T9" fmla="*/ 13 h 42"/>
                  <a:gd name="T10" fmla="*/ 0 w 56"/>
                  <a:gd name="T11" fmla="*/ 12 h 42"/>
                  <a:gd name="T12" fmla="*/ 4 w 56"/>
                  <a:gd name="T13" fmla="*/ 0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8" y="0"/>
                    </a:moveTo>
                    <a:lnTo>
                      <a:pt x="39" y="1"/>
                    </a:lnTo>
                    <a:lnTo>
                      <a:pt x="56" y="18"/>
                    </a:lnTo>
                    <a:lnTo>
                      <a:pt x="41" y="42"/>
                    </a:lnTo>
                    <a:lnTo>
                      <a:pt x="21" y="27"/>
                    </a:lnTo>
                    <a:lnTo>
                      <a:pt x="0" y="25"/>
                    </a:lnTo>
                    <a:lnTo>
                      <a:pt x="8"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6" name="Freeform 121"/>
              <p:cNvSpPr>
                <a:spLocks/>
              </p:cNvSpPr>
              <p:nvPr/>
            </p:nvSpPr>
            <p:spPr bwMode="auto">
              <a:xfrm>
                <a:off x="2389" y="3853"/>
                <a:ext cx="23" cy="16"/>
              </a:xfrm>
              <a:custGeom>
                <a:avLst/>
                <a:gdLst>
                  <a:gd name="T0" fmla="*/ 20 w 46"/>
                  <a:gd name="T1" fmla="*/ 8 h 31"/>
                  <a:gd name="T2" fmla="*/ 18 w 46"/>
                  <a:gd name="T3" fmla="*/ 9 h 31"/>
                  <a:gd name="T4" fmla="*/ 18 w 46"/>
                  <a:gd name="T5" fmla="*/ 10 h 31"/>
                  <a:gd name="T6" fmla="*/ 22 w 46"/>
                  <a:gd name="T7" fmla="*/ 10 h 31"/>
                  <a:gd name="T8" fmla="*/ 23 w 46"/>
                  <a:gd name="T9" fmla="*/ 12 h 31"/>
                  <a:gd name="T10" fmla="*/ 22 w 46"/>
                  <a:gd name="T11" fmla="*/ 14 h 31"/>
                  <a:gd name="T12" fmla="*/ 18 w 46"/>
                  <a:gd name="T13" fmla="*/ 14 h 31"/>
                  <a:gd name="T14" fmla="*/ 9 w 46"/>
                  <a:gd name="T15" fmla="*/ 16 h 31"/>
                  <a:gd name="T16" fmla="*/ 6 w 46"/>
                  <a:gd name="T17" fmla="*/ 14 h 31"/>
                  <a:gd name="T18" fmla="*/ 4 w 46"/>
                  <a:gd name="T19" fmla="*/ 14 h 31"/>
                  <a:gd name="T20" fmla="*/ 0 w 46"/>
                  <a:gd name="T21" fmla="*/ 12 h 31"/>
                  <a:gd name="T22" fmla="*/ 0 w 46"/>
                  <a:gd name="T23" fmla="*/ 9 h 31"/>
                  <a:gd name="T24" fmla="*/ 1 w 46"/>
                  <a:gd name="T25" fmla="*/ 5 h 31"/>
                  <a:gd name="T26" fmla="*/ 1 w 46"/>
                  <a:gd name="T27" fmla="*/ 3 h 31"/>
                  <a:gd name="T28" fmla="*/ 5 w 46"/>
                  <a:gd name="T29" fmla="*/ 3 h 31"/>
                  <a:gd name="T30" fmla="*/ 6 w 46"/>
                  <a:gd name="T31" fmla="*/ 3 h 31"/>
                  <a:gd name="T32" fmla="*/ 9 w 46"/>
                  <a:gd name="T33" fmla="*/ 5 h 31"/>
                  <a:gd name="T34" fmla="*/ 12 w 46"/>
                  <a:gd name="T35" fmla="*/ 1 h 31"/>
                  <a:gd name="T36" fmla="*/ 13 w 46"/>
                  <a:gd name="T37" fmla="*/ 1 h 31"/>
                  <a:gd name="T38" fmla="*/ 17 w 46"/>
                  <a:gd name="T39" fmla="*/ 0 h 31"/>
                  <a:gd name="T40" fmla="*/ 18 w 46"/>
                  <a:gd name="T41" fmla="*/ 3 h 31"/>
                  <a:gd name="T42" fmla="*/ 20 w 46"/>
                  <a:gd name="T43" fmla="*/ 6 h 31"/>
                  <a:gd name="T44" fmla="*/ 20 w 46"/>
                  <a:gd name="T45" fmla="*/ 8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31"/>
                  <a:gd name="T71" fmla="*/ 46 w 46"/>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31">
                    <a:moveTo>
                      <a:pt x="39" y="15"/>
                    </a:moveTo>
                    <a:lnTo>
                      <a:pt x="35" y="18"/>
                    </a:lnTo>
                    <a:lnTo>
                      <a:pt x="36" y="20"/>
                    </a:lnTo>
                    <a:lnTo>
                      <a:pt x="44" y="19"/>
                    </a:lnTo>
                    <a:lnTo>
                      <a:pt x="46" y="23"/>
                    </a:lnTo>
                    <a:lnTo>
                      <a:pt x="44" y="27"/>
                    </a:lnTo>
                    <a:lnTo>
                      <a:pt x="36" y="28"/>
                    </a:lnTo>
                    <a:lnTo>
                      <a:pt x="17" y="31"/>
                    </a:lnTo>
                    <a:lnTo>
                      <a:pt x="12" y="28"/>
                    </a:lnTo>
                    <a:lnTo>
                      <a:pt x="8" y="27"/>
                    </a:lnTo>
                    <a:lnTo>
                      <a:pt x="0" y="24"/>
                    </a:lnTo>
                    <a:lnTo>
                      <a:pt x="0" y="18"/>
                    </a:lnTo>
                    <a:lnTo>
                      <a:pt x="2" y="9"/>
                    </a:lnTo>
                    <a:lnTo>
                      <a:pt x="3" y="5"/>
                    </a:lnTo>
                    <a:lnTo>
                      <a:pt x="10" y="6"/>
                    </a:lnTo>
                    <a:lnTo>
                      <a:pt x="12" y="6"/>
                    </a:lnTo>
                    <a:lnTo>
                      <a:pt x="18" y="9"/>
                    </a:lnTo>
                    <a:lnTo>
                      <a:pt x="23" y="1"/>
                    </a:lnTo>
                    <a:lnTo>
                      <a:pt x="27" y="1"/>
                    </a:lnTo>
                    <a:lnTo>
                      <a:pt x="33" y="0"/>
                    </a:lnTo>
                    <a:lnTo>
                      <a:pt x="35" y="5"/>
                    </a:lnTo>
                    <a:lnTo>
                      <a:pt x="40" y="11"/>
                    </a:lnTo>
                    <a:lnTo>
                      <a:pt x="39" y="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7" name="Freeform 122"/>
              <p:cNvSpPr>
                <a:spLocks/>
              </p:cNvSpPr>
              <p:nvPr/>
            </p:nvSpPr>
            <p:spPr bwMode="auto">
              <a:xfrm>
                <a:off x="2413" y="3848"/>
                <a:ext cx="9" cy="9"/>
              </a:xfrm>
              <a:custGeom>
                <a:avLst/>
                <a:gdLst>
                  <a:gd name="T0" fmla="*/ 1 w 18"/>
                  <a:gd name="T1" fmla="*/ 5 h 18"/>
                  <a:gd name="T2" fmla="*/ 0 w 18"/>
                  <a:gd name="T3" fmla="*/ 7 h 18"/>
                  <a:gd name="T4" fmla="*/ 2 w 18"/>
                  <a:gd name="T5" fmla="*/ 9 h 18"/>
                  <a:gd name="T6" fmla="*/ 5 w 18"/>
                  <a:gd name="T7" fmla="*/ 5 h 18"/>
                  <a:gd name="T8" fmla="*/ 9 w 18"/>
                  <a:gd name="T9" fmla="*/ 5 h 18"/>
                  <a:gd name="T10" fmla="*/ 9 w 18"/>
                  <a:gd name="T11" fmla="*/ 3 h 18"/>
                  <a:gd name="T12" fmla="*/ 6 w 18"/>
                  <a:gd name="T13" fmla="*/ 2 h 18"/>
                  <a:gd name="T14" fmla="*/ 5 w 18"/>
                  <a:gd name="T15" fmla="*/ 0 h 18"/>
                  <a:gd name="T16" fmla="*/ 2 w 18"/>
                  <a:gd name="T17" fmla="*/ 0 h 18"/>
                  <a:gd name="T18" fmla="*/ 1 w 18"/>
                  <a:gd name="T19" fmla="*/ 2 h 18"/>
                  <a:gd name="T20" fmla="*/ 1 w 18"/>
                  <a:gd name="T21" fmla="*/ 5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8"/>
                  <a:gd name="T35" fmla="*/ 18 w 18"/>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8">
                    <a:moveTo>
                      <a:pt x="1" y="9"/>
                    </a:moveTo>
                    <a:lnTo>
                      <a:pt x="0" y="15"/>
                    </a:lnTo>
                    <a:lnTo>
                      <a:pt x="4" y="18"/>
                    </a:lnTo>
                    <a:lnTo>
                      <a:pt x="10" y="11"/>
                    </a:lnTo>
                    <a:lnTo>
                      <a:pt x="18" y="9"/>
                    </a:lnTo>
                    <a:lnTo>
                      <a:pt x="17" y="6"/>
                    </a:lnTo>
                    <a:lnTo>
                      <a:pt x="12" y="4"/>
                    </a:lnTo>
                    <a:lnTo>
                      <a:pt x="9" y="0"/>
                    </a:lnTo>
                    <a:lnTo>
                      <a:pt x="5" y="0"/>
                    </a:lnTo>
                    <a:lnTo>
                      <a:pt x="3" y="4"/>
                    </a:lnTo>
                    <a:lnTo>
                      <a:pt x="1" y="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8" name="Freeform 123"/>
              <p:cNvSpPr>
                <a:spLocks/>
              </p:cNvSpPr>
              <p:nvPr/>
            </p:nvSpPr>
            <p:spPr bwMode="auto">
              <a:xfrm>
                <a:off x="2373" y="3577"/>
                <a:ext cx="163" cy="232"/>
              </a:xfrm>
              <a:custGeom>
                <a:avLst/>
                <a:gdLst>
                  <a:gd name="T0" fmla="*/ 64 w 325"/>
                  <a:gd name="T1" fmla="*/ 232 h 463"/>
                  <a:gd name="T2" fmla="*/ 68 w 325"/>
                  <a:gd name="T3" fmla="*/ 225 h 463"/>
                  <a:gd name="T4" fmla="*/ 67 w 325"/>
                  <a:gd name="T5" fmla="*/ 222 h 463"/>
                  <a:gd name="T6" fmla="*/ 73 w 325"/>
                  <a:gd name="T7" fmla="*/ 220 h 463"/>
                  <a:gd name="T8" fmla="*/ 80 w 325"/>
                  <a:gd name="T9" fmla="*/ 220 h 463"/>
                  <a:gd name="T10" fmla="*/ 84 w 325"/>
                  <a:gd name="T11" fmla="*/ 218 h 463"/>
                  <a:gd name="T12" fmla="*/ 88 w 325"/>
                  <a:gd name="T13" fmla="*/ 220 h 463"/>
                  <a:gd name="T14" fmla="*/ 90 w 325"/>
                  <a:gd name="T15" fmla="*/ 222 h 463"/>
                  <a:gd name="T16" fmla="*/ 94 w 325"/>
                  <a:gd name="T17" fmla="*/ 220 h 463"/>
                  <a:gd name="T18" fmla="*/ 106 w 325"/>
                  <a:gd name="T19" fmla="*/ 207 h 463"/>
                  <a:gd name="T20" fmla="*/ 127 w 325"/>
                  <a:gd name="T21" fmla="*/ 177 h 463"/>
                  <a:gd name="T22" fmla="*/ 163 w 325"/>
                  <a:gd name="T23" fmla="*/ 172 h 463"/>
                  <a:gd name="T24" fmla="*/ 145 w 325"/>
                  <a:gd name="T25" fmla="*/ 150 h 463"/>
                  <a:gd name="T26" fmla="*/ 156 w 325"/>
                  <a:gd name="T27" fmla="*/ 136 h 463"/>
                  <a:gd name="T28" fmla="*/ 151 w 325"/>
                  <a:gd name="T29" fmla="*/ 108 h 463"/>
                  <a:gd name="T30" fmla="*/ 123 w 325"/>
                  <a:gd name="T31" fmla="*/ 73 h 463"/>
                  <a:gd name="T32" fmla="*/ 109 w 325"/>
                  <a:gd name="T33" fmla="*/ 37 h 463"/>
                  <a:gd name="T34" fmla="*/ 97 w 325"/>
                  <a:gd name="T35" fmla="*/ 0 h 463"/>
                  <a:gd name="T36" fmla="*/ 91 w 325"/>
                  <a:gd name="T37" fmla="*/ 30 h 463"/>
                  <a:gd name="T38" fmla="*/ 64 w 325"/>
                  <a:gd name="T39" fmla="*/ 22 h 463"/>
                  <a:gd name="T40" fmla="*/ 57 w 325"/>
                  <a:gd name="T41" fmla="*/ 57 h 463"/>
                  <a:gd name="T42" fmla="*/ 55 w 325"/>
                  <a:gd name="T43" fmla="*/ 76 h 463"/>
                  <a:gd name="T44" fmla="*/ 45 w 325"/>
                  <a:gd name="T45" fmla="*/ 124 h 463"/>
                  <a:gd name="T46" fmla="*/ 7 w 325"/>
                  <a:gd name="T47" fmla="*/ 144 h 463"/>
                  <a:gd name="T48" fmla="*/ 1 w 325"/>
                  <a:gd name="T49" fmla="*/ 177 h 463"/>
                  <a:gd name="T50" fmla="*/ 6 w 325"/>
                  <a:gd name="T51" fmla="*/ 177 h 463"/>
                  <a:gd name="T52" fmla="*/ 6 w 325"/>
                  <a:gd name="T53" fmla="*/ 181 h 463"/>
                  <a:gd name="T54" fmla="*/ 9 w 325"/>
                  <a:gd name="T55" fmla="*/ 188 h 463"/>
                  <a:gd name="T56" fmla="*/ 13 w 325"/>
                  <a:gd name="T57" fmla="*/ 191 h 463"/>
                  <a:gd name="T58" fmla="*/ 15 w 325"/>
                  <a:gd name="T59" fmla="*/ 196 h 463"/>
                  <a:gd name="T60" fmla="*/ 19 w 325"/>
                  <a:gd name="T61" fmla="*/ 195 h 463"/>
                  <a:gd name="T62" fmla="*/ 34 w 325"/>
                  <a:gd name="T63" fmla="*/ 188 h 463"/>
                  <a:gd name="T64" fmla="*/ 40 w 325"/>
                  <a:gd name="T65" fmla="*/ 188 h 463"/>
                  <a:gd name="T66" fmla="*/ 50 w 325"/>
                  <a:gd name="T67" fmla="*/ 198 h 463"/>
                  <a:gd name="T68" fmla="*/ 49 w 325"/>
                  <a:gd name="T69" fmla="*/ 209 h 463"/>
                  <a:gd name="T70" fmla="*/ 52 w 325"/>
                  <a:gd name="T71" fmla="*/ 216 h 463"/>
                  <a:gd name="T72" fmla="*/ 58 w 325"/>
                  <a:gd name="T73" fmla="*/ 223 h 463"/>
                  <a:gd name="T74" fmla="*/ 61 w 325"/>
                  <a:gd name="T75" fmla="*/ 229 h 4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463"/>
                  <a:gd name="T116" fmla="*/ 325 w 325"/>
                  <a:gd name="T117" fmla="*/ 463 h 4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463">
                    <a:moveTo>
                      <a:pt x="122" y="462"/>
                    </a:moveTo>
                    <a:lnTo>
                      <a:pt x="127" y="463"/>
                    </a:lnTo>
                    <a:lnTo>
                      <a:pt x="132" y="459"/>
                    </a:lnTo>
                    <a:lnTo>
                      <a:pt x="136" y="450"/>
                    </a:lnTo>
                    <a:lnTo>
                      <a:pt x="136" y="448"/>
                    </a:lnTo>
                    <a:lnTo>
                      <a:pt x="134" y="444"/>
                    </a:lnTo>
                    <a:lnTo>
                      <a:pt x="137" y="438"/>
                    </a:lnTo>
                    <a:lnTo>
                      <a:pt x="146" y="439"/>
                    </a:lnTo>
                    <a:lnTo>
                      <a:pt x="156" y="436"/>
                    </a:lnTo>
                    <a:lnTo>
                      <a:pt x="160" y="439"/>
                    </a:lnTo>
                    <a:lnTo>
                      <a:pt x="163" y="436"/>
                    </a:lnTo>
                    <a:lnTo>
                      <a:pt x="167" y="436"/>
                    </a:lnTo>
                    <a:lnTo>
                      <a:pt x="170" y="441"/>
                    </a:lnTo>
                    <a:lnTo>
                      <a:pt x="175" y="439"/>
                    </a:lnTo>
                    <a:lnTo>
                      <a:pt x="176" y="440"/>
                    </a:lnTo>
                    <a:lnTo>
                      <a:pt x="179" y="444"/>
                    </a:lnTo>
                    <a:lnTo>
                      <a:pt x="181" y="444"/>
                    </a:lnTo>
                    <a:lnTo>
                      <a:pt x="188" y="439"/>
                    </a:lnTo>
                    <a:lnTo>
                      <a:pt x="194" y="445"/>
                    </a:lnTo>
                    <a:lnTo>
                      <a:pt x="212" y="413"/>
                    </a:lnTo>
                    <a:lnTo>
                      <a:pt x="216" y="376"/>
                    </a:lnTo>
                    <a:lnTo>
                      <a:pt x="254" y="353"/>
                    </a:lnTo>
                    <a:lnTo>
                      <a:pt x="306" y="357"/>
                    </a:lnTo>
                    <a:lnTo>
                      <a:pt x="325" y="343"/>
                    </a:lnTo>
                    <a:lnTo>
                      <a:pt x="322" y="312"/>
                    </a:lnTo>
                    <a:lnTo>
                      <a:pt x="289" y="300"/>
                    </a:lnTo>
                    <a:lnTo>
                      <a:pt x="287" y="271"/>
                    </a:lnTo>
                    <a:lnTo>
                      <a:pt x="311" y="271"/>
                    </a:lnTo>
                    <a:lnTo>
                      <a:pt x="324" y="234"/>
                    </a:lnTo>
                    <a:lnTo>
                      <a:pt x="302" y="215"/>
                    </a:lnTo>
                    <a:lnTo>
                      <a:pt x="270" y="190"/>
                    </a:lnTo>
                    <a:lnTo>
                      <a:pt x="246" y="145"/>
                    </a:lnTo>
                    <a:lnTo>
                      <a:pt x="230" y="84"/>
                    </a:lnTo>
                    <a:lnTo>
                      <a:pt x="217" y="74"/>
                    </a:lnTo>
                    <a:lnTo>
                      <a:pt x="221" y="29"/>
                    </a:lnTo>
                    <a:lnTo>
                      <a:pt x="194" y="0"/>
                    </a:lnTo>
                    <a:lnTo>
                      <a:pt x="192" y="36"/>
                    </a:lnTo>
                    <a:lnTo>
                      <a:pt x="182" y="59"/>
                    </a:lnTo>
                    <a:lnTo>
                      <a:pt x="161" y="53"/>
                    </a:lnTo>
                    <a:lnTo>
                      <a:pt x="127" y="44"/>
                    </a:lnTo>
                    <a:lnTo>
                      <a:pt x="121" y="80"/>
                    </a:lnTo>
                    <a:lnTo>
                      <a:pt x="114" y="113"/>
                    </a:lnTo>
                    <a:lnTo>
                      <a:pt x="89" y="124"/>
                    </a:lnTo>
                    <a:lnTo>
                      <a:pt x="109" y="152"/>
                    </a:lnTo>
                    <a:lnTo>
                      <a:pt x="96" y="157"/>
                    </a:lnTo>
                    <a:lnTo>
                      <a:pt x="90" y="247"/>
                    </a:lnTo>
                    <a:lnTo>
                      <a:pt x="66" y="272"/>
                    </a:lnTo>
                    <a:lnTo>
                      <a:pt x="14" y="288"/>
                    </a:lnTo>
                    <a:lnTo>
                      <a:pt x="0" y="343"/>
                    </a:lnTo>
                    <a:lnTo>
                      <a:pt x="2" y="353"/>
                    </a:lnTo>
                    <a:lnTo>
                      <a:pt x="7" y="357"/>
                    </a:lnTo>
                    <a:lnTo>
                      <a:pt x="12" y="354"/>
                    </a:lnTo>
                    <a:lnTo>
                      <a:pt x="14" y="357"/>
                    </a:lnTo>
                    <a:lnTo>
                      <a:pt x="12" y="362"/>
                    </a:lnTo>
                    <a:lnTo>
                      <a:pt x="11" y="368"/>
                    </a:lnTo>
                    <a:lnTo>
                      <a:pt x="18" y="376"/>
                    </a:lnTo>
                    <a:lnTo>
                      <a:pt x="20" y="381"/>
                    </a:lnTo>
                    <a:lnTo>
                      <a:pt x="25" y="381"/>
                    </a:lnTo>
                    <a:lnTo>
                      <a:pt x="29" y="386"/>
                    </a:lnTo>
                    <a:lnTo>
                      <a:pt x="29" y="391"/>
                    </a:lnTo>
                    <a:lnTo>
                      <a:pt x="34" y="391"/>
                    </a:lnTo>
                    <a:lnTo>
                      <a:pt x="37" y="389"/>
                    </a:lnTo>
                    <a:lnTo>
                      <a:pt x="53" y="390"/>
                    </a:lnTo>
                    <a:lnTo>
                      <a:pt x="67" y="376"/>
                    </a:lnTo>
                    <a:lnTo>
                      <a:pt x="70" y="380"/>
                    </a:lnTo>
                    <a:lnTo>
                      <a:pt x="79" y="376"/>
                    </a:lnTo>
                    <a:lnTo>
                      <a:pt x="88" y="389"/>
                    </a:lnTo>
                    <a:lnTo>
                      <a:pt x="100" y="395"/>
                    </a:lnTo>
                    <a:lnTo>
                      <a:pt x="101" y="399"/>
                    </a:lnTo>
                    <a:lnTo>
                      <a:pt x="98" y="417"/>
                    </a:lnTo>
                    <a:lnTo>
                      <a:pt x="101" y="421"/>
                    </a:lnTo>
                    <a:lnTo>
                      <a:pt x="103" y="432"/>
                    </a:lnTo>
                    <a:lnTo>
                      <a:pt x="112" y="436"/>
                    </a:lnTo>
                    <a:lnTo>
                      <a:pt x="116" y="445"/>
                    </a:lnTo>
                    <a:lnTo>
                      <a:pt x="119" y="456"/>
                    </a:lnTo>
                    <a:lnTo>
                      <a:pt x="122" y="457"/>
                    </a:lnTo>
                    <a:lnTo>
                      <a:pt x="122" y="46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9" name="Freeform 124"/>
              <p:cNvSpPr>
                <a:spLocks/>
              </p:cNvSpPr>
              <p:nvPr/>
            </p:nvSpPr>
            <p:spPr bwMode="auto">
              <a:xfrm>
                <a:off x="2485" y="3771"/>
                <a:ext cx="35" cy="31"/>
              </a:xfrm>
              <a:custGeom>
                <a:avLst/>
                <a:gdLst>
                  <a:gd name="T0" fmla="*/ 35 w 71"/>
                  <a:gd name="T1" fmla="*/ 4 h 61"/>
                  <a:gd name="T2" fmla="*/ 26 w 71"/>
                  <a:gd name="T3" fmla="*/ 0 h 61"/>
                  <a:gd name="T4" fmla="*/ 16 w 71"/>
                  <a:gd name="T5" fmla="*/ 6 h 61"/>
                  <a:gd name="T6" fmla="*/ 9 w 71"/>
                  <a:gd name="T7" fmla="*/ 21 h 61"/>
                  <a:gd name="T8" fmla="*/ 0 w 71"/>
                  <a:gd name="T9" fmla="*/ 28 h 61"/>
                  <a:gd name="T10" fmla="*/ 3 w 71"/>
                  <a:gd name="T11" fmla="*/ 31 h 61"/>
                  <a:gd name="T12" fmla="*/ 17 w 71"/>
                  <a:gd name="T13" fmla="*/ 20 h 61"/>
                  <a:gd name="T14" fmla="*/ 25 w 71"/>
                  <a:gd name="T15" fmla="*/ 21 h 61"/>
                  <a:gd name="T16" fmla="*/ 26 w 71"/>
                  <a:gd name="T17" fmla="*/ 12 h 61"/>
                  <a:gd name="T18" fmla="*/ 35 w 71"/>
                  <a:gd name="T19" fmla="*/ 12 h 61"/>
                  <a:gd name="T20" fmla="*/ 35 w 71"/>
                  <a:gd name="T21" fmla="*/ 4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61"/>
                  <a:gd name="T35" fmla="*/ 71 w 71"/>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61">
                    <a:moveTo>
                      <a:pt x="71" y="7"/>
                    </a:moveTo>
                    <a:lnTo>
                      <a:pt x="52" y="0"/>
                    </a:lnTo>
                    <a:lnTo>
                      <a:pt x="33" y="11"/>
                    </a:lnTo>
                    <a:lnTo>
                      <a:pt x="18" y="41"/>
                    </a:lnTo>
                    <a:lnTo>
                      <a:pt x="0" y="56"/>
                    </a:lnTo>
                    <a:lnTo>
                      <a:pt x="7" y="61"/>
                    </a:lnTo>
                    <a:lnTo>
                      <a:pt x="34" y="39"/>
                    </a:lnTo>
                    <a:lnTo>
                      <a:pt x="51" y="42"/>
                    </a:lnTo>
                    <a:lnTo>
                      <a:pt x="52" y="24"/>
                    </a:lnTo>
                    <a:lnTo>
                      <a:pt x="71" y="23"/>
                    </a:lnTo>
                    <a:lnTo>
                      <a:pt x="71" y="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0" name="Freeform 125"/>
              <p:cNvSpPr>
                <a:spLocks/>
              </p:cNvSpPr>
              <p:nvPr/>
            </p:nvSpPr>
            <p:spPr bwMode="auto">
              <a:xfrm>
                <a:off x="1850" y="3102"/>
                <a:ext cx="139" cy="275"/>
              </a:xfrm>
              <a:custGeom>
                <a:avLst/>
                <a:gdLst>
                  <a:gd name="T0" fmla="*/ 28 w 278"/>
                  <a:gd name="T1" fmla="*/ 89 h 550"/>
                  <a:gd name="T2" fmla="*/ 31 w 278"/>
                  <a:gd name="T3" fmla="*/ 39 h 550"/>
                  <a:gd name="T4" fmla="*/ 45 w 278"/>
                  <a:gd name="T5" fmla="*/ 0 h 550"/>
                  <a:gd name="T6" fmla="*/ 56 w 278"/>
                  <a:gd name="T7" fmla="*/ 32 h 550"/>
                  <a:gd name="T8" fmla="*/ 122 w 278"/>
                  <a:gd name="T9" fmla="*/ 133 h 550"/>
                  <a:gd name="T10" fmla="*/ 126 w 278"/>
                  <a:gd name="T11" fmla="*/ 166 h 550"/>
                  <a:gd name="T12" fmla="*/ 139 w 278"/>
                  <a:gd name="T13" fmla="*/ 190 h 550"/>
                  <a:gd name="T14" fmla="*/ 127 w 278"/>
                  <a:gd name="T15" fmla="*/ 197 h 550"/>
                  <a:gd name="T16" fmla="*/ 125 w 278"/>
                  <a:gd name="T17" fmla="*/ 219 h 550"/>
                  <a:gd name="T18" fmla="*/ 115 w 278"/>
                  <a:gd name="T19" fmla="*/ 253 h 550"/>
                  <a:gd name="T20" fmla="*/ 107 w 278"/>
                  <a:gd name="T21" fmla="*/ 246 h 550"/>
                  <a:gd name="T22" fmla="*/ 90 w 278"/>
                  <a:gd name="T23" fmla="*/ 260 h 550"/>
                  <a:gd name="T24" fmla="*/ 71 w 278"/>
                  <a:gd name="T25" fmla="*/ 262 h 550"/>
                  <a:gd name="T26" fmla="*/ 53 w 278"/>
                  <a:gd name="T27" fmla="*/ 275 h 550"/>
                  <a:gd name="T28" fmla="*/ 27 w 278"/>
                  <a:gd name="T29" fmla="*/ 265 h 550"/>
                  <a:gd name="T30" fmla="*/ 37 w 278"/>
                  <a:gd name="T31" fmla="*/ 252 h 550"/>
                  <a:gd name="T32" fmla="*/ 24 w 278"/>
                  <a:gd name="T33" fmla="*/ 243 h 550"/>
                  <a:gd name="T34" fmla="*/ 15 w 278"/>
                  <a:gd name="T35" fmla="*/ 251 h 550"/>
                  <a:gd name="T36" fmla="*/ 0 w 278"/>
                  <a:gd name="T37" fmla="*/ 224 h 550"/>
                  <a:gd name="T38" fmla="*/ 6 w 278"/>
                  <a:gd name="T39" fmla="*/ 201 h 550"/>
                  <a:gd name="T40" fmla="*/ 24 w 278"/>
                  <a:gd name="T41" fmla="*/ 191 h 550"/>
                  <a:gd name="T42" fmla="*/ 28 w 278"/>
                  <a:gd name="T43" fmla="*/ 182 h 550"/>
                  <a:gd name="T44" fmla="*/ 29 w 278"/>
                  <a:gd name="T45" fmla="*/ 160 h 550"/>
                  <a:gd name="T46" fmla="*/ 20 w 278"/>
                  <a:gd name="T47" fmla="*/ 141 h 550"/>
                  <a:gd name="T48" fmla="*/ 28 w 278"/>
                  <a:gd name="T49" fmla="*/ 89 h 5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550"/>
                  <a:gd name="T77" fmla="*/ 278 w 278"/>
                  <a:gd name="T78" fmla="*/ 550 h 5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550">
                    <a:moveTo>
                      <a:pt x="56" y="179"/>
                    </a:moveTo>
                    <a:lnTo>
                      <a:pt x="62" y="78"/>
                    </a:lnTo>
                    <a:lnTo>
                      <a:pt x="91" y="0"/>
                    </a:lnTo>
                    <a:lnTo>
                      <a:pt x="112" y="64"/>
                    </a:lnTo>
                    <a:lnTo>
                      <a:pt x="244" y="266"/>
                    </a:lnTo>
                    <a:lnTo>
                      <a:pt x="253" y="332"/>
                    </a:lnTo>
                    <a:lnTo>
                      <a:pt x="278" y="380"/>
                    </a:lnTo>
                    <a:lnTo>
                      <a:pt x="255" y="395"/>
                    </a:lnTo>
                    <a:lnTo>
                      <a:pt x="250" y="439"/>
                    </a:lnTo>
                    <a:lnTo>
                      <a:pt x="231" y="507"/>
                    </a:lnTo>
                    <a:lnTo>
                      <a:pt x="214" y="493"/>
                    </a:lnTo>
                    <a:lnTo>
                      <a:pt x="181" y="519"/>
                    </a:lnTo>
                    <a:lnTo>
                      <a:pt x="142" y="524"/>
                    </a:lnTo>
                    <a:lnTo>
                      <a:pt x="106" y="550"/>
                    </a:lnTo>
                    <a:lnTo>
                      <a:pt x="54" y="529"/>
                    </a:lnTo>
                    <a:lnTo>
                      <a:pt x="74" y="505"/>
                    </a:lnTo>
                    <a:lnTo>
                      <a:pt x="48" y="486"/>
                    </a:lnTo>
                    <a:lnTo>
                      <a:pt x="31" y="502"/>
                    </a:lnTo>
                    <a:lnTo>
                      <a:pt x="0" y="448"/>
                    </a:lnTo>
                    <a:lnTo>
                      <a:pt x="13" y="403"/>
                    </a:lnTo>
                    <a:lnTo>
                      <a:pt x="48" y="382"/>
                    </a:lnTo>
                    <a:lnTo>
                      <a:pt x="56" y="364"/>
                    </a:lnTo>
                    <a:lnTo>
                      <a:pt x="58" y="321"/>
                    </a:lnTo>
                    <a:lnTo>
                      <a:pt x="40" y="283"/>
                    </a:lnTo>
                    <a:lnTo>
                      <a:pt x="56" y="17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1" name="Freeform 126"/>
              <p:cNvSpPr>
                <a:spLocks/>
              </p:cNvSpPr>
              <p:nvPr/>
            </p:nvSpPr>
            <p:spPr bwMode="auto">
              <a:xfrm>
                <a:off x="1909" y="3293"/>
                <a:ext cx="183" cy="211"/>
              </a:xfrm>
              <a:custGeom>
                <a:avLst/>
                <a:gdLst>
                  <a:gd name="T0" fmla="*/ 167 w 365"/>
                  <a:gd name="T1" fmla="*/ 121 h 422"/>
                  <a:gd name="T2" fmla="*/ 179 w 365"/>
                  <a:gd name="T3" fmla="*/ 111 h 422"/>
                  <a:gd name="T4" fmla="*/ 183 w 365"/>
                  <a:gd name="T5" fmla="*/ 95 h 422"/>
                  <a:gd name="T6" fmla="*/ 156 w 365"/>
                  <a:gd name="T7" fmla="*/ 63 h 422"/>
                  <a:gd name="T8" fmla="*/ 141 w 365"/>
                  <a:gd name="T9" fmla="*/ 22 h 422"/>
                  <a:gd name="T10" fmla="*/ 108 w 365"/>
                  <a:gd name="T11" fmla="*/ 18 h 422"/>
                  <a:gd name="T12" fmla="*/ 80 w 365"/>
                  <a:gd name="T13" fmla="*/ 0 h 422"/>
                  <a:gd name="T14" fmla="*/ 69 w 365"/>
                  <a:gd name="T15" fmla="*/ 7 h 422"/>
                  <a:gd name="T16" fmla="*/ 66 w 365"/>
                  <a:gd name="T17" fmla="*/ 29 h 422"/>
                  <a:gd name="T18" fmla="*/ 57 w 365"/>
                  <a:gd name="T19" fmla="*/ 63 h 422"/>
                  <a:gd name="T20" fmla="*/ 63 w 365"/>
                  <a:gd name="T21" fmla="*/ 73 h 422"/>
                  <a:gd name="T22" fmla="*/ 36 w 365"/>
                  <a:gd name="T23" fmla="*/ 91 h 422"/>
                  <a:gd name="T24" fmla="*/ 17 w 365"/>
                  <a:gd name="T25" fmla="*/ 94 h 422"/>
                  <a:gd name="T26" fmla="*/ 14 w 365"/>
                  <a:gd name="T27" fmla="*/ 102 h 422"/>
                  <a:gd name="T28" fmla="*/ 0 w 365"/>
                  <a:gd name="T29" fmla="*/ 110 h 422"/>
                  <a:gd name="T30" fmla="*/ 8 w 365"/>
                  <a:gd name="T31" fmla="*/ 129 h 422"/>
                  <a:gd name="T32" fmla="*/ 18 w 365"/>
                  <a:gd name="T33" fmla="*/ 121 h 422"/>
                  <a:gd name="T34" fmla="*/ 25 w 365"/>
                  <a:gd name="T35" fmla="*/ 135 h 422"/>
                  <a:gd name="T36" fmla="*/ 8 w 365"/>
                  <a:gd name="T37" fmla="*/ 152 h 422"/>
                  <a:gd name="T38" fmla="*/ 15 w 365"/>
                  <a:gd name="T39" fmla="*/ 166 h 422"/>
                  <a:gd name="T40" fmla="*/ 43 w 365"/>
                  <a:gd name="T41" fmla="*/ 187 h 422"/>
                  <a:gd name="T42" fmla="*/ 49 w 365"/>
                  <a:gd name="T43" fmla="*/ 180 h 422"/>
                  <a:gd name="T44" fmla="*/ 60 w 365"/>
                  <a:gd name="T45" fmla="*/ 187 h 422"/>
                  <a:gd name="T46" fmla="*/ 69 w 365"/>
                  <a:gd name="T47" fmla="*/ 211 h 422"/>
                  <a:gd name="T48" fmla="*/ 84 w 365"/>
                  <a:gd name="T49" fmla="*/ 209 h 422"/>
                  <a:gd name="T50" fmla="*/ 115 w 365"/>
                  <a:gd name="T51" fmla="*/ 168 h 422"/>
                  <a:gd name="T52" fmla="*/ 143 w 365"/>
                  <a:gd name="T53" fmla="*/ 159 h 422"/>
                  <a:gd name="T54" fmla="*/ 158 w 365"/>
                  <a:gd name="T55" fmla="*/ 155 h 422"/>
                  <a:gd name="T56" fmla="*/ 170 w 365"/>
                  <a:gd name="T57" fmla="*/ 133 h 422"/>
                  <a:gd name="T58" fmla="*/ 167 w 365"/>
                  <a:gd name="T59" fmla="*/ 121 h 4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5"/>
                  <a:gd name="T91" fmla="*/ 0 h 422"/>
                  <a:gd name="T92" fmla="*/ 365 w 365"/>
                  <a:gd name="T93" fmla="*/ 422 h 4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5" h="422">
                    <a:moveTo>
                      <a:pt x="334" y="243"/>
                    </a:moveTo>
                    <a:lnTo>
                      <a:pt x="357" y="223"/>
                    </a:lnTo>
                    <a:lnTo>
                      <a:pt x="365" y="190"/>
                    </a:lnTo>
                    <a:lnTo>
                      <a:pt x="312" y="127"/>
                    </a:lnTo>
                    <a:lnTo>
                      <a:pt x="281" y="43"/>
                    </a:lnTo>
                    <a:lnTo>
                      <a:pt x="215" y="35"/>
                    </a:lnTo>
                    <a:lnTo>
                      <a:pt x="160" y="0"/>
                    </a:lnTo>
                    <a:lnTo>
                      <a:pt x="137" y="15"/>
                    </a:lnTo>
                    <a:lnTo>
                      <a:pt x="132" y="59"/>
                    </a:lnTo>
                    <a:lnTo>
                      <a:pt x="113" y="127"/>
                    </a:lnTo>
                    <a:lnTo>
                      <a:pt x="125" y="145"/>
                    </a:lnTo>
                    <a:lnTo>
                      <a:pt x="72" y="181"/>
                    </a:lnTo>
                    <a:lnTo>
                      <a:pt x="34" y="188"/>
                    </a:lnTo>
                    <a:lnTo>
                      <a:pt x="27" y="204"/>
                    </a:lnTo>
                    <a:lnTo>
                      <a:pt x="0" y="221"/>
                    </a:lnTo>
                    <a:lnTo>
                      <a:pt x="16" y="257"/>
                    </a:lnTo>
                    <a:lnTo>
                      <a:pt x="36" y="243"/>
                    </a:lnTo>
                    <a:lnTo>
                      <a:pt x="50" y="270"/>
                    </a:lnTo>
                    <a:lnTo>
                      <a:pt x="15" y="303"/>
                    </a:lnTo>
                    <a:lnTo>
                      <a:pt x="30" y="331"/>
                    </a:lnTo>
                    <a:lnTo>
                      <a:pt x="86" y="373"/>
                    </a:lnTo>
                    <a:lnTo>
                      <a:pt x="98" y="359"/>
                    </a:lnTo>
                    <a:lnTo>
                      <a:pt x="119" y="373"/>
                    </a:lnTo>
                    <a:lnTo>
                      <a:pt x="138" y="422"/>
                    </a:lnTo>
                    <a:lnTo>
                      <a:pt x="168" y="418"/>
                    </a:lnTo>
                    <a:lnTo>
                      <a:pt x="230" y="335"/>
                    </a:lnTo>
                    <a:lnTo>
                      <a:pt x="285" y="318"/>
                    </a:lnTo>
                    <a:lnTo>
                      <a:pt x="315" y="309"/>
                    </a:lnTo>
                    <a:lnTo>
                      <a:pt x="340" y="266"/>
                    </a:lnTo>
                    <a:lnTo>
                      <a:pt x="334" y="24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2" name="Freeform 127"/>
              <p:cNvSpPr>
                <a:spLocks/>
              </p:cNvSpPr>
              <p:nvPr/>
            </p:nvSpPr>
            <p:spPr bwMode="auto">
              <a:xfrm>
                <a:off x="1880" y="3444"/>
                <a:ext cx="98" cy="111"/>
              </a:xfrm>
              <a:custGeom>
                <a:avLst/>
                <a:gdLst>
                  <a:gd name="T0" fmla="*/ 19 w 196"/>
                  <a:gd name="T1" fmla="*/ 111 h 223"/>
                  <a:gd name="T2" fmla="*/ 40 w 196"/>
                  <a:gd name="T3" fmla="*/ 109 h 223"/>
                  <a:gd name="T4" fmla="*/ 49 w 196"/>
                  <a:gd name="T5" fmla="*/ 100 h 223"/>
                  <a:gd name="T6" fmla="*/ 66 w 196"/>
                  <a:gd name="T7" fmla="*/ 85 h 223"/>
                  <a:gd name="T8" fmla="*/ 76 w 196"/>
                  <a:gd name="T9" fmla="*/ 84 h 223"/>
                  <a:gd name="T10" fmla="*/ 75 w 196"/>
                  <a:gd name="T11" fmla="*/ 66 h 223"/>
                  <a:gd name="T12" fmla="*/ 98 w 196"/>
                  <a:gd name="T13" fmla="*/ 59 h 223"/>
                  <a:gd name="T14" fmla="*/ 89 w 196"/>
                  <a:gd name="T15" fmla="*/ 35 h 223"/>
                  <a:gd name="T16" fmla="*/ 78 w 196"/>
                  <a:gd name="T17" fmla="*/ 28 h 223"/>
                  <a:gd name="T18" fmla="*/ 72 w 196"/>
                  <a:gd name="T19" fmla="*/ 35 h 223"/>
                  <a:gd name="T20" fmla="*/ 44 w 196"/>
                  <a:gd name="T21" fmla="*/ 14 h 223"/>
                  <a:gd name="T22" fmla="*/ 37 w 196"/>
                  <a:gd name="T23" fmla="*/ 0 h 223"/>
                  <a:gd name="T24" fmla="*/ 25 w 196"/>
                  <a:gd name="T25" fmla="*/ 21 h 223"/>
                  <a:gd name="T26" fmla="*/ 28 w 196"/>
                  <a:gd name="T27" fmla="*/ 32 h 223"/>
                  <a:gd name="T28" fmla="*/ 12 w 196"/>
                  <a:gd name="T29" fmla="*/ 52 h 223"/>
                  <a:gd name="T30" fmla="*/ 0 w 196"/>
                  <a:gd name="T31" fmla="*/ 60 h 223"/>
                  <a:gd name="T32" fmla="*/ 1 w 196"/>
                  <a:gd name="T33" fmla="*/ 75 h 223"/>
                  <a:gd name="T34" fmla="*/ 10 w 196"/>
                  <a:gd name="T35" fmla="*/ 103 h 223"/>
                  <a:gd name="T36" fmla="*/ 19 w 196"/>
                  <a:gd name="T37" fmla="*/ 111 h 2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223"/>
                  <a:gd name="T59" fmla="*/ 196 w 196"/>
                  <a:gd name="T60" fmla="*/ 223 h 2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223">
                    <a:moveTo>
                      <a:pt x="37" y="223"/>
                    </a:moveTo>
                    <a:lnTo>
                      <a:pt x="79" y="218"/>
                    </a:lnTo>
                    <a:lnTo>
                      <a:pt x="98" y="200"/>
                    </a:lnTo>
                    <a:lnTo>
                      <a:pt x="132" y="170"/>
                    </a:lnTo>
                    <a:lnTo>
                      <a:pt x="151" y="168"/>
                    </a:lnTo>
                    <a:lnTo>
                      <a:pt x="150" y="132"/>
                    </a:lnTo>
                    <a:lnTo>
                      <a:pt x="196" y="119"/>
                    </a:lnTo>
                    <a:lnTo>
                      <a:pt x="177" y="70"/>
                    </a:lnTo>
                    <a:lnTo>
                      <a:pt x="156" y="56"/>
                    </a:lnTo>
                    <a:lnTo>
                      <a:pt x="144" y="70"/>
                    </a:lnTo>
                    <a:lnTo>
                      <a:pt x="88" y="28"/>
                    </a:lnTo>
                    <a:lnTo>
                      <a:pt x="73" y="0"/>
                    </a:lnTo>
                    <a:lnTo>
                      <a:pt x="50" y="43"/>
                    </a:lnTo>
                    <a:lnTo>
                      <a:pt x="56" y="64"/>
                    </a:lnTo>
                    <a:lnTo>
                      <a:pt x="24" y="105"/>
                    </a:lnTo>
                    <a:lnTo>
                      <a:pt x="0" y="120"/>
                    </a:lnTo>
                    <a:lnTo>
                      <a:pt x="1" y="151"/>
                    </a:lnTo>
                    <a:lnTo>
                      <a:pt x="20" y="206"/>
                    </a:lnTo>
                    <a:lnTo>
                      <a:pt x="37" y="2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3" name="Freeform 128"/>
              <p:cNvSpPr>
                <a:spLocks/>
              </p:cNvSpPr>
              <p:nvPr/>
            </p:nvSpPr>
            <p:spPr bwMode="auto">
              <a:xfrm>
                <a:off x="1898" y="3452"/>
                <a:ext cx="153" cy="134"/>
              </a:xfrm>
              <a:custGeom>
                <a:avLst/>
                <a:gdLst>
                  <a:gd name="T0" fmla="*/ 0 w 306"/>
                  <a:gd name="T1" fmla="*/ 104 h 269"/>
                  <a:gd name="T2" fmla="*/ 6 w 306"/>
                  <a:gd name="T3" fmla="*/ 112 h 269"/>
                  <a:gd name="T4" fmla="*/ 42 w 306"/>
                  <a:gd name="T5" fmla="*/ 117 h 269"/>
                  <a:gd name="T6" fmla="*/ 50 w 306"/>
                  <a:gd name="T7" fmla="*/ 124 h 269"/>
                  <a:gd name="T8" fmla="*/ 72 w 306"/>
                  <a:gd name="T9" fmla="*/ 134 h 269"/>
                  <a:gd name="T10" fmla="*/ 88 w 306"/>
                  <a:gd name="T11" fmla="*/ 124 h 269"/>
                  <a:gd name="T12" fmla="*/ 91 w 306"/>
                  <a:gd name="T13" fmla="*/ 112 h 269"/>
                  <a:gd name="T14" fmla="*/ 102 w 306"/>
                  <a:gd name="T15" fmla="*/ 87 h 269"/>
                  <a:gd name="T16" fmla="*/ 122 w 306"/>
                  <a:gd name="T17" fmla="*/ 72 h 269"/>
                  <a:gd name="T18" fmla="*/ 115 w 306"/>
                  <a:gd name="T19" fmla="*/ 63 h 269"/>
                  <a:gd name="T20" fmla="*/ 123 w 306"/>
                  <a:gd name="T21" fmla="*/ 33 h 269"/>
                  <a:gd name="T22" fmla="*/ 153 w 306"/>
                  <a:gd name="T23" fmla="*/ 0 h 269"/>
                  <a:gd name="T24" fmla="*/ 125 w 306"/>
                  <a:gd name="T25" fmla="*/ 8 h 269"/>
                  <a:gd name="T26" fmla="*/ 94 w 306"/>
                  <a:gd name="T27" fmla="*/ 50 h 269"/>
                  <a:gd name="T28" fmla="*/ 79 w 306"/>
                  <a:gd name="T29" fmla="*/ 52 h 269"/>
                  <a:gd name="T30" fmla="*/ 56 w 306"/>
                  <a:gd name="T31" fmla="*/ 58 h 269"/>
                  <a:gd name="T32" fmla="*/ 57 w 306"/>
                  <a:gd name="T33" fmla="*/ 76 h 269"/>
                  <a:gd name="T34" fmla="*/ 47 w 306"/>
                  <a:gd name="T35" fmla="*/ 77 h 269"/>
                  <a:gd name="T36" fmla="*/ 30 w 306"/>
                  <a:gd name="T37" fmla="*/ 92 h 269"/>
                  <a:gd name="T38" fmla="*/ 21 w 306"/>
                  <a:gd name="T39" fmla="*/ 101 h 269"/>
                  <a:gd name="T40" fmla="*/ 0 w 306"/>
                  <a:gd name="T41" fmla="*/ 104 h 2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269"/>
                  <a:gd name="T65" fmla="*/ 306 w 306"/>
                  <a:gd name="T66" fmla="*/ 269 h 2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269">
                    <a:moveTo>
                      <a:pt x="0" y="208"/>
                    </a:moveTo>
                    <a:lnTo>
                      <a:pt x="12" y="225"/>
                    </a:lnTo>
                    <a:lnTo>
                      <a:pt x="84" y="234"/>
                    </a:lnTo>
                    <a:lnTo>
                      <a:pt x="101" y="248"/>
                    </a:lnTo>
                    <a:lnTo>
                      <a:pt x="144" y="269"/>
                    </a:lnTo>
                    <a:lnTo>
                      <a:pt x="176" y="249"/>
                    </a:lnTo>
                    <a:lnTo>
                      <a:pt x="183" y="225"/>
                    </a:lnTo>
                    <a:lnTo>
                      <a:pt x="205" y="175"/>
                    </a:lnTo>
                    <a:lnTo>
                      <a:pt x="245" y="145"/>
                    </a:lnTo>
                    <a:lnTo>
                      <a:pt x="230" y="126"/>
                    </a:lnTo>
                    <a:lnTo>
                      <a:pt x="247" y="66"/>
                    </a:lnTo>
                    <a:lnTo>
                      <a:pt x="306" y="0"/>
                    </a:lnTo>
                    <a:lnTo>
                      <a:pt x="251" y="17"/>
                    </a:lnTo>
                    <a:lnTo>
                      <a:pt x="189" y="100"/>
                    </a:lnTo>
                    <a:lnTo>
                      <a:pt x="159" y="104"/>
                    </a:lnTo>
                    <a:lnTo>
                      <a:pt x="113" y="117"/>
                    </a:lnTo>
                    <a:lnTo>
                      <a:pt x="114" y="153"/>
                    </a:lnTo>
                    <a:lnTo>
                      <a:pt x="95" y="155"/>
                    </a:lnTo>
                    <a:lnTo>
                      <a:pt x="61" y="185"/>
                    </a:lnTo>
                    <a:lnTo>
                      <a:pt x="42" y="203"/>
                    </a:lnTo>
                    <a:lnTo>
                      <a:pt x="0" y="2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4" name="Freeform 129"/>
              <p:cNvSpPr>
                <a:spLocks/>
              </p:cNvSpPr>
              <p:nvPr/>
            </p:nvSpPr>
            <p:spPr bwMode="auto">
              <a:xfrm>
                <a:off x="1970" y="3452"/>
                <a:ext cx="123" cy="152"/>
              </a:xfrm>
              <a:custGeom>
                <a:avLst/>
                <a:gdLst>
                  <a:gd name="T0" fmla="*/ 106 w 245"/>
                  <a:gd name="T1" fmla="*/ 42 h 305"/>
                  <a:gd name="T2" fmla="*/ 123 w 245"/>
                  <a:gd name="T3" fmla="*/ 77 h 305"/>
                  <a:gd name="T4" fmla="*/ 112 w 245"/>
                  <a:gd name="T5" fmla="*/ 84 h 305"/>
                  <a:gd name="T6" fmla="*/ 107 w 245"/>
                  <a:gd name="T7" fmla="*/ 101 h 305"/>
                  <a:gd name="T8" fmla="*/ 112 w 245"/>
                  <a:gd name="T9" fmla="*/ 110 h 305"/>
                  <a:gd name="T10" fmla="*/ 99 w 245"/>
                  <a:gd name="T11" fmla="*/ 122 h 305"/>
                  <a:gd name="T12" fmla="*/ 90 w 245"/>
                  <a:gd name="T13" fmla="*/ 127 h 305"/>
                  <a:gd name="T14" fmla="*/ 82 w 245"/>
                  <a:gd name="T15" fmla="*/ 124 h 305"/>
                  <a:gd name="T16" fmla="*/ 72 w 245"/>
                  <a:gd name="T17" fmla="*/ 123 h 305"/>
                  <a:gd name="T18" fmla="*/ 69 w 245"/>
                  <a:gd name="T19" fmla="*/ 136 h 305"/>
                  <a:gd name="T20" fmla="*/ 61 w 245"/>
                  <a:gd name="T21" fmla="*/ 145 h 305"/>
                  <a:gd name="T22" fmla="*/ 52 w 245"/>
                  <a:gd name="T23" fmla="*/ 142 h 305"/>
                  <a:gd name="T24" fmla="*/ 40 w 245"/>
                  <a:gd name="T25" fmla="*/ 152 h 305"/>
                  <a:gd name="T26" fmla="*/ 22 w 245"/>
                  <a:gd name="T27" fmla="*/ 148 h 305"/>
                  <a:gd name="T28" fmla="*/ 0 w 245"/>
                  <a:gd name="T29" fmla="*/ 134 h 305"/>
                  <a:gd name="T30" fmla="*/ 16 w 245"/>
                  <a:gd name="T31" fmla="*/ 124 h 305"/>
                  <a:gd name="T32" fmla="*/ 20 w 245"/>
                  <a:gd name="T33" fmla="*/ 112 h 305"/>
                  <a:gd name="T34" fmla="*/ 31 w 245"/>
                  <a:gd name="T35" fmla="*/ 87 h 305"/>
                  <a:gd name="T36" fmla="*/ 51 w 245"/>
                  <a:gd name="T37" fmla="*/ 72 h 305"/>
                  <a:gd name="T38" fmla="*/ 43 w 245"/>
                  <a:gd name="T39" fmla="*/ 63 h 305"/>
                  <a:gd name="T40" fmla="*/ 52 w 245"/>
                  <a:gd name="T41" fmla="*/ 33 h 305"/>
                  <a:gd name="T42" fmla="*/ 81 w 245"/>
                  <a:gd name="T43" fmla="*/ 0 h 305"/>
                  <a:gd name="T44" fmla="*/ 95 w 245"/>
                  <a:gd name="T45" fmla="*/ 29 h 305"/>
                  <a:gd name="T46" fmla="*/ 102 w 245"/>
                  <a:gd name="T47" fmla="*/ 33 h 305"/>
                  <a:gd name="T48" fmla="*/ 106 w 245"/>
                  <a:gd name="T49" fmla="*/ 42 h 3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5"/>
                  <a:gd name="T76" fmla="*/ 0 h 305"/>
                  <a:gd name="T77" fmla="*/ 245 w 245"/>
                  <a:gd name="T78" fmla="*/ 305 h 3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5" h="305">
                    <a:moveTo>
                      <a:pt x="211" y="85"/>
                    </a:moveTo>
                    <a:lnTo>
                      <a:pt x="245" y="155"/>
                    </a:lnTo>
                    <a:lnTo>
                      <a:pt x="224" y="169"/>
                    </a:lnTo>
                    <a:lnTo>
                      <a:pt x="213" y="202"/>
                    </a:lnTo>
                    <a:lnTo>
                      <a:pt x="223" y="221"/>
                    </a:lnTo>
                    <a:lnTo>
                      <a:pt x="198" y="244"/>
                    </a:lnTo>
                    <a:lnTo>
                      <a:pt x="180" y="254"/>
                    </a:lnTo>
                    <a:lnTo>
                      <a:pt x="163" y="248"/>
                    </a:lnTo>
                    <a:lnTo>
                      <a:pt x="143" y="246"/>
                    </a:lnTo>
                    <a:lnTo>
                      <a:pt x="138" y="272"/>
                    </a:lnTo>
                    <a:lnTo>
                      <a:pt x="121" y="290"/>
                    </a:lnTo>
                    <a:lnTo>
                      <a:pt x="104" y="284"/>
                    </a:lnTo>
                    <a:lnTo>
                      <a:pt x="80" y="305"/>
                    </a:lnTo>
                    <a:lnTo>
                      <a:pt x="43" y="296"/>
                    </a:lnTo>
                    <a:lnTo>
                      <a:pt x="0" y="269"/>
                    </a:lnTo>
                    <a:lnTo>
                      <a:pt x="32" y="249"/>
                    </a:lnTo>
                    <a:lnTo>
                      <a:pt x="39" y="225"/>
                    </a:lnTo>
                    <a:lnTo>
                      <a:pt x="61" y="175"/>
                    </a:lnTo>
                    <a:lnTo>
                      <a:pt x="101" y="145"/>
                    </a:lnTo>
                    <a:lnTo>
                      <a:pt x="86" y="126"/>
                    </a:lnTo>
                    <a:lnTo>
                      <a:pt x="103" y="66"/>
                    </a:lnTo>
                    <a:lnTo>
                      <a:pt x="162" y="0"/>
                    </a:lnTo>
                    <a:lnTo>
                      <a:pt x="189" y="59"/>
                    </a:lnTo>
                    <a:lnTo>
                      <a:pt x="203" y="66"/>
                    </a:lnTo>
                    <a:lnTo>
                      <a:pt x="211" y="8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5" name="Freeform 130"/>
              <p:cNvSpPr>
                <a:spLocks/>
              </p:cNvSpPr>
              <p:nvPr/>
            </p:nvSpPr>
            <p:spPr bwMode="auto">
              <a:xfrm>
                <a:off x="2050" y="3282"/>
                <a:ext cx="127" cy="114"/>
              </a:xfrm>
              <a:custGeom>
                <a:avLst/>
                <a:gdLst>
                  <a:gd name="T0" fmla="*/ 116 w 256"/>
                  <a:gd name="T1" fmla="*/ 56 h 228"/>
                  <a:gd name="T2" fmla="*/ 119 w 256"/>
                  <a:gd name="T3" fmla="*/ 15 h 228"/>
                  <a:gd name="T4" fmla="*/ 104 w 256"/>
                  <a:gd name="T5" fmla="*/ 17 h 228"/>
                  <a:gd name="T6" fmla="*/ 98 w 256"/>
                  <a:gd name="T7" fmla="*/ 7 h 228"/>
                  <a:gd name="T8" fmla="*/ 65 w 256"/>
                  <a:gd name="T9" fmla="*/ 0 h 228"/>
                  <a:gd name="T10" fmla="*/ 57 w 256"/>
                  <a:gd name="T11" fmla="*/ 14 h 228"/>
                  <a:gd name="T12" fmla="*/ 26 w 256"/>
                  <a:gd name="T13" fmla="*/ 14 h 228"/>
                  <a:gd name="T14" fmla="*/ 0 w 256"/>
                  <a:gd name="T15" fmla="*/ 32 h 228"/>
                  <a:gd name="T16" fmla="*/ 15 w 256"/>
                  <a:gd name="T17" fmla="*/ 74 h 228"/>
                  <a:gd name="T18" fmla="*/ 42 w 256"/>
                  <a:gd name="T19" fmla="*/ 106 h 228"/>
                  <a:gd name="T20" fmla="*/ 67 w 256"/>
                  <a:gd name="T21" fmla="*/ 105 h 228"/>
                  <a:gd name="T22" fmla="*/ 80 w 256"/>
                  <a:gd name="T23" fmla="*/ 107 h 228"/>
                  <a:gd name="T24" fmla="*/ 93 w 256"/>
                  <a:gd name="T25" fmla="*/ 114 h 228"/>
                  <a:gd name="T26" fmla="*/ 115 w 256"/>
                  <a:gd name="T27" fmla="*/ 109 h 228"/>
                  <a:gd name="T28" fmla="*/ 127 w 256"/>
                  <a:gd name="T29" fmla="*/ 106 h 228"/>
                  <a:gd name="T30" fmla="*/ 127 w 256"/>
                  <a:gd name="T31" fmla="*/ 89 h 228"/>
                  <a:gd name="T32" fmla="*/ 122 w 256"/>
                  <a:gd name="T33" fmla="*/ 76 h 228"/>
                  <a:gd name="T34" fmla="*/ 116 w 256"/>
                  <a:gd name="T35" fmla="*/ 56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
                  <a:gd name="T55" fmla="*/ 0 h 228"/>
                  <a:gd name="T56" fmla="*/ 256 w 256"/>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 h="228">
                    <a:moveTo>
                      <a:pt x="233" y="111"/>
                    </a:moveTo>
                    <a:lnTo>
                      <a:pt x="240" y="30"/>
                    </a:lnTo>
                    <a:lnTo>
                      <a:pt x="209" y="34"/>
                    </a:lnTo>
                    <a:lnTo>
                      <a:pt x="197" y="15"/>
                    </a:lnTo>
                    <a:lnTo>
                      <a:pt x="132" y="0"/>
                    </a:lnTo>
                    <a:lnTo>
                      <a:pt x="114" y="27"/>
                    </a:lnTo>
                    <a:lnTo>
                      <a:pt x="53" y="28"/>
                    </a:lnTo>
                    <a:lnTo>
                      <a:pt x="0" y="64"/>
                    </a:lnTo>
                    <a:lnTo>
                      <a:pt x="31" y="148"/>
                    </a:lnTo>
                    <a:lnTo>
                      <a:pt x="84" y="211"/>
                    </a:lnTo>
                    <a:lnTo>
                      <a:pt x="136" y="209"/>
                    </a:lnTo>
                    <a:lnTo>
                      <a:pt x="161" y="214"/>
                    </a:lnTo>
                    <a:lnTo>
                      <a:pt x="187" y="228"/>
                    </a:lnTo>
                    <a:lnTo>
                      <a:pt x="231" y="218"/>
                    </a:lnTo>
                    <a:lnTo>
                      <a:pt x="255" y="211"/>
                    </a:lnTo>
                    <a:lnTo>
                      <a:pt x="256" y="178"/>
                    </a:lnTo>
                    <a:lnTo>
                      <a:pt x="246" y="151"/>
                    </a:lnTo>
                    <a:lnTo>
                      <a:pt x="233" y="1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6" name="Freeform 131"/>
              <p:cNvSpPr>
                <a:spLocks/>
              </p:cNvSpPr>
              <p:nvPr/>
            </p:nvSpPr>
            <p:spPr bwMode="auto">
              <a:xfrm>
                <a:off x="2051" y="3447"/>
                <a:ext cx="83" cy="88"/>
              </a:xfrm>
              <a:custGeom>
                <a:avLst/>
                <a:gdLst>
                  <a:gd name="T0" fmla="*/ 25 w 165"/>
                  <a:gd name="T1" fmla="*/ 47 h 176"/>
                  <a:gd name="T2" fmla="*/ 42 w 165"/>
                  <a:gd name="T3" fmla="*/ 82 h 176"/>
                  <a:gd name="T4" fmla="*/ 61 w 165"/>
                  <a:gd name="T5" fmla="*/ 88 h 176"/>
                  <a:gd name="T6" fmla="*/ 76 w 165"/>
                  <a:gd name="T7" fmla="*/ 75 h 176"/>
                  <a:gd name="T8" fmla="*/ 83 w 165"/>
                  <a:gd name="T9" fmla="*/ 57 h 176"/>
                  <a:gd name="T10" fmla="*/ 71 w 165"/>
                  <a:gd name="T11" fmla="*/ 32 h 176"/>
                  <a:gd name="T12" fmla="*/ 43 w 165"/>
                  <a:gd name="T13" fmla="*/ 6 h 176"/>
                  <a:gd name="T14" fmla="*/ 15 w 165"/>
                  <a:gd name="T15" fmla="*/ 0 h 176"/>
                  <a:gd name="T16" fmla="*/ 0 w 165"/>
                  <a:gd name="T17" fmla="*/ 5 h 176"/>
                  <a:gd name="T18" fmla="*/ 14 w 165"/>
                  <a:gd name="T19" fmla="*/ 34 h 176"/>
                  <a:gd name="T20" fmla="*/ 21 w 165"/>
                  <a:gd name="T21" fmla="*/ 38 h 176"/>
                  <a:gd name="T22" fmla="*/ 25 w 165"/>
                  <a:gd name="T23" fmla="*/ 47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
                  <a:gd name="T37" fmla="*/ 0 h 176"/>
                  <a:gd name="T38" fmla="*/ 165 w 165"/>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 h="176">
                    <a:moveTo>
                      <a:pt x="49" y="94"/>
                    </a:moveTo>
                    <a:lnTo>
                      <a:pt x="83" y="164"/>
                    </a:lnTo>
                    <a:lnTo>
                      <a:pt x="121" y="176"/>
                    </a:lnTo>
                    <a:lnTo>
                      <a:pt x="152" y="150"/>
                    </a:lnTo>
                    <a:lnTo>
                      <a:pt x="165" y="114"/>
                    </a:lnTo>
                    <a:lnTo>
                      <a:pt x="141" y="64"/>
                    </a:lnTo>
                    <a:lnTo>
                      <a:pt x="86" y="13"/>
                    </a:lnTo>
                    <a:lnTo>
                      <a:pt x="30" y="0"/>
                    </a:lnTo>
                    <a:lnTo>
                      <a:pt x="0" y="9"/>
                    </a:lnTo>
                    <a:lnTo>
                      <a:pt x="27" y="68"/>
                    </a:lnTo>
                    <a:lnTo>
                      <a:pt x="41" y="75"/>
                    </a:lnTo>
                    <a:lnTo>
                      <a:pt x="49" y="9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7" name="Freeform 132"/>
              <p:cNvSpPr>
                <a:spLocks/>
              </p:cNvSpPr>
              <p:nvPr/>
            </p:nvSpPr>
            <p:spPr bwMode="auto">
              <a:xfrm>
                <a:off x="2155" y="3292"/>
                <a:ext cx="89" cy="275"/>
              </a:xfrm>
              <a:custGeom>
                <a:avLst/>
                <a:gdLst>
                  <a:gd name="T0" fmla="*/ 11 w 179"/>
                  <a:gd name="T1" fmla="*/ 45 h 550"/>
                  <a:gd name="T2" fmla="*/ 15 w 179"/>
                  <a:gd name="T3" fmla="*/ 5 h 550"/>
                  <a:gd name="T4" fmla="*/ 56 w 179"/>
                  <a:gd name="T5" fmla="*/ 0 h 550"/>
                  <a:gd name="T6" fmla="*/ 53 w 179"/>
                  <a:gd name="T7" fmla="*/ 9 h 550"/>
                  <a:gd name="T8" fmla="*/ 66 w 179"/>
                  <a:gd name="T9" fmla="*/ 18 h 550"/>
                  <a:gd name="T10" fmla="*/ 57 w 179"/>
                  <a:gd name="T11" fmla="*/ 36 h 550"/>
                  <a:gd name="T12" fmla="*/ 75 w 179"/>
                  <a:gd name="T13" fmla="*/ 70 h 550"/>
                  <a:gd name="T14" fmla="*/ 70 w 179"/>
                  <a:gd name="T15" fmla="*/ 88 h 550"/>
                  <a:gd name="T16" fmla="*/ 87 w 179"/>
                  <a:gd name="T17" fmla="*/ 107 h 550"/>
                  <a:gd name="T18" fmla="*/ 68 w 179"/>
                  <a:gd name="T19" fmla="*/ 127 h 550"/>
                  <a:gd name="T20" fmla="*/ 89 w 179"/>
                  <a:gd name="T21" fmla="*/ 140 h 550"/>
                  <a:gd name="T22" fmla="*/ 83 w 179"/>
                  <a:gd name="T23" fmla="*/ 204 h 550"/>
                  <a:gd name="T24" fmla="*/ 68 w 179"/>
                  <a:gd name="T25" fmla="*/ 218 h 550"/>
                  <a:gd name="T26" fmla="*/ 68 w 179"/>
                  <a:gd name="T27" fmla="*/ 261 h 550"/>
                  <a:gd name="T28" fmla="*/ 51 w 179"/>
                  <a:gd name="T29" fmla="*/ 275 h 550"/>
                  <a:gd name="T30" fmla="*/ 20 w 179"/>
                  <a:gd name="T31" fmla="*/ 269 h 550"/>
                  <a:gd name="T32" fmla="*/ 19 w 179"/>
                  <a:gd name="T33" fmla="*/ 247 h 550"/>
                  <a:gd name="T34" fmla="*/ 2 w 179"/>
                  <a:gd name="T35" fmla="*/ 236 h 550"/>
                  <a:gd name="T36" fmla="*/ 0 w 179"/>
                  <a:gd name="T37" fmla="*/ 217 h 550"/>
                  <a:gd name="T38" fmla="*/ 15 w 179"/>
                  <a:gd name="T39" fmla="*/ 216 h 550"/>
                  <a:gd name="T40" fmla="*/ 24 w 179"/>
                  <a:gd name="T41" fmla="*/ 189 h 550"/>
                  <a:gd name="T42" fmla="*/ 14 w 179"/>
                  <a:gd name="T43" fmla="*/ 173 h 550"/>
                  <a:gd name="T44" fmla="*/ 11 w 179"/>
                  <a:gd name="T45" fmla="*/ 152 h 550"/>
                  <a:gd name="T46" fmla="*/ 10 w 179"/>
                  <a:gd name="T47" fmla="*/ 99 h 550"/>
                  <a:gd name="T48" fmla="*/ 22 w 179"/>
                  <a:gd name="T49" fmla="*/ 95 h 550"/>
                  <a:gd name="T50" fmla="*/ 23 w 179"/>
                  <a:gd name="T51" fmla="*/ 79 h 550"/>
                  <a:gd name="T52" fmla="*/ 18 w 179"/>
                  <a:gd name="T53" fmla="*/ 66 h 550"/>
                  <a:gd name="T54" fmla="*/ 11 w 179"/>
                  <a:gd name="T55" fmla="*/ 45 h 5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9"/>
                  <a:gd name="T85" fmla="*/ 0 h 550"/>
                  <a:gd name="T86" fmla="*/ 179 w 179"/>
                  <a:gd name="T87" fmla="*/ 550 h 5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9" h="550">
                    <a:moveTo>
                      <a:pt x="23" y="91"/>
                    </a:moveTo>
                    <a:lnTo>
                      <a:pt x="30" y="10"/>
                    </a:lnTo>
                    <a:lnTo>
                      <a:pt x="112" y="0"/>
                    </a:lnTo>
                    <a:lnTo>
                      <a:pt x="107" y="17"/>
                    </a:lnTo>
                    <a:lnTo>
                      <a:pt x="132" y="37"/>
                    </a:lnTo>
                    <a:lnTo>
                      <a:pt x="114" y="72"/>
                    </a:lnTo>
                    <a:lnTo>
                      <a:pt x="150" y="141"/>
                    </a:lnTo>
                    <a:lnTo>
                      <a:pt x="141" y="177"/>
                    </a:lnTo>
                    <a:lnTo>
                      <a:pt x="175" y="214"/>
                    </a:lnTo>
                    <a:lnTo>
                      <a:pt x="136" y="254"/>
                    </a:lnTo>
                    <a:lnTo>
                      <a:pt x="179" y="281"/>
                    </a:lnTo>
                    <a:lnTo>
                      <a:pt x="166" y="408"/>
                    </a:lnTo>
                    <a:lnTo>
                      <a:pt x="136" y="437"/>
                    </a:lnTo>
                    <a:lnTo>
                      <a:pt x="136" y="521"/>
                    </a:lnTo>
                    <a:lnTo>
                      <a:pt x="103" y="550"/>
                    </a:lnTo>
                    <a:lnTo>
                      <a:pt x="40" y="538"/>
                    </a:lnTo>
                    <a:lnTo>
                      <a:pt x="39" y="494"/>
                    </a:lnTo>
                    <a:lnTo>
                      <a:pt x="5" y="473"/>
                    </a:lnTo>
                    <a:lnTo>
                      <a:pt x="0" y="435"/>
                    </a:lnTo>
                    <a:lnTo>
                      <a:pt x="30" y="432"/>
                    </a:lnTo>
                    <a:lnTo>
                      <a:pt x="49" y="378"/>
                    </a:lnTo>
                    <a:lnTo>
                      <a:pt x="28" y="347"/>
                    </a:lnTo>
                    <a:lnTo>
                      <a:pt x="22" y="305"/>
                    </a:lnTo>
                    <a:lnTo>
                      <a:pt x="21" y="198"/>
                    </a:lnTo>
                    <a:lnTo>
                      <a:pt x="45" y="191"/>
                    </a:lnTo>
                    <a:lnTo>
                      <a:pt x="46" y="158"/>
                    </a:lnTo>
                    <a:lnTo>
                      <a:pt x="36" y="131"/>
                    </a:lnTo>
                    <a:lnTo>
                      <a:pt x="23" y="9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8" name="Freeform 133"/>
              <p:cNvSpPr>
                <a:spLocks/>
              </p:cNvSpPr>
              <p:nvPr/>
            </p:nvSpPr>
            <p:spPr bwMode="auto">
              <a:xfrm>
                <a:off x="2066" y="3386"/>
                <a:ext cx="113" cy="206"/>
              </a:xfrm>
              <a:custGeom>
                <a:avLst/>
                <a:gdLst>
                  <a:gd name="T0" fmla="*/ 10 w 225"/>
                  <a:gd name="T1" fmla="*/ 28 h 411"/>
                  <a:gd name="T2" fmla="*/ 21 w 225"/>
                  <a:gd name="T3" fmla="*/ 18 h 411"/>
                  <a:gd name="T4" fmla="*/ 25 w 225"/>
                  <a:gd name="T5" fmla="*/ 1 h 411"/>
                  <a:gd name="T6" fmla="*/ 51 w 225"/>
                  <a:gd name="T7" fmla="*/ 0 h 411"/>
                  <a:gd name="T8" fmla="*/ 64 w 225"/>
                  <a:gd name="T9" fmla="*/ 3 h 411"/>
                  <a:gd name="T10" fmla="*/ 77 w 225"/>
                  <a:gd name="T11" fmla="*/ 10 h 411"/>
                  <a:gd name="T12" fmla="*/ 99 w 225"/>
                  <a:gd name="T13" fmla="*/ 5 h 411"/>
                  <a:gd name="T14" fmla="*/ 99 w 225"/>
                  <a:gd name="T15" fmla="*/ 58 h 411"/>
                  <a:gd name="T16" fmla="*/ 102 w 225"/>
                  <a:gd name="T17" fmla="*/ 79 h 411"/>
                  <a:gd name="T18" fmla="*/ 113 w 225"/>
                  <a:gd name="T19" fmla="*/ 95 h 411"/>
                  <a:gd name="T20" fmla="*/ 103 w 225"/>
                  <a:gd name="T21" fmla="*/ 122 h 411"/>
                  <a:gd name="T22" fmla="*/ 88 w 225"/>
                  <a:gd name="T23" fmla="*/ 123 h 411"/>
                  <a:gd name="T24" fmla="*/ 91 w 225"/>
                  <a:gd name="T25" fmla="*/ 142 h 411"/>
                  <a:gd name="T26" fmla="*/ 108 w 225"/>
                  <a:gd name="T27" fmla="*/ 153 h 411"/>
                  <a:gd name="T28" fmla="*/ 108 w 225"/>
                  <a:gd name="T29" fmla="*/ 175 h 411"/>
                  <a:gd name="T30" fmla="*/ 102 w 225"/>
                  <a:gd name="T31" fmla="*/ 184 h 411"/>
                  <a:gd name="T32" fmla="*/ 105 w 225"/>
                  <a:gd name="T33" fmla="*/ 191 h 411"/>
                  <a:gd name="T34" fmla="*/ 91 w 225"/>
                  <a:gd name="T35" fmla="*/ 205 h 411"/>
                  <a:gd name="T36" fmla="*/ 79 w 225"/>
                  <a:gd name="T37" fmla="*/ 206 h 411"/>
                  <a:gd name="T38" fmla="*/ 66 w 225"/>
                  <a:gd name="T39" fmla="*/ 193 h 411"/>
                  <a:gd name="T40" fmla="*/ 63 w 225"/>
                  <a:gd name="T41" fmla="*/ 174 h 411"/>
                  <a:gd name="T42" fmla="*/ 57 w 225"/>
                  <a:gd name="T43" fmla="*/ 170 h 411"/>
                  <a:gd name="T44" fmla="*/ 55 w 225"/>
                  <a:gd name="T45" fmla="*/ 157 h 411"/>
                  <a:gd name="T46" fmla="*/ 46 w 225"/>
                  <a:gd name="T47" fmla="*/ 149 h 411"/>
                  <a:gd name="T48" fmla="*/ 61 w 225"/>
                  <a:gd name="T49" fmla="*/ 136 h 411"/>
                  <a:gd name="T50" fmla="*/ 68 w 225"/>
                  <a:gd name="T51" fmla="*/ 118 h 411"/>
                  <a:gd name="T52" fmla="*/ 56 w 225"/>
                  <a:gd name="T53" fmla="*/ 93 h 411"/>
                  <a:gd name="T54" fmla="*/ 28 w 225"/>
                  <a:gd name="T55" fmla="*/ 67 h 411"/>
                  <a:gd name="T56" fmla="*/ 0 w 225"/>
                  <a:gd name="T57" fmla="*/ 61 h 411"/>
                  <a:gd name="T58" fmla="*/ 13 w 225"/>
                  <a:gd name="T59" fmla="*/ 39 h 411"/>
                  <a:gd name="T60" fmla="*/ 10 w 225"/>
                  <a:gd name="T61" fmla="*/ 28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5"/>
                  <a:gd name="T94" fmla="*/ 0 h 411"/>
                  <a:gd name="T95" fmla="*/ 225 w 225"/>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5" h="411">
                    <a:moveTo>
                      <a:pt x="19" y="55"/>
                    </a:moveTo>
                    <a:lnTo>
                      <a:pt x="42" y="35"/>
                    </a:lnTo>
                    <a:lnTo>
                      <a:pt x="50" y="2"/>
                    </a:lnTo>
                    <a:lnTo>
                      <a:pt x="102" y="0"/>
                    </a:lnTo>
                    <a:lnTo>
                      <a:pt x="127" y="5"/>
                    </a:lnTo>
                    <a:lnTo>
                      <a:pt x="153" y="19"/>
                    </a:lnTo>
                    <a:lnTo>
                      <a:pt x="197" y="9"/>
                    </a:lnTo>
                    <a:lnTo>
                      <a:pt x="198" y="116"/>
                    </a:lnTo>
                    <a:lnTo>
                      <a:pt x="204" y="158"/>
                    </a:lnTo>
                    <a:lnTo>
                      <a:pt x="225" y="189"/>
                    </a:lnTo>
                    <a:lnTo>
                      <a:pt x="206" y="243"/>
                    </a:lnTo>
                    <a:lnTo>
                      <a:pt x="176" y="246"/>
                    </a:lnTo>
                    <a:lnTo>
                      <a:pt x="181" y="284"/>
                    </a:lnTo>
                    <a:lnTo>
                      <a:pt x="215" y="305"/>
                    </a:lnTo>
                    <a:lnTo>
                      <a:pt x="216" y="349"/>
                    </a:lnTo>
                    <a:lnTo>
                      <a:pt x="204" y="367"/>
                    </a:lnTo>
                    <a:lnTo>
                      <a:pt x="209" y="381"/>
                    </a:lnTo>
                    <a:lnTo>
                      <a:pt x="182" y="410"/>
                    </a:lnTo>
                    <a:lnTo>
                      <a:pt x="157" y="411"/>
                    </a:lnTo>
                    <a:lnTo>
                      <a:pt x="131" y="385"/>
                    </a:lnTo>
                    <a:lnTo>
                      <a:pt x="126" y="347"/>
                    </a:lnTo>
                    <a:lnTo>
                      <a:pt x="113" y="339"/>
                    </a:lnTo>
                    <a:lnTo>
                      <a:pt x="110" y="314"/>
                    </a:lnTo>
                    <a:lnTo>
                      <a:pt x="91" y="297"/>
                    </a:lnTo>
                    <a:lnTo>
                      <a:pt x="122" y="271"/>
                    </a:lnTo>
                    <a:lnTo>
                      <a:pt x="135" y="235"/>
                    </a:lnTo>
                    <a:lnTo>
                      <a:pt x="111" y="185"/>
                    </a:lnTo>
                    <a:lnTo>
                      <a:pt x="56" y="134"/>
                    </a:lnTo>
                    <a:lnTo>
                      <a:pt x="0" y="121"/>
                    </a:lnTo>
                    <a:lnTo>
                      <a:pt x="25" y="78"/>
                    </a:lnTo>
                    <a:lnTo>
                      <a:pt x="19" y="5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9" name="Freeform 134"/>
              <p:cNvSpPr>
                <a:spLocks/>
              </p:cNvSpPr>
              <p:nvPr/>
            </p:nvSpPr>
            <p:spPr bwMode="auto">
              <a:xfrm>
                <a:off x="2116" y="3126"/>
                <a:ext cx="106" cy="173"/>
              </a:xfrm>
              <a:custGeom>
                <a:avLst/>
                <a:gdLst>
                  <a:gd name="T0" fmla="*/ 18 w 213"/>
                  <a:gd name="T1" fmla="*/ 15 h 346"/>
                  <a:gd name="T2" fmla="*/ 26 w 213"/>
                  <a:gd name="T3" fmla="*/ 0 h 346"/>
                  <a:gd name="T4" fmla="*/ 51 w 213"/>
                  <a:gd name="T5" fmla="*/ 26 h 346"/>
                  <a:gd name="T6" fmla="*/ 74 w 213"/>
                  <a:gd name="T7" fmla="*/ 27 h 346"/>
                  <a:gd name="T8" fmla="*/ 84 w 213"/>
                  <a:gd name="T9" fmla="*/ 40 h 346"/>
                  <a:gd name="T10" fmla="*/ 87 w 213"/>
                  <a:gd name="T11" fmla="*/ 58 h 346"/>
                  <a:gd name="T12" fmla="*/ 106 w 213"/>
                  <a:gd name="T13" fmla="*/ 82 h 346"/>
                  <a:gd name="T14" fmla="*/ 101 w 213"/>
                  <a:gd name="T15" fmla="*/ 103 h 346"/>
                  <a:gd name="T16" fmla="*/ 90 w 213"/>
                  <a:gd name="T17" fmla="*/ 115 h 346"/>
                  <a:gd name="T18" fmla="*/ 95 w 213"/>
                  <a:gd name="T19" fmla="*/ 166 h 346"/>
                  <a:gd name="T20" fmla="*/ 54 w 213"/>
                  <a:gd name="T21" fmla="*/ 171 h 346"/>
                  <a:gd name="T22" fmla="*/ 38 w 213"/>
                  <a:gd name="T23" fmla="*/ 173 h 346"/>
                  <a:gd name="T24" fmla="*/ 32 w 213"/>
                  <a:gd name="T25" fmla="*/ 164 h 346"/>
                  <a:gd name="T26" fmla="*/ 0 w 213"/>
                  <a:gd name="T27" fmla="*/ 156 h 346"/>
                  <a:gd name="T28" fmla="*/ 23 w 213"/>
                  <a:gd name="T29" fmla="*/ 127 h 346"/>
                  <a:gd name="T30" fmla="*/ 27 w 213"/>
                  <a:gd name="T31" fmla="*/ 98 h 346"/>
                  <a:gd name="T32" fmla="*/ 14 w 213"/>
                  <a:gd name="T33" fmla="*/ 76 h 346"/>
                  <a:gd name="T34" fmla="*/ 22 w 213"/>
                  <a:gd name="T35" fmla="*/ 72 h 346"/>
                  <a:gd name="T36" fmla="*/ 26 w 213"/>
                  <a:gd name="T37" fmla="*/ 48 h 346"/>
                  <a:gd name="T38" fmla="*/ 18 w 213"/>
                  <a:gd name="T39" fmla="*/ 15 h 3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3"/>
                  <a:gd name="T61" fmla="*/ 0 h 346"/>
                  <a:gd name="T62" fmla="*/ 213 w 213"/>
                  <a:gd name="T63" fmla="*/ 346 h 3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3" h="346">
                    <a:moveTo>
                      <a:pt x="37" y="30"/>
                    </a:moveTo>
                    <a:lnTo>
                      <a:pt x="52" y="0"/>
                    </a:lnTo>
                    <a:lnTo>
                      <a:pt x="103" y="53"/>
                    </a:lnTo>
                    <a:lnTo>
                      <a:pt x="149" y="55"/>
                    </a:lnTo>
                    <a:lnTo>
                      <a:pt x="168" y="80"/>
                    </a:lnTo>
                    <a:lnTo>
                      <a:pt x="174" y="116"/>
                    </a:lnTo>
                    <a:lnTo>
                      <a:pt x="213" y="163"/>
                    </a:lnTo>
                    <a:lnTo>
                      <a:pt x="202" y="207"/>
                    </a:lnTo>
                    <a:lnTo>
                      <a:pt x="180" y="231"/>
                    </a:lnTo>
                    <a:lnTo>
                      <a:pt x="190" y="332"/>
                    </a:lnTo>
                    <a:lnTo>
                      <a:pt x="108" y="342"/>
                    </a:lnTo>
                    <a:lnTo>
                      <a:pt x="77" y="346"/>
                    </a:lnTo>
                    <a:lnTo>
                      <a:pt x="65" y="327"/>
                    </a:lnTo>
                    <a:lnTo>
                      <a:pt x="0" y="312"/>
                    </a:lnTo>
                    <a:lnTo>
                      <a:pt x="47" y="255"/>
                    </a:lnTo>
                    <a:lnTo>
                      <a:pt x="54" y="196"/>
                    </a:lnTo>
                    <a:lnTo>
                      <a:pt x="28" y="151"/>
                    </a:lnTo>
                    <a:lnTo>
                      <a:pt x="45" y="144"/>
                    </a:lnTo>
                    <a:lnTo>
                      <a:pt x="53" y="96"/>
                    </a:lnTo>
                    <a:lnTo>
                      <a:pt x="37" y="3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0" name="Freeform 135"/>
              <p:cNvSpPr>
                <a:spLocks/>
              </p:cNvSpPr>
              <p:nvPr/>
            </p:nvSpPr>
            <p:spPr bwMode="auto">
              <a:xfrm>
                <a:off x="1833" y="4257"/>
                <a:ext cx="89" cy="112"/>
              </a:xfrm>
              <a:custGeom>
                <a:avLst/>
                <a:gdLst>
                  <a:gd name="T0" fmla="*/ 1 w 178"/>
                  <a:gd name="T1" fmla="*/ 40 h 225"/>
                  <a:gd name="T2" fmla="*/ 12 w 178"/>
                  <a:gd name="T3" fmla="*/ 57 h 225"/>
                  <a:gd name="T4" fmla="*/ 21 w 178"/>
                  <a:gd name="T5" fmla="*/ 61 h 225"/>
                  <a:gd name="T6" fmla="*/ 28 w 178"/>
                  <a:gd name="T7" fmla="*/ 92 h 225"/>
                  <a:gd name="T8" fmla="*/ 47 w 178"/>
                  <a:gd name="T9" fmla="*/ 95 h 225"/>
                  <a:gd name="T10" fmla="*/ 65 w 178"/>
                  <a:gd name="T11" fmla="*/ 100 h 225"/>
                  <a:gd name="T12" fmla="*/ 73 w 178"/>
                  <a:gd name="T13" fmla="*/ 111 h 225"/>
                  <a:gd name="T14" fmla="*/ 87 w 178"/>
                  <a:gd name="T15" fmla="*/ 112 h 225"/>
                  <a:gd name="T16" fmla="*/ 85 w 178"/>
                  <a:gd name="T17" fmla="*/ 88 h 225"/>
                  <a:gd name="T18" fmla="*/ 89 w 178"/>
                  <a:gd name="T19" fmla="*/ 79 h 225"/>
                  <a:gd name="T20" fmla="*/ 80 w 178"/>
                  <a:gd name="T21" fmla="*/ 72 h 225"/>
                  <a:gd name="T22" fmla="*/ 82 w 178"/>
                  <a:gd name="T23" fmla="*/ 66 h 225"/>
                  <a:gd name="T24" fmla="*/ 72 w 178"/>
                  <a:gd name="T25" fmla="*/ 65 h 225"/>
                  <a:gd name="T26" fmla="*/ 70 w 178"/>
                  <a:gd name="T27" fmla="*/ 55 h 225"/>
                  <a:gd name="T28" fmla="*/ 63 w 178"/>
                  <a:gd name="T29" fmla="*/ 51 h 225"/>
                  <a:gd name="T30" fmla="*/ 65 w 178"/>
                  <a:gd name="T31" fmla="*/ 43 h 225"/>
                  <a:gd name="T32" fmla="*/ 60 w 178"/>
                  <a:gd name="T33" fmla="*/ 17 h 225"/>
                  <a:gd name="T34" fmla="*/ 35 w 178"/>
                  <a:gd name="T35" fmla="*/ 2 h 225"/>
                  <a:gd name="T36" fmla="*/ 28 w 178"/>
                  <a:gd name="T37" fmla="*/ 4 h 225"/>
                  <a:gd name="T38" fmla="*/ 22 w 178"/>
                  <a:gd name="T39" fmla="*/ 0 h 225"/>
                  <a:gd name="T40" fmla="*/ 17 w 178"/>
                  <a:gd name="T41" fmla="*/ 4 h 225"/>
                  <a:gd name="T42" fmla="*/ 8 w 178"/>
                  <a:gd name="T43" fmla="*/ 6 h 225"/>
                  <a:gd name="T44" fmla="*/ 3 w 178"/>
                  <a:gd name="T45" fmla="*/ 14 h 225"/>
                  <a:gd name="T46" fmla="*/ 0 w 178"/>
                  <a:gd name="T47" fmla="*/ 28 h 225"/>
                  <a:gd name="T48" fmla="*/ 1 w 178"/>
                  <a:gd name="T49" fmla="*/ 4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8"/>
                  <a:gd name="T76" fmla="*/ 0 h 225"/>
                  <a:gd name="T77" fmla="*/ 178 w 178"/>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8" h="225">
                    <a:moveTo>
                      <a:pt x="2" y="81"/>
                    </a:moveTo>
                    <a:lnTo>
                      <a:pt x="25" y="114"/>
                    </a:lnTo>
                    <a:lnTo>
                      <a:pt x="42" y="123"/>
                    </a:lnTo>
                    <a:lnTo>
                      <a:pt x="56" y="184"/>
                    </a:lnTo>
                    <a:lnTo>
                      <a:pt x="95" y="191"/>
                    </a:lnTo>
                    <a:lnTo>
                      <a:pt x="130" y="200"/>
                    </a:lnTo>
                    <a:lnTo>
                      <a:pt x="146" y="222"/>
                    </a:lnTo>
                    <a:lnTo>
                      <a:pt x="173" y="225"/>
                    </a:lnTo>
                    <a:lnTo>
                      <a:pt x="169" y="176"/>
                    </a:lnTo>
                    <a:lnTo>
                      <a:pt x="178" y="158"/>
                    </a:lnTo>
                    <a:lnTo>
                      <a:pt x="160" y="145"/>
                    </a:lnTo>
                    <a:lnTo>
                      <a:pt x="164" y="132"/>
                    </a:lnTo>
                    <a:lnTo>
                      <a:pt x="144" y="130"/>
                    </a:lnTo>
                    <a:lnTo>
                      <a:pt x="140" y="111"/>
                    </a:lnTo>
                    <a:lnTo>
                      <a:pt x="127" y="103"/>
                    </a:lnTo>
                    <a:lnTo>
                      <a:pt x="130" y="86"/>
                    </a:lnTo>
                    <a:lnTo>
                      <a:pt x="121" y="35"/>
                    </a:lnTo>
                    <a:lnTo>
                      <a:pt x="70" y="4"/>
                    </a:lnTo>
                    <a:lnTo>
                      <a:pt x="56" y="8"/>
                    </a:lnTo>
                    <a:lnTo>
                      <a:pt x="44" y="0"/>
                    </a:lnTo>
                    <a:lnTo>
                      <a:pt x="34" y="9"/>
                    </a:lnTo>
                    <a:lnTo>
                      <a:pt x="16" y="13"/>
                    </a:lnTo>
                    <a:lnTo>
                      <a:pt x="5" y="29"/>
                    </a:lnTo>
                    <a:lnTo>
                      <a:pt x="0" y="57"/>
                    </a:lnTo>
                    <a:lnTo>
                      <a:pt x="2" y="8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1" name="Freeform 136"/>
              <p:cNvSpPr>
                <a:spLocks/>
              </p:cNvSpPr>
              <p:nvPr/>
            </p:nvSpPr>
            <p:spPr bwMode="auto">
              <a:xfrm>
                <a:off x="1766" y="4358"/>
                <a:ext cx="107" cy="90"/>
              </a:xfrm>
              <a:custGeom>
                <a:avLst/>
                <a:gdLst>
                  <a:gd name="T0" fmla="*/ 83 w 214"/>
                  <a:gd name="T1" fmla="*/ 88 h 179"/>
                  <a:gd name="T2" fmla="*/ 92 w 214"/>
                  <a:gd name="T3" fmla="*/ 90 h 179"/>
                  <a:gd name="T4" fmla="*/ 107 w 214"/>
                  <a:gd name="T5" fmla="*/ 86 h 179"/>
                  <a:gd name="T6" fmla="*/ 101 w 214"/>
                  <a:gd name="T7" fmla="*/ 62 h 179"/>
                  <a:gd name="T8" fmla="*/ 103 w 214"/>
                  <a:gd name="T9" fmla="*/ 54 h 179"/>
                  <a:gd name="T10" fmla="*/ 91 w 214"/>
                  <a:gd name="T11" fmla="*/ 38 h 179"/>
                  <a:gd name="T12" fmla="*/ 88 w 214"/>
                  <a:gd name="T13" fmla="*/ 25 h 179"/>
                  <a:gd name="T14" fmla="*/ 79 w 214"/>
                  <a:gd name="T15" fmla="*/ 19 h 179"/>
                  <a:gd name="T16" fmla="*/ 65 w 214"/>
                  <a:gd name="T17" fmla="*/ 17 h 179"/>
                  <a:gd name="T18" fmla="*/ 51 w 214"/>
                  <a:gd name="T19" fmla="*/ 21 h 179"/>
                  <a:gd name="T20" fmla="*/ 47 w 214"/>
                  <a:gd name="T21" fmla="*/ 16 h 179"/>
                  <a:gd name="T22" fmla="*/ 28 w 214"/>
                  <a:gd name="T23" fmla="*/ 15 h 179"/>
                  <a:gd name="T24" fmla="*/ 31 w 214"/>
                  <a:gd name="T25" fmla="*/ 5 h 179"/>
                  <a:gd name="T26" fmla="*/ 25 w 214"/>
                  <a:gd name="T27" fmla="*/ 0 h 179"/>
                  <a:gd name="T28" fmla="*/ 19 w 214"/>
                  <a:gd name="T29" fmla="*/ 3 h 179"/>
                  <a:gd name="T30" fmla="*/ 17 w 214"/>
                  <a:gd name="T31" fmla="*/ 16 h 179"/>
                  <a:gd name="T32" fmla="*/ 5 w 214"/>
                  <a:gd name="T33" fmla="*/ 21 h 179"/>
                  <a:gd name="T34" fmla="*/ 0 w 214"/>
                  <a:gd name="T35" fmla="*/ 32 h 179"/>
                  <a:gd name="T36" fmla="*/ 3 w 214"/>
                  <a:gd name="T37" fmla="*/ 49 h 179"/>
                  <a:gd name="T38" fmla="*/ 11 w 214"/>
                  <a:gd name="T39" fmla="*/ 45 h 179"/>
                  <a:gd name="T40" fmla="*/ 22 w 214"/>
                  <a:gd name="T41" fmla="*/ 46 h 179"/>
                  <a:gd name="T42" fmla="*/ 27 w 214"/>
                  <a:gd name="T43" fmla="*/ 82 h 179"/>
                  <a:gd name="T44" fmla="*/ 40 w 214"/>
                  <a:gd name="T45" fmla="*/ 75 h 179"/>
                  <a:gd name="T46" fmla="*/ 46 w 214"/>
                  <a:gd name="T47" fmla="*/ 69 h 179"/>
                  <a:gd name="T48" fmla="*/ 55 w 214"/>
                  <a:gd name="T49" fmla="*/ 67 h 179"/>
                  <a:gd name="T50" fmla="*/ 60 w 214"/>
                  <a:gd name="T51" fmla="*/ 71 h 179"/>
                  <a:gd name="T52" fmla="*/ 70 w 214"/>
                  <a:gd name="T53" fmla="*/ 64 h 179"/>
                  <a:gd name="T54" fmla="*/ 80 w 214"/>
                  <a:gd name="T55" fmla="*/ 67 h 179"/>
                  <a:gd name="T56" fmla="*/ 83 w 214"/>
                  <a:gd name="T57" fmla="*/ 88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4"/>
                  <a:gd name="T88" fmla="*/ 0 h 179"/>
                  <a:gd name="T89" fmla="*/ 214 w 214"/>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4" h="179">
                    <a:moveTo>
                      <a:pt x="165" y="175"/>
                    </a:moveTo>
                    <a:lnTo>
                      <a:pt x="184" y="179"/>
                    </a:lnTo>
                    <a:lnTo>
                      <a:pt x="214" y="172"/>
                    </a:lnTo>
                    <a:lnTo>
                      <a:pt x="202" y="124"/>
                    </a:lnTo>
                    <a:lnTo>
                      <a:pt x="206" y="108"/>
                    </a:lnTo>
                    <a:lnTo>
                      <a:pt x="182" y="76"/>
                    </a:lnTo>
                    <a:lnTo>
                      <a:pt x="175" y="49"/>
                    </a:lnTo>
                    <a:lnTo>
                      <a:pt x="158" y="38"/>
                    </a:lnTo>
                    <a:lnTo>
                      <a:pt x="130" y="33"/>
                    </a:lnTo>
                    <a:lnTo>
                      <a:pt x="102" y="42"/>
                    </a:lnTo>
                    <a:lnTo>
                      <a:pt x="93" y="32"/>
                    </a:lnTo>
                    <a:lnTo>
                      <a:pt x="56" y="29"/>
                    </a:lnTo>
                    <a:lnTo>
                      <a:pt x="62" y="10"/>
                    </a:lnTo>
                    <a:lnTo>
                      <a:pt x="50" y="0"/>
                    </a:lnTo>
                    <a:lnTo>
                      <a:pt x="37" y="5"/>
                    </a:lnTo>
                    <a:lnTo>
                      <a:pt x="33" y="31"/>
                    </a:lnTo>
                    <a:lnTo>
                      <a:pt x="10" y="42"/>
                    </a:lnTo>
                    <a:lnTo>
                      <a:pt x="0" y="64"/>
                    </a:lnTo>
                    <a:lnTo>
                      <a:pt x="6" y="97"/>
                    </a:lnTo>
                    <a:lnTo>
                      <a:pt x="21" y="90"/>
                    </a:lnTo>
                    <a:lnTo>
                      <a:pt x="43" y="91"/>
                    </a:lnTo>
                    <a:lnTo>
                      <a:pt x="55" y="163"/>
                    </a:lnTo>
                    <a:lnTo>
                      <a:pt x="80" y="149"/>
                    </a:lnTo>
                    <a:lnTo>
                      <a:pt x="92" y="137"/>
                    </a:lnTo>
                    <a:lnTo>
                      <a:pt x="111" y="134"/>
                    </a:lnTo>
                    <a:lnTo>
                      <a:pt x="120" y="142"/>
                    </a:lnTo>
                    <a:lnTo>
                      <a:pt x="140" y="128"/>
                    </a:lnTo>
                    <a:lnTo>
                      <a:pt x="160" y="133"/>
                    </a:lnTo>
                    <a:lnTo>
                      <a:pt x="165" y="17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2" name="Freeform 137"/>
              <p:cNvSpPr>
                <a:spLocks/>
              </p:cNvSpPr>
              <p:nvPr/>
            </p:nvSpPr>
            <p:spPr bwMode="auto">
              <a:xfrm>
                <a:off x="1733" y="4423"/>
                <a:ext cx="116" cy="142"/>
              </a:xfrm>
              <a:custGeom>
                <a:avLst/>
                <a:gdLst>
                  <a:gd name="T0" fmla="*/ 4 w 231"/>
                  <a:gd name="T1" fmla="*/ 95 h 286"/>
                  <a:gd name="T2" fmla="*/ 6 w 231"/>
                  <a:gd name="T3" fmla="*/ 76 h 286"/>
                  <a:gd name="T4" fmla="*/ 13 w 231"/>
                  <a:gd name="T5" fmla="*/ 69 h 286"/>
                  <a:gd name="T6" fmla="*/ 11 w 231"/>
                  <a:gd name="T7" fmla="*/ 63 h 286"/>
                  <a:gd name="T8" fmla="*/ 16 w 231"/>
                  <a:gd name="T9" fmla="*/ 51 h 286"/>
                  <a:gd name="T10" fmla="*/ 22 w 231"/>
                  <a:gd name="T11" fmla="*/ 48 h 286"/>
                  <a:gd name="T12" fmla="*/ 26 w 231"/>
                  <a:gd name="T13" fmla="*/ 31 h 286"/>
                  <a:gd name="T14" fmla="*/ 38 w 231"/>
                  <a:gd name="T15" fmla="*/ 23 h 286"/>
                  <a:gd name="T16" fmla="*/ 52 w 231"/>
                  <a:gd name="T17" fmla="*/ 26 h 286"/>
                  <a:gd name="T18" fmla="*/ 61 w 231"/>
                  <a:gd name="T19" fmla="*/ 17 h 286"/>
                  <a:gd name="T20" fmla="*/ 73 w 231"/>
                  <a:gd name="T21" fmla="*/ 10 h 286"/>
                  <a:gd name="T22" fmla="*/ 79 w 231"/>
                  <a:gd name="T23" fmla="*/ 4 h 286"/>
                  <a:gd name="T24" fmla="*/ 89 w 231"/>
                  <a:gd name="T25" fmla="*/ 3 h 286"/>
                  <a:gd name="T26" fmla="*/ 93 w 231"/>
                  <a:gd name="T27" fmla="*/ 7 h 286"/>
                  <a:gd name="T28" fmla="*/ 103 w 231"/>
                  <a:gd name="T29" fmla="*/ 0 h 286"/>
                  <a:gd name="T30" fmla="*/ 113 w 231"/>
                  <a:gd name="T31" fmla="*/ 2 h 286"/>
                  <a:gd name="T32" fmla="*/ 116 w 231"/>
                  <a:gd name="T33" fmla="*/ 23 h 286"/>
                  <a:gd name="T34" fmla="*/ 104 w 231"/>
                  <a:gd name="T35" fmla="*/ 32 h 286"/>
                  <a:gd name="T36" fmla="*/ 108 w 231"/>
                  <a:gd name="T37" fmla="*/ 38 h 286"/>
                  <a:gd name="T38" fmla="*/ 93 w 231"/>
                  <a:gd name="T39" fmla="*/ 57 h 286"/>
                  <a:gd name="T40" fmla="*/ 86 w 231"/>
                  <a:gd name="T41" fmla="*/ 72 h 286"/>
                  <a:gd name="T42" fmla="*/ 96 w 231"/>
                  <a:gd name="T43" fmla="*/ 77 h 286"/>
                  <a:gd name="T44" fmla="*/ 94 w 231"/>
                  <a:gd name="T45" fmla="*/ 91 h 286"/>
                  <a:gd name="T46" fmla="*/ 93 w 231"/>
                  <a:gd name="T47" fmla="*/ 108 h 286"/>
                  <a:gd name="T48" fmla="*/ 94 w 231"/>
                  <a:gd name="T49" fmla="*/ 122 h 286"/>
                  <a:gd name="T50" fmla="*/ 90 w 231"/>
                  <a:gd name="T51" fmla="*/ 142 h 286"/>
                  <a:gd name="T52" fmla="*/ 78 w 231"/>
                  <a:gd name="T53" fmla="*/ 140 h 286"/>
                  <a:gd name="T54" fmla="*/ 71 w 231"/>
                  <a:gd name="T55" fmla="*/ 123 h 286"/>
                  <a:gd name="T56" fmla="*/ 59 w 231"/>
                  <a:gd name="T57" fmla="*/ 121 h 286"/>
                  <a:gd name="T58" fmla="*/ 53 w 231"/>
                  <a:gd name="T59" fmla="*/ 127 h 286"/>
                  <a:gd name="T60" fmla="*/ 46 w 231"/>
                  <a:gd name="T61" fmla="*/ 126 h 286"/>
                  <a:gd name="T62" fmla="*/ 37 w 231"/>
                  <a:gd name="T63" fmla="*/ 112 h 286"/>
                  <a:gd name="T64" fmla="*/ 26 w 231"/>
                  <a:gd name="T65" fmla="*/ 112 h 286"/>
                  <a:gd name="T66" fmla="*/ 22 w 231"/>
                  <a:gd name="T67" fmla="*/ 101 h 286"/>
                  <a:gd name="T68" fmla="*/ 0 w 231"/>
                  <a:gd name="T69" fmla="*/ 97 h 286"/>
                  <a:gd name="T70" fmla="*/ 4 w 231"/>
                  <a:gd name="T71" fmla="*/ 95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1"/>
                  <a:gd name="T109" fmla="*/ 0 h 286"/>
                  <a:gd name="T110" fmla="*/ 231 w 231"/>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1" h="286">
                    <a:moveTo>
                      <a:pt x="8" y="191"/>
                    </a:moveTo>
                    <a:lnTo>
                      <a:pt x="12" y="153"/>
                    </a:lnTo>
                    <a:lnTo>
                      <a:pt x="26" y="138"/>
                    </a:lnTo>
                    <a:lnTo>
                      <a:pt x="21" y="126"/>
                    </a:lnTo>
                    <a:lnTo>
                      <a:pt x="31" y="103"/>
                    </a:lnTo>
                    <a:lnTo>
                      <a:pt x="43" y="97"/>
                    </a:lnTo>
                    <a:lnTo>
                      <a:pt x="52" y="62"/>
                    </a:lnTo>
                    <a:lnTo>
                      <a:pt x="76" y="47"/>
                    </a:lnTo>
                    <a:lnTo>
                      <a:pt x="104" y="53"/>
                    </a:lnTo>
                    <a:lnTo>
                      <a:pt x="121" y="35"/>
                    </a:lnTo>
                    <a:lnTo>
                      <a:pt x="146" y="21"/>
                    </a:lnTo>
                    <a:lnTo>
                      <a:pt x="158" y="9"/>
                    </a:lnTo>
                    <a:lnTo>
                      <a:pt x="177" y="6"/>
                    </a:lnTo>
                    <a:lnTo>
                      <a:pt x="186" y="14"/>
                    </a:lnTo>
                    <a:lnTo>
                      <a:pt x="206" y="0"/>
                    </a:lnTo>
                    <a:lnTo>
                      <a:pt x="226" y="5"/>
                    </a:lnTo>
                    <a:lnTo>
                      <a:pt x="231" y="47"/>
                    </a:lnTo>
                    <a:lnTo>
                      <a:pt x="208" y="64"/>
                    </a:lnTo>
                    <a:lnTo>
                      <a:pt x="216" y="77"/>
                    </a:lnTo>
                    <a:lnTo>
                      <a:pt x="186" y="115"/>
                    </a:lnTo>
                    <a:lnTo>
                      <a:pt x="172" y="145"/>
                    </a:lnTo>
                    <a:lnTo>
                      <a:pt x="192" y="155"/>
                    </a:lnTo>
                    <a:lnTo>
                      <a:pt x="188" y="183"/>
                    </a:lnTo>
                    <a:lnTo>
                      <a:pt x="186" y="217"/>
                    </a:lnTo>
                    <a:lnTo>
                      <a:pt x="188" y="245"/>
                    </a:lnTo>
                    <a:lnTo>
                      <a:pt x="180" y="286"/>
                    </a:lnTo>
                    <a:lnTo>
                      <a:pt x="156" y="281"/>
                    </a:lnTo>
                    <a:lnTo>
                      <a:pt x="142" y="247"/>
                    </a:lnTo>
                    <a:lnTo>
                      <a:pt x="118" y="244"/>
                    </a:lnTo>
                    <a:lnTo>
                      <a:pt x="105" y="256"/>
                    </a:lnTo>
                    <a:lnTo>
                      <a:pt x="91" y="253"/>
                    </a:lnTo>
                    <a:lnTo>
                      <a:pt x="74" y="226"/>
                    </a:lnTo>
                    <a:lnTo>
                      <a:pt x="52" y="226"/>
                    </a:lnTo>
                    <a:lnTo>
                      <a:pt x="43" y="203"/>
                    </a:lnTo>
                    <a:lnTo>
                      <a:pt x="0" y="196"/>
                    </a:lnTo>
                    <a:lnTo>
                      <a:pt x="8" y="19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3" name="Freeform 138"/>
              <p:cNvSpPr>
                <a:spLocks/>
              </p:cNvSpPr>
              <p:nvPr/>
            </p:nvSpPr>
            <p:spPr bwMode="auto">
              <a:xfrm>
                <a:off x="1816" y="4500"/>
                <a:ext cx="150" cy="160"/>
              </a:xfrm>
              <a:custGeom>
                <a:avLst/>
                <a:gdLst>
                  <a:gd name="T0" fmla="*/ 77 w 301"/>
                  <a:gd name="T1" fmla="*/ 25 h 319"/>
                  <a:gd name="T2" fmla="*/ 92 w 301"/>
                  <a:gd name="T3" fmla="*/ 27 h 319"/>
                  <a:gd name="T4" fmla="*/ 102 w 301"/>
                  <a:gd name="T5" fmla="*/ 36 h 319"/>
                  <a:gd name="T6" fmla="*/ 111 w 301"/>
                  <a:gd name="T7" fmla="*/ 27 h 319"/>
                  <a:gd name="T8" fmla="*/ 120 w 301"/>
                  <a:gd name="T9" fmla="*/ 26 h 319"/>
                  <a:gd name="T10" fmla="*/ 129 w 301"/>
                  <a:gd name="T11" fmla="*/ 13 h 319"/>
                  <a:gd name="T12" fmla="*/ 140 w 301"/>
                  <a:gd name="T13" fmla="*/ 16 h 319"/>
                  <a:gd name="T14" fmla="*/ 148 w 301"/>
                  <a:gd name="T15" fmla="*/ 23 h 319"/>
                  <a:gd name="T16" fmla="*/ 150 w 301"/>
                  <a:gd name="T17" fmla="*/ 33 h 319"/>
                  <a:gd name="T18" fmla="*/ 145 w 301"/>
                  <a:gd name="T19" fmla="*/ 39 h 319"/>
                  <a:gd name="T20" fmla="*/ 144 w 301"/>
                  <a:gd name="T21" fmla="*/ 54 h 319"/>
                  <a:gd name="T22" fmla="*/ 135 w 301"/>
                  <a:gd name="T23" fmla="*/ 47 h 319"/>
                  <a:gd name="T24" fmla="*/ 126 w 301"/>
                  <a:gd name="T25" fmla="*/ 54 h 319"/>
                  <a:gd name="T26" fmla="*/ 127 w 301"/>
                  <a:gd name="T27" fmla="*/ 73 h 319"/>
                  <a:gd name="T28" fmla="*/ 125 w 301"/>
                  <a:gd name="T29" fmla="*/ 80 h 319"/>
                  <a:gd name="T30" fmla="*/ 128 w 301"/>
                  <a:gd name="T31" fmla="*/ 95 h 319"/>
                  <a:gd name="T32" fmla="*/ 119 w 301"/>
                  <a:gd name="T33" fmla="*/ 101 h 319"/>
                  <a:gd name="T34" fmla="*/ 120 w 301"/>
                  <a:gd name="T35" fmla="*/ 120 h 319"/>
                  <a:gd name="T36" fmla="*/ 126 w 301"/>
                  <a:gd name="T37" fmla="*/ 124 h 319"/>
                  <a:gd name="T38" fmla="*/ 132 w 301"/>
                  <a:gd name="T39" fmla="*/ 140 h 319"/>
                  <a:gd name="T40" fmla="*/ 104 w 301"/>
                  <a:gd name="T41" fmla="*/ 129 h 319"/>
                  <a:gd name="T42" fmla="*/ 76 w 301"/>
                  <a:gd name="T43" fmla="*/ 133 h 319"/>
                  <a:gd name="T44" fmla="*/ 68 w 301"/>
                  <a:gd name="T45" fmla="*/ 127 h 319"/>
                  <a:gd name="T46" fmla="*/ 57 w 301"/>
                  <a:gd name="T47" fmla="*/ 127 h 319"/>
                  <a:gd name="T48" fmla="*/ 65 w 301"/>
                  <a:gd name="T49" fmla="*/ 139 h 319"/>
                  <a:gd name="T50" fmla="*/ 53 w 301"/>
                  <a:gd name="T51" fmla="*/ 138 h 319"/>
                  <a:gd name="T52" fmla="*/ 50 w 301"/>
                  <a:gd name="T53" fmla="*/ 143 h 319"/>
                  <a:gd name="T54" fmla="*/ 42 w 301"/>
                  <a:gd name="T55" fmla="*/ 148 h 319"/>
                  <a:gd name="T56" fmla="*/ 35 w 301"/>
                  <a:gd name="T57" fmla="*/ 151 h 319"/>
                  <a:gd name="T58" fmla="*/ 32 w 301"/>
                  <a:gd name="T59" fmla="*/ 159 h 319"/>
                  <a:gd name="T60" fmla="*/ 21 w 301"/>
                  <a:gd name="T61" fmla="*/ 160 h 319"/>
                  <a:gd name="T62" fmla="*/ 18 w 301"/>
                  <a:gd name="T63" fmla="*/ 143 h 319"/>
                  <a:gd name="T64" fmla="*/ 11 w 301"/>
                  <a:gd name="T65" fmla="*/ 134 h 319"/>
                  <a:gd name="T66" fmla="*/ 0 w 301"/>
                  <a:gd name="T67" fmla="*/ 128 h 319"/>
                  <a:gd name="T68" fmla="*/ 4 w 301"/>
                  <a:gd name="T69" fmla="*/ 116 h 319"/>
                  <a:gd name="T70" fmla="*/ 5 w 301"/>
                  <a:gd name="T71" fmla="*/ 93 h 319"/>
                  <a:gd name="T72" fmla="*/ 7 w 301"/>
                  <a:gd name="T73" fmla="*/ 66 h 319"/>
                  <a:gd name="T74" fmla="*/ 11 w 301"/>
                  <a:gd name="T75" fmla="*/ 45 h 319"/>
                  <a:gd name="T76" fmla="*/ 10 w 301"/>
                  <a:gd name="T77" fmla="*/ 31 h 319"/>
                  <a:gd name="T78" fmla="*/ 11 w 301"/>
                  <a:gd name="T79" fmla="*/ 14 h 319"/>
                  <a:gd name="T80" fmla="*/ 13 w 301"/>
                  <a:gd name="T81" fmla="*/ 0 h 319"/>
                  <a:gd name="T82" fmla="*/ 27 w 301"/>
                  <a:gd name="T83" fmla="*/ 4 h 319"/>
                  <a:gd name="T84" fmla="*/ 30 w 301"/>
                  <a:gd name="T85" fmla="*/ 15 h 319"/>
                  <a:gd name="T86" fmla="*/ 42 w 301"/>
                  <a:gd name="T87" fmla="*/ 18 h 319"/>
                  <a:gd name="T88" fmla="*/ 54 w 301"/>
                  <a:gd name="T89" fmla="*/ 29 h 319"/>
                  <a:gd name="T90" fmla="*/ 68 w 301"/>
                  <a:gd name="T91" fmla="*/ 29 h 319"/>
                  <a:gd name="T92" fmla="*/ 77 w 301"/>
                  <a:gd name="T93" fmla="*/ 25 h 3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19"/>
                  <a:gd name="T143" fmla="*/ 301 w 301"/>
                  <a:gd name="T144" fmla="*/ 319 h 3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19">
                    <a:moveTo>
                      <a:pt x="155" y="50"/>
                    </a:moveTo>
                    <a:lnTo>
                      <a:pt x="184" y="54"/>
                    </a:lnTo>
                    <a:lnTo>
                      <a:pt x="205" y="71"/>
                    </a:lnTo>
                    <a:lnTo>
                      <a:pt x="222" y="54"/>
                    </a:lnTo>
                    <a:lnTo>
                      <a:pt x="241" y="51"/>
                    </a:lnTo>
                    <a:lnTo>
                      <a:pt x="258" y="26"/>
                    </a:lnTo>
                    <a:lnTo>
                      <a:pt x="281" y="32"/>
                    </a:lnTo>
                    <a:lnTo>
                      <a:pt x="297" y="46"/>
                    </a:lnTo>
                    <a:lnTo>
                      <a:pt x="301" y="66"/>
                    </a:lnTo>
                    <a:lnTo>
                      <a:pt x="291" y="77"/>
                    </a:lnTo>
                    <a:lnTo>
                      <a:pt x="289" y="108"/>
                    </a:lnTo>
                    <a:lnTo>
                      <a:pt x="270" y="94"/>
                    </a:lnTo>
                    <a:lnTo>
                      <a:pt x="253" y="108"/>
                    </a:lnTo>
                    <a:lnTo>
                      <a:pt x="255" y="146"/>
                    </a:lnTo>
                    <a:lnTo>
                      <a:pt x="250" y="159"/>
                    </a:lnTo>
                    <a:lnTo>
                      <a:pt x="256" y="190"/>
                    </a:lnTo>
                    <a:lnTo>
                      <a:pt x="239" y="201"/>
                    </a:lnTo>
                    <a:lnTo>
                      <a:pt x="241" y="239"/>
                    </a:lnTo>
                    <a:lnTo>
                      <a:pt x="253" y="248"/>
                    </a:lnTo>
                    <a:lnTo>
                      <a:pt x="264" y="280"/>
                    </a:lnTo>
                    <a:lnTo>
                      <a:pt x="209" y="257"/>
                    </a:lnTo>
                    <a:lnTo>
                      <a:pt x="153" y="265"/>
                    </a:lnTo>
                    <a:lnTo>
                      <a:pt x="137" y="253"/>
                    </a:lnTo>
                    <a:lnTo>
                      <a:pt x="115" y="253"/>
                    </a:lnTo>
                    <a:lnTo>
                      <a:pt x="131" y="277"/>
                    </a:lnTo>
                    <a:lnTo>
                      <a:pt x="106" y="276"/>
                    </a:lnTo>
                    <a:lnTo>
                      <a:pt x="100" y="286"/>
                    </a:lnTo>
                    <a:lnTo>
                      <a:pt x="84" y="296"/>
                    </a:lnTo>
                    <a:lnTo>
                      <a:pt x="70" y="301"/>
                    </a:lnTo>
                    <a:lnTo>
                      <a:pt x="64" y="318"/>
                    </a:lnTo>
                    <a:lnTo>
                      <a:pt x="43" y="319"/>
                    </a:lnTo>
                    <a:lnTo>
                      <a:pt x="37" y="285"/>
                    </a:lnTo>
                    <a:lnTo>
                      <a:pt x="23" y="268"/>
                    </a:lnTo>
                    <a:lnTo>
                      <a:pt x="0" y="255"/>
                    </a:lnTo>
                    <a:lnTo>
                      <a:pt x="9" y="231"/>
                    </a:lnTo>
                    <a:lnTo>
                      <a:pt x="11" y="186"/>
                    </a:lnTo>
                    <a:lnTo>
                      <a:pt x="15" y="131"/>
                    </a:lnTo>
                    <a:lnTo>
                      <a:pt x="23" y="90"/>
                    </a:lnTo>
                    <a:lnTo>
                      <a:pt x="21" y="62"/>
                    </a:lnTo>
                    <a:lnTo>
                      <a:pt x="23" y="28"/>
                    </a:lnTo>
                    <a:lnTo>
                      <a:pt x="27" y="0"/>
                    </a:lnTo>
                    <a:lnTo>
                      <a:pt x="55" y="7"/>
                    </a:lnTo>
                    <a:lnTo>
                      <a:pt x="61" y="30"/>
                    </a:lnTo>
                    <a:lnTo>
                      <a:pt x="85" y="35"/>
                    </a:lnTo>
                    <a:lnTo>
                      <a:pt x="109" y="57"/>
                    </a:lnTo>
                    <a:lnTo>
                      <a:pt x="137" y="58"/>
                    </a:lnTo>
                    <a:lnTo>
                      <a:pt x="155" y="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4" name="Freeform 139"/>
              <p:cNvSpPr>
                <a:spLocks/>
              </p:cNvSpPr>
              <p:nvPr/>
            </p:nvSpPr>
            <p:spPr bwMode="auto">
              <a:xfrm>
                <a:off x="1819" y="4444"/>
                <a:ext cx="150" cy="91"/>
              </a:xfrm>
              <a:custGeom>
                <a:avLst/>
                <a:gdLst>
                  <a:gd name="T0" fmla="*/ 29 w 300"/>
                  <a:gd name="T1" fmla="*/ 1 h 182"/>
                  <a:gd name="T2" fmla="*/ 39 w 300"/>
                  <a:gd name="T3" fmla="*/ 3 h 182"/>
                  <a:gd name="T4" fmla="*/ 54 w 300"/>
                  <a:gd name="T5" fmla="*/ 0 h 182"/>
                  <a:gd name="T6" fmla="*/ 61 w 300"/>
                  <a:gd name="T7" fmla="*/ 18 h 182"/>
                  <a:gd name="T8" fmla="*/ 86 w 300"/>
                  <a:gd name="T9" fmla="*/ 15 h 182"/>
                  <a:gd name="T10" fmla="*/ 109 w 300"/>
                  <a:gd name="T11" fmla="*/ 21 h 182"/>
                  <a:gd name="T12" fmla="*/ 113 w 300"/>
                  <a:gd name="T13" fmla="*/ 30 h 182"/>
                  <a:gd name="T14" fmla="*/ 126 w 300"/>
                  <a:gd name="T15" fmla="*/ 33 h 182"/>
                  <a:gd name="T16" fmla="*/ 150 w 300"/>
                  <a:gd name="T17" fmla="*/ 53 h 182"/>
                  <a:gd name="T18" fmla="*/ 137 w 300"/>
                  <a:gd name="T19" fmla="*/ 72 h 182"/>
                  <a:gd name="T20" fmla="*/ 125 w 300"/>
                  <a:gd name="T21" fmla="*/ 69 h 182"/>
                  <a:gd name="T22" fmla="*/ 117 w 300"/>
                  <a:gd name="T23" fmla="*/ 81 h 182"/>
                  <a:gd name="T24" fmla="*/ 107 w 300"/>
                  <a:gd name="T25" fmla="*/ 83 h 182"/>
                  <a:gd name="T26" fmla="*/ 99 w 300"/>
                  <a:gd name="T27" fmla="*/ 91 h 182"/>
                  <a:gd name="T28" fmla="*/ 88 w 300"/>
                  <a:gd name="T29" fmla="*/ 83 h 182"/>
                  <a:gd name="T30" fmla="*/ 74 w 300"/>
                  <a:gd name="T31" fmla="*/ 81 h 182"/>
                  <a:gd name="T32" fmla="*/ 65 w 300"/>
                  <a:gd name="T33" fmla="*/ 85 h 182"/>
                  <a:gd name="T34" fmla="*/ 51 w 300"/>
                  <a:gd name="T35" fmla="*/ 84 h 182"/>
                  <a:gd name="T36" fmla="*/ 39 w 300"/>
                  <a:gd name="T37" fmla="*/ 73 h 182"/>
                  <a:gd name="T38" fmla="*/ 27 w 300"/>
                  <a:gd name="T39" fmla="*/ 71 h 182"/>
                  <a:gd name="T40" fmla="*/ 24 w 300"/>
                  <a:gd name="T41" fmla="*/ 59 h 182"/>
                  <a:gd name="T42" fmla="*/ 10 w 300"/>
                  <a:gd name="T43" fmla="*/ 55 h 182"/>
                  <a:gd name="T44" fmla="*/ 0 w 300"/>
                  <a:gd name="T45" fmla="*/ 50 h 182"/>
                  <a:gd name="T46" fmla="*/ 7 w 300"/>
                  <a:gd name="T47" fmla="*/ 36 h 182"/>
                  <a:gd name="T48" fmla="*/ 22 w 300"/>
                  <a:gd name="T49" fmla="*/ 17 h 182"/>
                  <a:gd name="T50" fmla="*/ 18 w 300"/>
                  <a:gd name="T51" fmla="*/ 10 h 182"/>
                  <a:gd name="T52" fmla="*/ 29 w 300"/>
                  <a:gd name="T53" fmla="*/ 1 h 1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82"/>
                  <a:gd name="T83" fmla="*/ 300 w 300"/>
                  <a:gd name="T84" fmla="*/ 182 h 1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82">
                    <a:moveTo>
                      <a:pt x="59" y="3"/>
                    </a:moveTo>
                    <a:lnTo>
                      <a:pt x="78" y="7"/>
                    </a:lnTo>
                    <a:lnTo>
                      <a:pt x="108" y="0"/>
                    </a:lnTo>
                    <a:lnTo>
                      <a:pt x="122" y="36"/>
                    </a:lnTo>
                    <a:lnTo>
                      <a:pt x="172" y="30"/>
                    </a:lnTo>
                    <a:lnTo>
                      <a:pt x="218" y="41"/>
                    </a:lnTo>
                    <a:lnTo>
                      <a:pt x="226" y="60"/>
                    </a:lnTo>
                    <a:lnTo>
                      <a:pt x="252" y="65"/>
                    </a:lnTo>
                    <a:lnTo>
                      <a:pt x="300" y="107"/>
                    </a:lnTo>
                    <a:lnTo>
                      <a:pt x="274" y="143"/>
                    </a:lnTo>
                    <a:lnTo>
                      <a:pt x="251" y="137"/>
                    </a:lnTo>
                    <a:lnTo>
                      <a:pt x="234" y="162"/>
                    </a:lnTo>
                    <a:lnTo>
                      <a:pt x="215" y="165"/>
                    </a:lnTo>
                    <a:lnTo>
                      <a:pt x="198" y="182"/>
                    </a:lnTo>
                    <a:lnTo>
                      <a:pt x="177" y="165"/>
                    </a:lnTo>
                    <a:lnTo>
                      <a:pt x="148" y="161"/>
                    </a:lnTo>
                    <a:lnTo>
                      <a:pt x="130" y="169"/>
                    </a:lnTo>
                    <a:lnTo>
                      <a:pt x="102" y="168"/>
                    </a:lnTo>
                    <a:lnTo>
                      <a:pt x="78" y="146"/>
                    </a:lnTo>
                    <a:lnTo>
                      <a:pt x="54" y="141"/>
                    </a:lnTo>
                    <a:lnTo>
                      <a:pt x="48" y="118"/>
                    </a:lnTo>
                    <a:lnTo>
                      <a:pt x="20" y="111"/>
                    </a:lnTo>
                    <a:lnTo>
                      <a:pt x="0" y="101"/>
                    </a:lnTo>
                    <a:lnTo>
                      <a:pt x="14" y="71"/>
                    </a:lnTo>
                    <a:lnTo>
                      <a:pt x="44" y="33"/>
                    </a:lnTo>
                    <a:lnTo>
                      <a:pt x="36" y="20"/>
                    </a:lnTo>
                    <a:lnTo>
                      <a:pt x="59" y="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5" name="Freeform 140"/>
              <p:cNvSpPr>
                <a:spLocks/>
              </p:cNvSpPr>
              <p:nvPr/>
            </p:nvSpPr>
            <p:spPr bwMode="auto">
              <a:xfrm>
                <a:off x="1789" y="4314"/>
                <a:ext cx="76" cy="69"/>
              </a:xfrm>
              <a:custGeom>
                <a:avLst/>
                <a:gdLst>
                  <a:gd name="T0" fmla="*/ 24 w 153"/>
                  <a:gd name="T1" fmla="*/ 9 h 138"/>
                  <a:gd name="T2" fmla="*/ 26 w 153"/>
                  <a:gd name="T3" fmla="*/ 19 h 138"/>
                  <a:gd name="T4" fmla="*/ 50 w 153"/>
                  <a:gd name="T5" fmla="*/ 14 h 138"/>
                  <a:gd name="T6" fmla="*/ 57 w 153"/>
                  <a:gd name="T7" fmla="*/ 0 h 138"/>
                  <a:gd name="T8" fmla="*/ 65 w 153"/>
                  <a:gd name="T9" fmla="*/ 4 h 138"/>
                  <a:gd name="T10" fmla="*/ 72 w 153"/>
                  <a:gd name="T11" fmla="*/ 35 h 138"/>
                  <a:gd name="T12" fmla="*/ 76 w 153"/>
                  <a:gd name="T13" fmla="*/ 46 h 138"/>
                  <a:gd name="T14" fmla="*/ 70 w 153"/>
                  <a:gd name="T15" fmla="*/ 54 h 138"/>
                  <a:gd name="T16" fmla="*/ 65 w 153"/>
                  <a:gd name="T17" fmla="*/ 69 h 138"/>
                  <a:gd name="T18" fmla="*/ 56 w 153"/>
                  <a:gd name="T19" fmla="*/ 63 h 138"/>
                  <a:gd name="T20" fmla="*/ 42 w 153"/>
                  <a:gd name="T21" fmla="*/ 61 h 138"/>
                  <a:gd name="T22" fmla="*/ 28 w 153"/>
                  <a:gd name="T23" fmla="*/ 66 h 138"/>
                  <a:gd name="T24" fmla="*/ 24 w 153"/>
                  <a:gd name="T25" fmla="*/ 60 h 138"/>
                  <a:gd name="T26" fmla="*/ 5 w 153"/>
                  <a:gd name="T27" fmla="*/ 59 h 138"/>
                  <a:gd name="T28" fmla="*/ 8 w 153"/>
                  <a:gd name="T29" fmla="*/ 49 h 138"/>
                  <a:gd name="T30" fmla="*/ 2 w 153"/>
                  <a:gd name="T31" fmla="*/ 44 h 138"/>
                  <a:gd name="T32" fmla="*/ 0 w 153"/>
                  <a:gd name="T33" fmla="*/ 12 h 138"/>
                  <a:gd name="T34" fmla="*/ 24 w 153"/>
                  <a:gd name="T35" fmla="*/ 9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138"/>
                  <a:gd name="T56" fmla="*/ 153 w 153"/>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138">
                    <a:moveTo>
                      <a:pt x="49" y="17"/>
                    </a:moveTo>
                    <a:lnTo>
                      <a:pt x="52" y="39"/>
                    </a:lnTo>
                    <a:lnTo>
                      <a:pt x="100" y="29"/>
                    </a:lnTo>
                    <a:lnTo>
                      <a:pt x="114" y="0"/>
                    </a:lnTo>
                    <a:lnTo>
                      <a:pt x="131" y="9"/>
                    </a:lnTo>
                    <a:lnTo>
                      <a:pt x="145" y="70"/>
                    </a:lnTo>
                    <a:lnTo>
                      <a:pt x="153" y="93"/>
                    </a:lnTo>
                    <a:lnTo>
                      <a:pt x="141" y="108"/>
                    </a:lnTo>
                    <a:lnTo>
                      <a:pt x="130" y="138"/>
                    </a:lnTo>
                    <a:lnTo>
                      <a:pt x="113" y="127"/>
                    </a:lnTo>
                    <a:lnTo>
                      <a:pt x="85" y="122"/>
                    </a:lnTo>
                    <a:lnTo>
                      <a:pt x="57" y="131"/>
                    </a:lnTo>
                    <a:lnTo>
                      <a:pt x="48" y="121"/>
                    </a:lnTo>
                    <a:lnTo>
                      <a:pt x="11" y="118"/>
                    </a:lnTo>
                    <a:lnTo>
                      <a:pt x="17" y="99"/>
                    </a:lnTo>
                    <a:lnTo>
                      <a:pt x="5" y="89"/>
                    </a:lnTo>
                    <a:lnTo>
                      <a:pt x="0" y="25"/>
                    </a:lnTo>
                    <a:lnTo>
                      <a:pt x="49" y="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6" name="Freeform 141"/>
              <p:cNvSpPr>
                <a:spLocks/>
              </p:cNvSpPr>
              <p:nvPr/>
            </p:nvSpPr>
            <p:spPr bwMode="auto">
              <a:xfrm>
                <a:off x="1935" y="4498"/>
                <a:ext cx="131" cy="142"/>
              </a:xfrm>
              <a:custGeom>
                <a:avLst/>
                <a:gdLst>
                  <a:gd name="T0" fmla="*/ 128 w 263"/>
                  <a:gd name="T1" fmla="*/ 31 h 284"/>
                  <a:gd name="T2" fmla="*/ 131 w 263"/>
                  <a:gd name="T3" fmla="*/ 42 h 284"/>
                  <a:gd name="T4" fmla="*/ 115 w 263"/>
                  <a:gd name="T5" fmla="*/ 68 h 284"/>
                  <a:gd name="T6" fmla="*/ 106 w 263"/>
                  <a:gd name="T7" fmla="*/ 60 h 284"/>
                  <a:gd name="T8" fmla="*/ 92 w 263"/>
                  <a:gd name="T9" fmla="*/ 60 h 284"/>
                  <a:gd name="T10" fmla="*/ 92 w 263"/>
                  <a:gd name="T11" fmla="*/ 68 h 284"/>
                  <a:gd name="T12" fmla="*/ 100 w 263"/>
                  <a:gd name="T13" fmla="*/ 74 h 284"/>
                  <a:gd name="T14" fmla="*/ 105 w 263"/>
                  <a:gd name="T15" fmla="*/ 83 h 284"/>
                  <a:gd name="T16" fmla="*/ 106 w 263"/>
                  <a:gd name="T17" fmla="*/ 106 h 284"/>
                  <a:gd name="T18" fmla="*/ 104 w 263"/>
                  <a:gd name="T19" fmla="*/ 118 h 284"/>
                  <a:gd name="T20" fmla="*/ 90 w 263"/>
                  <a:gd name="T21" fmla="*/ 125 h 284"/>
                  <a:gd name="T22" fmla="*/ 77 w 263"/>
                  <a:gd name="T23" fmla="*/ 122 h 284"/>
                  <a:gd name="T24" fmla="*/ 58 w 263"/>
                  <a:gd name="T25" fmla="*/ 126 h 284"/>
                  <a:gd name="T26" fmla="*/ 55 w 263"/>
                  <a:gd name="T27" fmla="*/ 138 h 284"/>
                  <a:gd name="T28" fmla="*/ 30 w 263"/>
                  <a:gd name="T29" fmla="*/ 125 h 284"/>
                  <a:gd name="T30" fmla="*/ 25 w 263"/>
                  <a:gd name="T31" fmla="*/ 135 h 284"/>
                  <a:gd name="T32" fmla="*/ 16 w 263"/>
                  <a:gd name="T33" fmla="*/ 135 h 284"/>
                  <a:gd name="T34" fmla="*/ 12 w 263"/>
                  <a:gd name="T35" fmla="*/ 142 h 284"/>
                  <a:gd name="T36" fmla="*/ 7 w 263"/>
                  <a:gd name="T37" fmla="*/ 126 h 284"/>
                  <a:gd name="T38" fmla="*/ 1 w 263"/>
                  <a:gd name="T39" fmla="*/ 121 h 284"/>
                  <a:gd name="T40" fmla="*/ 0 w 263"/>
                  <a:gd name="T41" fmla="*/ 102 h 284"/>
                  <a:gd name="T42" fmla="*/ 8 w 263"/>
                  <a:gd name="T43" fmla="*/ 97 h 284"/>
                  <a:gd name="T44" fmla="*/ 5 w 263"/>
                  <a:gd name="T45" fmla="*/ 81 h 284"/>
                  <a:gd name="T46" fmla="*/ 8 w 263"/>
                  <a:gd name="T47" fmla="*/ 75 h 284"/>
                  <a:gd name="T48" fmla="*/ 7 w 263"/>
                  <a:gd name="T49" fmla="*/ 56 h 284"/>
                  <a:gd name="T50" fmla="*/ 15 w 263"/>
                  <a:gd name="T51" fmla="*/ 49 h 284"/>
                  <a:gd name="T52" fmla="*/ 25 w 263"/>
                  <a:gd name="T53" fmla="*/ 56 h 284"/>
                  <a:gd name="T54" fmla="*/ 26 w 263"/>
                  <a:gd name="T55" fmla="*/ 40 h 284"/>
                  <a:gd name="T56" fmla="*/ 31 w 263"/>
                  <a:gd name="T57" fmla="*/ 35 h 284"/>
                  <a:gd name="T58" fmla="*/ 29 w 263"/>
                  <a:gd name="T59" fmla="*/ 25 h 284"/>
                  <a:gd name="T60" fmla="*/ 21 w 263"/>
                  <a:gd name="T61" fmla="*/ 18 h 284"/>
                  <a:gd name="T62" fmla="*/ 34 w 263"/>
                  <a:gd name="T63" fmla="*/ 0 h 284"/>
                  <a:gd name="T64" fmla="*/ 52 w 263"/>
                  <a:gd name="T65" fmla="*/ 7 h 284"/>
                  <a:gd name="T66" fmla="*/ 57 w 263"/>
                  <a:gd name="T67" fmla="*/ 19 h 284"/>
                  <a:gd name="T68" fmla="*/ 66 w 263"/>
                  <a:gd name="T69" fmla="*/ 22 h 284"/>
                  <a:gd name="T70" fmla="*/ 69 w 263"/>
                  <a:gd name="T71" fmla="*/ 12 h 284"/>
                  <a:gd name="T72" fmla="*/ 92 w 263"/>
                  <a:gd name="T73" fmla="*/ 5 h 284"/>
                  <a:gd name="T74" fmla="*/ 104 w 263"/>
                  <a:gd name="T75" fmla="*/ 24 h 284"/>
                  <a:gd name="T76" fmla="*/ 115 w 263"/>
                  <a:gd name="T77" fmla="*/ 27 h 284"/>
                  <a:gd name="T78" fmla="*/ 119 w 263"/>
                  <a:gd name="T79" fmla="*/ 35 h 284"/>
                  <a:gd name="T80" fmla="*/ 128 w 263"/>
                  <a:gd name="T81" fmla="*/ 31 h 2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3"/>
                  <a:gd name="T124" fmla="*/ 0 h 284"/>
                  <a:gd name="T125" fmla="*/ 263 w 263"/>
                  <a:gd name="T126" fmla="*/ 284 h 2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3" h="284">
                    <a:moveTo>
                      <a:pt x="256" y="63"/>
                    </a:moveTo>
                    <a:lnTo>
                      <a:pt x="263" y="85"/>
                    </a:lnTo>
                    <a:lnTo>
                      <a:pt x="230" y="136"/>
                    </a:lnTo>
                    <a:lnTo>
                      <a:pt x="212" y="120"/>
                    </a:lnTo>
                    <a:lnTo>
                      <a:pt x="184" y="120"/>
                    </a:lnTo>
                    <a:lnTo>
                      <a:pt x="185" y="136"/>
                    </a:lnTo>
                    <a:lnTo>
                      <a:pt x="200" y="148"/>
                    </a:lnTo>
                    <a:lnTo>
                      <a:pt x="210" y="167"/>
                    </a:lnTo>
                    <a:lnTo>
                      <a:pt x="212" y="212"/>
                    </a:lnTo>
                    <a:lnTo>
                      <a:pt x="208" y="237"/>
                    </a:lnTo>
                    <a:lnTo>
                      <a:pt x="181" y="250"/>
                    </a:lnTo>
                    <a:lnTo>
                      <a:pt x="155" y="245"/>
                    </a:lnTo>
                    <a:lnTo>
                      <a:pt x="116" y="253"/>
                    </a:lnTo>
                    <a:lnTo>
                      <a:pt x="110" y="275"/>
                    </a:lnTo>
                    <a:lnTo>
                      <a:pt x="61" y="250"/>
                    </a:lnTo>
                    <a:lnTo>
                      <a:pt x="50" y="269"/>
                    </a:lnTo>
                    <a:lnTo>
                      <a:pt x="32" y="269"/>
                    </a:lnTo>
                    <a:lnTo>
                      <a:pt x="25" y="284"/>
                    </a:lnTo>
                    <a:lnTo>
                      <a:pt x="14" y="252"/>
                    </a:lnTo>
                    <a:lnTo>
                      <a:pt x="2" y="243"/>
                    </a:lnTo>
                    <a:lnTo>
                      <a:pt x="0" y="205"/>
                    </a:lnTo>
                    <a:lnTo>
                      <a:pt x="17" y="194"/>
                    </a:lnTo>
                    <a:lnTo>
                      <a:pt x="11" y="163"/>
                    </a:lnTo>
                    <a:lnTo>
                      <a:pt x="16" y="150"/>
                    </a:lnTo>
                    <a:lnTo>
                      <a:pt x="14" y="112"/>
                    </a:lnTo>
                    <a:lnTo>
                      <a:pt x="31" y="98"/>
                    </a:lnTo>
                    <a:lnTo>
                      <a:pt x="50" y="112"/>
                    </a:lnTo>
                    <a:lnTo>
                      <a:pt x="52" y="81"/>
                    </a:lnTo>
                    <a:lnTo>
                      <a:pt x="62" y="70"/>
                    </a:lnTo>
                    <a:lnTo>
                      <a:pt x="58" y="50"/>
                    </a:lnTo>
                    <a:lnTo>
                      <a:pt x="42" y="36"/>
                    </a:lnTo>
                    <a:lnTo>
                      <a:pt x="68" y="0"/>
                    </a:lnTo>
                    <a:lnTo>
                      <a:pt x="104" y="14"/>
                    </a:lnTo>
                    <a:lnTo>
                      <a:pt x="115" y="39"/>
                    </a:lnTo>
                    <a:lnTo>
                      <a:pt x="132" y="44"/>
                    </a:lnTo>
                    <a:lnTo>
                      <a:pt x="139" y="25"/>
                    </a:lnTo>
                    <a:lnTo>
                      <a:pt x="185" y="11"/>
                    </a:lnTo>
                    <a:lnTo>
                      <a:pt x="208" y="48"/>
                    </a:lnTo>
                    <a:lnTo>
                      <a:pt x="230" y="54"/>
                    </a:lnTo>
                    <a:lnTo>
                      <a:pt x="238" y="70"/>
                    </a:lnTo>
                    <a:lnTo>
                      <a:pt x="256" y="6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7" name="Freeform 142"/>
              <p:cNvSpPr>
                <a:spLocks/>
              </p:cNvSpPr>
              <p:nvPr/>
            </p:nvSpPr>
            <p:spPr bwMode="auto">
              <a:xfrm>
                <a:off x="2027" y="4305"/>
                <a:ext cx="136" cy="223"/>
              </a:xfrm>
              <a:custGeom>
                <a:avLst/>
                <a:gdLst>
                  <a:gd name="T0" fmla="*/ 132 w 271"/>
                  <a:gd name="T1" fmla="*/ 102 h 444"/>
                  <a:gd name="T2" fmla="*/ 136 w 271"/>
                  <a:gd name="T3" fmla="*/ 81 h 444"/>
                  <a:gd name="T4" fmla="*/ 133 w 271"/>
                  <a:gd name="T5" fmla="*/ 53 h 444"/>
                  <a:gd name="T6" fmla="*/ 122 w 271"/>
                  <a:gd name="T7" fmla="*/ 61 h 444"/>
                  <a:gd name="T8" fmla="*/ 109 w 271"/>
                  <a:gd name="T9" fmla="*/ 58 h 444"/>
                  <a:gd name="T10" fmla="*/ 100 w 271"/>
                  <a:gd name="T11" fmla="*/ 20 h 444"/>
                  <a:gd name="T12" fmla="*/ 89 w 271"/>
                  <a:gd name="T13" fmla="*/ 14 h 444"/>
                  <a:gd name="T14" fmla="*/ 84 w 271"/>
                  <a:gd name="T15" fmla="*/ 26 h 444"/>
                  <a:gd name="T16" fmla="*/ 67 w 271"/>
                  <a:gd name="T17" fmla="*/ 3 h 444"/>
                  <a:gd name="T18" fmla="*/ 54 w 271"/>
                  <a:gd name="T19" fmla="*/ 9 h 444"/>
                  <a:gd name="T20" fmla="*/ 46 w 271"/>
                  <a:gd name="T21" fmla="*/ 0 h 444"/>
                  <a:gd name="T22" fmla="*/ 34 w 271"/>
                  <a:gd name="T23" fmla="*/ 12 h 444"/>
                  <a:gd name="T24" fmla="*/ 29 w 271"/>
                  <a:gd name="T25" fmla="*/ 18 h 444"/>
                  <a:gd name="T26" fmla="*/ 33 w 271"/>
                  <a:gd name="T27" fmla="*/ 32 h 444"/>
                  <a:gd name="T28" fmla="*/ 23 w 271"/>
                  <a:gd name="T29" fmla="*/ 33 h 444"/>
                  <a:gd name="T30" fmla="*/ 19 w 271"/>
                  <a:gd name="T31" fmla="*/ 24 h 444"/>
                  <a:gd name="T32" fmla="*/ 3 w 271"/>
                  <a:gd name="T33" fmla="*/ 25 h 444"/>
                  <a:gd name="T34" fmla="*/ 0 w 271"/>
                  <a:gd name="T35" fmla="*/ 43 h 444"/>
                  <a:gd name="T36" fmla="*/ 14 w 271"/>
                  <a:gd name="T37" fmla="*/ 65 h 444"/>
                  <a:gd name="T38" fmla="*/ 6 w 271"/>
                  <a:gd name="T39" fmla="*/ 72 h 444"/>
                  <a:gd name="T40" fmla="*/ 15 w 271"/>
                  <a:gd name="T41" fmla="*/ 103 h 444"/>
                  <a:gd name="T42" fmla="*/ 23 w 271"/>
                  <a:gd name="T43" fmla="*/ 113 h 444"/>
                  <a:gd name="T44" fmla="*/ 25 w 271"/>
                  <a:gd name="T45" fmla="*/ 140 h 444"/>
                  <a:gd name="T46" fmla="*/ 31 w 271"/>
                  <a:gd name="T47" fmla="*/ 159 h 444"/>
                  <a:gd name="T48" fmla="*/ 24 w 271"/>
                  <a:gd name="T49" fmla="*/ 165 h 444"/>
                  <a:gd name="T50" fmla="*/ 22 w 271"/>
                  <a:gd name="T51" fmla="*/ 177 h 444"/>
                  <a:gd name="T52" fmla="*/ 30 w 271"/>
                  <a:gd name="T53" fmla="*/ 188 h 444"/>
                  <a:gd name="T54" fmla="*/ 38 w 271"/>
                  <a:gd name="T55" fmla="*/ 183 h 444"/>
                  <a:gd name="T56" fmla="*/ 43 w 271"/>
                  <a:gd name="T57" fmla="*/ 189 h 444"/>
                  <a:gd name="T58" fmla="*/ 40 w 271"/>
                  <a:gd name="T59" fmla="*/ 195 h 444"/>
                  <a:gd name="T60" fmla="*/ 54 w 271"/>
                  <a:gd name="T61" fmla="*/ 219 h 444"/>
                  <a:gd name="T62" fmla="*/ 63 w 271"/>
                  <a:gd name="T63" fmla="*/ 223 h 444"/>
                  <a:gd name="T64" fmla="*/ 84 w 271"/>
                  <a:gd name="T65" fmla="*/ 221 h 444"/>
                  <a:gd name="T66" fmla="*/ 84 w 271"/>
                  <a:gd name="T67" fmla="*/ 214 h 444"/>
                  <a:gd name="T68" fmla="*/ 91 w 271"/>
                  <a:gd name="T69" fmla="*/ 199 h 444"/>
                  <a:gd name="T70" fmla="*/ 105 w 271"/>
                  <a:gd name="T71" fmla="*/ 202 h 444"/>
                  <a:gd name="T72" fmla="*/ 121 w 271"/>
                  <a:gd name="T73" fmla="*/ 200 h 444"/>
                  <a:gd name="T74" fmla="*/ 127 w 271"/>
                  <a:gd name="T75" fmla="*/ 194 h 444"/>
                  <a:gd name="T76" fmla="*/ 127 w 271"/>
                  <a:gd name="T77" fmla="*/ 183 h 444"/>
                  <a:gd name="T78" fmla="*/ 115 w 271"/>
                  <a:gd name="T79" fmla="*/ 187 h 444"/>
                  <a:gd name="T80" fmla="*/ 109 w 271"/>
                  <a:gd name="T81" fmla="*/ 178 h 444"/>
                  <a:gd name="T82" fmla="*/ 114 w 271"/>
                  <a:gd name="T83" fmla="*/ 165 h 444"/>
                  <a:gd name="T84" fmla="*/ 124 w 271"/>
                  <a:gd name="T85" fmla="*/ 158 h 444"/>
                  <a:gd name="T86" fmla="*/ 124 w 271"/>
                  <a:gd name="T87" fmla="*/ 141 h 444"/>
                  <a:gd name="T88" fmla="*/ 111 w 271"/>
                  <a:gd name="T89" fmla="*/ 132 h 444"/>
                  <a:gd name="T90" fmla="*/ 96 w 271"/>
                  <a:gd name="T91" fmla="*/ 108 h 444"/>
                  <a:gd name="T92" fmla="*/ 107 w 271"/>
                  <a:gd name="T93" fmla="*/ 90 h 444"/>
                  <a:gd name="T94" fmla="*/ 122 w 271"/>
                  <a:gd name="T95" fmla="*/ 93 h 444"/>
                  <a:gd name="T96" fmla="*/ 132 w 271"/>
                  <a:gd name="T97" fmla="*/ 102 h 4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1"/>
                  <a:gd name="T148" fmla="*/ 0 h 444"/>
                  <a:gd name="T149" fmla="*/ 271 w 271"/>
                  <a:gd name="T150" fmla="*/ 444 h 4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1" h="444">
                    <a:moveTo>
                      <a:pt x="264" y="203"/>
                    </a:moveTo>
                    <a:lnTo>
                      <a:pt x="271" y="162"/>
                    </a:lnTo>
                    <a:lnTo>
                      <a:pt x="265" y="106"/>
                    </a:lnTo>
                    <a:lnTo>
                      <a:pt x="243" y="121"/>
                    </a:lnTo>
                    <a:lnTo>
                      <a:pt x="217" y="116"/>
                    </a:lnTo>
                    <a:lnTo>
                      <a:pt x="199" y="39"/>
                    </a:lnTo>
                    <a:lnTo>
                      <a:pt x="177" y="28"/>
                    </a:lnTo>
                    <a:lnTo>
                      <a:pt x="167" y="51"/>
                    </a:lnTo>
                    <a:lnTo>
                      <a:pt x="133" y="5"/>
                    </a:lnTo>
                    <a:lnTo>
                      <a:pt x="107" y="17"/>
                    </a:lnTo>
                    <a:lnTo>
                      <a:pt x="91" y="0"/>
                    </a:lnTo>
                    <a:lnTo>
                      <a:pt x="67" y="24"/>
                    </a:lnTo>
                    <a:lnTo>
                      <a:pt x="57" y="35"/>
                    </a:lnTo>
                    <a:lnTo>
                      <a:pt x="66" y="64"/>
                    </a:lnTo>
                    <a:lnTo>
                      <a:pt x="45" y="66"/>
                    </a:lnTo>
                    <a:lnTo>
                      <a:pt x="37" y="48"/>
                    </a:lnTo>
                    <a:lnTo>
                      <a:pt x="5" y="50"/>
                    </a:lnTo>
                    <a:lnTo>
                      <a:pt x="0" y="85"/>
                    </a:lnTo>
                    <a:lnTo>
                      <a:pt x="27" y="130"/>
                    </a:lnTo>
                    <a:lnTo>
                      <a:pt x="12" y="143"/>
                    </a:lnTo>
                    <a:lnTo>
                      <a:pt x="29" y="205"/>
                    </a:lnTo>
                    <a:lnTo>
                      <a:pt x="45" y="224"/>
                    </a:lnTo>
                    <a:lnTo>
                      <a:pt x="50" y="279"/>
                    </a:lnTo>
                    <a:lnTo>
                      <a:pt x="61" y="317"/>
                    </a:lnTo>
                    <a:lnTo>
                      <a:pt x="48" y="328"/>
                    </a:lnTo>
                    <a:lnTo>
                      <a:pt x="43" y="353"/>
                    </a:lnTo>
                    <a:lnTo>
                      <a:pt x="59" y="374"/>
                    </a:lnTo>
                    <a:lnTo>
                      <a:pt x="75" y="364"/>
                    </a:lnTo>
                    <a:lnTo>
                      <a:pt x="85" y="376"/>
                    </a:lnTo>
                    <a:lnTo>
                      <a:pt x="79" y="388"/>
                    </a:lnTo>
                    <a:lnTo>
                      <a:pt x="108" y="437"/>
                    </a:lnTo>
                    <a:lnTo>
                      <a:pt x="125" y="444"/>
                    </a:lnTo>
                    <a:lnTo>
                      <a:pt x="167" y="440"/>
                    </a:lnTo>
                    <a:lnTo>
                      <a:pt x="168" y="426"/>
                    </a:lnTo>
                    <a:lnTo>
                      <a:pt x="182" y="397"/>
                    </a:lnTo>
                    <a:lnTo>
                      <a:pt x="209" y="402"/>
                    </a:lnTo>
                    <a:lnTo>
                      <a:pt x="241" y="398"/>
                    </a:lnTo>
                    <a:lnTo>
                      <a:pt x="253" y="387"/>
                    </a:lnTo>
                    <a:lnTo>
                      <a:pt x="253" y="364"/>
                    </a:lnTo>
                    <a:lnTo>
                      <a:pt x="230" y="372"/>
                    </a:lnTo>
                    <a:lnTo>
                      <a:pt x="217" y="355"/>
                    </a:lnTo>
                    <a:lnTo>
                      <a:pt x="228" y="328"/>
                    </a:lnTo>
                    <a:lnTo>
                      <a:pt x="248" y="315"/>
                    </a:lnTo>
                    <a:lnTo>
                      <a:pt x="247" y="280"/>
                    </a:lnTo>
                    <a:lnTo>
                      <a:pt x="221" y="262"/>
                    </a:lnTo>
                    <a:lnTo>
                      <a:pt x="191" y="216"/>
                    </a:lnTo>
                    <a:lnTo>
                      <a:pt x="213" y="179"/>
                    </a:lnTo>
                    <a:lnTo>
                      <a:pt x="243" y="185"/>
                    </a:lnTo>
                    <a:lnTo>
                      <a:pt x="264" y="20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8" name="Freeform 143"/>
              <p:cNvSpPr>
                <a:spLocks/>
              </p:cNvSpPr>
              <p:nvPr/>
            </p:nvSpPr>
            <p:spPr bwMode="auto">
              <a:xfrm>
                <a:off x="1928" y="4408"/>
                <a:ext cx="153" cy="132"/>
              </a:xfrm>
              <a:custGeom>
                <a:avLst/>
                <a:gdLst>
                  <a:gd name="T0" fmla="*/ 135 w 307"/>
                  <a:gd name="T1" fmla="*/ 121 h 265"/>
                  <a:gd name="T2" fmla="*/ 138 w 307"/>
                  <a:gd name="T3" fmla="*/ 132 h 265"/>
                  <a:gd name="T4" fmla="*/ 153 w 307"/>
                  <a:gd name="T5" fmla="*/ 116 h 265"/>
                  <a:gd name="T6" fmla="*/ 139 w 307"/>
                  <a:gd name="T7" fmla="*/ 91 h 265"/>
                  <a:gd name="T8" fmla="*/ 142 w 307"/>
                  <a:gd name="T9" fmla="*/ 85 h 265"/>
                  <a:gd name="T10" fmla="*/ 137 w 307"/>
                  <a:gd name="T11" fmla="*/ 79 h 265"/>
                  <a:gd name="T12" fmla="*/ 129 w 307"/>
                  <a:gd name="T13" fmla="*/ 84 h 265"/>
                  <a:gd name="T14" fmla="*/ 121 w 307"/>
                  <a:gd name="T15" fmla="*/ 74 h 265"/>
                  <a:gd name="T16" fmla="*/ 123 w 307"/>
                  <a:gd name="T17" fmla="*/ 61 h 265"/>
                  <a:gd name="T18" fmla="*/ 130 w 307"/>
                  <a:gd name="T19" fmla="*/ 56 h 265"/>
                  <a:gd name="T20" fmla="*/ 124 w 307"/>
                  <a:gd name="T21" fmla="*/ 37 h 265"/>
                  <a:gd name="T22" fmla="*/ 122 w 307"/>
                  <a:gd name="T23" fmla="*/ 9 h 265"/>
                  <a:gd name="T24" fmla="*/ 114 w 307"/>
                  <a:gd name="T25" fmla="*/ 0 h 265"/>
                  <a:gd name="T26" fmla="*/ 105 w 307"/>
                  <a:gd name="T27" fmla="*/ 1 h 265"/>
                  <a:gd name="T28" fmla="*/ 88 w 307"/>
                  <a:gd name="T29" fmla="*/ 17 h 265"/>
                  <a:gd name="T30" fmla="*/ 79 w 307"/>
                  <a:gd name="T31" fmla="*/ 11 h 265"/>
                  <a:gd name="T32" fmla="*/ 66 w 307"/>
                  <a:gd name="T33" fmla="*/ 17 h 265"/>
                  <a:gd name="T34" fmla="*/ 63 w 307"/>
                  <a:gd name="T35" fmla="*/ 7 h 265"/>
                  <a:gd name="T36" fmla="*/ 45 w 307"/>
                  <a:gd name="T37" fmla="*/ 0 h 265"/>
                  <a:gd name="T38" fmla="*/ 29 w 307"/>
                  <a:gd name="T39" fmla="*/ 3 h 265"/>
                  <a:gd name="T40" fmla="*/ 31 w 307"/>
                  <a:gd name="T41" fmla="*/ 14 h 265"/>
                  <a:gd name="T42" fmla="*/ 21 w 307"/>
                  <a:gd name="T43" fmla="*/ 24 h 265"/>
                  <a:gd name="T44" fmla="*/ 18 w 307"/>
                  <a:gd name="T45" fmla="*/ 35 h 265"/>
                  <a:gd name="T46" fmla="*/ 7 w 307"/>
                  <a:gd name="T47" fmla="*/ 34 h 265"/>
                  <a:gd name="T48" fmla="*/ 2 w 307"/>
                  <a:gd name="T49" fmla="*/ 41 h 265"/>
                  <a:gd name="T50" fmla="*/ 0 w 307"/>
                  <a:gd name="T51" fmla="*/ 57 h 265"/>
                  <a:gd name="T52" fmla="*/ 4 w 307"/>
                  <a:gd name="T53" fmla="*/ 66 h 265"/>
                  <a:gd name="T54" fmla="*/ 17 w 307"/>
                  <a:gd name="T55" fmla="*/ 69 h 265"/>
                  <a:gd name="T56" fmla="*/ 41 w 307"/>
                  <a:gd name="T57" fmla="*/ 90 h 265"/>
                  <a:gd name="T58" fmla="*/ 59 w 307"/>
                  <a:gd name="T59" fmla="*/ 97 h 265"/>
                  <a:gd name="T60" fmla="*/ 64 w 307"/>
                  <a:gd name="T61" fmla="*/ 109 h 265"/>
                  <a:gd name="T62" fmla="*/ 73 w 307"/>
                  <a:gd name="T63" fmla="*/ 112 h 265"/>
                  <a:gd name="T64" fmla="*/ 76 w 307"/>
                  <a:gd name="T65" fmla="*/ 102 h 265"/>
                  <a:gd name="T66" fmla="*/ 99 w 307"/>
                  <a:gd name="T67" fmla="*/ 95 h 265"/>
                  <a:gd name="T68" fmla="*/ 111 w 307"/>
                  <a:gd name="T69" fmla="*/ 114 h 265"/>
                  <a:gd name="T70" fmla="*/ 122 w 307"/>
                  <a:gd name="T71" fmla="*/ 117 h 265"/>
                  <a:gd name="T72" fmla="*/ 126 w 307"/>
                  <a:gd name="T73" fmla="*/ 125 h 265"/>
                  <a:gd name="T74" fmla="*/ 135 w 307"/>
                  <a:gd name="T75" fmla="*/ 121 h 2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7"/>
                  <a:gd name="T115" fmla="*/ 0 h 265"/>
                  <a:gd name="T116" fmla="*/ 307 w 307"/>
                  <a:gd name="T117" fmla="*/ 265 h 2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7" h="265">
                    <a:moveTo>
                      <a:pt x="270" y="243"/>
                    </a:moveTo>
                    <a:lnTo>
                      <a:pt x="277" y="265"/>
                    </a:lnTo>
                    <a:lnTo>
                      <a:pt x="307" y="232"/>
                    </a:lnTo>
                    <a:lnTo>
                      <a:pt x="278" y="183"/>
                    </a:lnTo>
                    <a:lnTo>
                      <a:pt x="284" y="171"/>
                    </a:lnTo>
                    <a:lnTo>
                      <a:pt x="274" y="159"/>
                    </a:lnTo>
                    <a:lnTo>
                      <a:pt x="258" y="169"/>
                    </a:lnTo>
                    <a:lnTo>
                      <a:pt x="242" y="148"/>
                    </a:lnTo>
                    <a:lnTo>
                      <a:pt x="247" y="123"/>
                    </a:lnTo>
                    <a:lnTo>
                      <a:pt x="260" y="112"/>
                    </a:lnTo>
                    <a:lnTo>
                      <a:pt x="249" y="74"/>
                    </a:lnTo>
                    <a:lnTo>
                      <a:pt x="244" y="19"/>
                    </a:lnTo>
                    <a:lnTo>
                      <a:pt x="228" y="0"/>
                    </a:lnTo>
                    <a:lnTo>
                      <a:pt x="211" y="2"/>
                    </a:lnTo>
                    <a:lnTo>
                      <a:pt x="176" y="35"/>
                    </a:lnTo>
                    <a:lnTo>
                      <a:pt x="158" y="23"/>
                    </a:lnTo>
                    <a:lnTo>
                      <a:pt x="133" y="35"/>
                    </a:lnTo>
                    <a:lnTo>
                      <a:pt x="127" y="14"/>
                    </a:lnTo>
                    <a:lnTo>
                      <a:pt x="90" y="0"/>
                    </a:lnTo>
                    <a:lnTo>
                      <a:pt x="58" y="7"/>
                    </a:lnTo>
                    <a:lnTo>
                      <a:pt x="62" y="28"/>
                    </a:lnTo>
                    <a:lnTo>
                      <a:pt x="43" y="48"/>
                    </a:lnTo>
                    <a:lnTo>
                      <a:pt x="36" y="71"/>
                    </a:lnTo>
                    <a:lnTo>
                      <a:pt x="15" y="68"/>
                    </a:lnTo>
                    <a:lnTo>
                      <a:pt x="4" y="82"/>
                    </a:lnTo>
                    <a:lnTo>
                      <a:pt x="0" y="114"/>
                    </a:lnTo>
                    <a:lnTo>
                      <a:pt x="8" y="133"/>
                    </a:lnTo>
                    <a:lnTo>
                      <a:pt x="34" y="138"/>
                    </a:lnTo>
                    <a:lnTo>
                      <a:pt x="82" y="180"/>
                    </a:lnTo>
                    <a:lnTo>
                      <a:pt x="118" y="194"/>
                    </a:lnTo>
                    <a:lnTo>
                      <a:pt x="129" y="219"/>
                    </a:lnTo>
                    <a:lnTo>
                      <a:pt x="146" y="224"/>
                    </a:lnTo>
                    <a:lnTo>
                      <a:pt x="153" y="205"/>
                    </a:lnTo>
                    <a:lnTo>
                      <a:pt x="199" y="191"/>
                    </a:lnTo>
                    <a:lnTo>
                      <a:pt x="222" y="228"/>
                    </a:lnTo>
                    <a:lnTo>
                      <a:pt x="244" y="234"/>
                    </a:lnTo>
                    <a:lnTo>
                      <a:pt x="252" y="250"/>
                    </a:lnTo>
                    <a:lnTo>
                      <a:pt x="270" y="24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9" name="Freeform 144"/>
              <p:cNvSpPr>
                <a:spLocks/>
              </p:cNvSpPr>
              <p:nvPr/>
            </p:nvSpPr>
            <p:spPr bwMode="auto">
              <a:xfrm>
                <a:off x="2398" y="4344"/>
                <a:ext cx="205" cy="388"/>
              </a:xfrm>
              <a:custGeom>
                <a:avLst/>
                <a:gdLst>
                  <a:gd name="T0" fmla="*/ 74 w 412"/>
                  <a:gd name="T1" fmla="*/ 61 h 777"/>
                  <a:gd name="T2" fmla="*/ 86 w 412"/>
                  <a:gd name="T3" fmla="*/ 43 h 777"/>
                  <a:gd name="T4" fmla="*/ 102 w 412"/>
                  <a:gd name="T5" fmla="*/ 30 h 777"/>
                  <a:gd name="T6" fmla="*/ 122 w 412"/>
                  <a:gd name="T7" fmla="*/ 34 h 777"/>
                  <a:gd name="T8" fmla="*/ 153 w 412"/>
                  <a:gd name="T9" fmla="*/ 31 h 777"/>
                  <a:gd name="T10" fmla="*/ 165 w 412"/>
                  <a:gd name="T11" fmla="*/ 9 h 777"/>
                  <a:gd name="T12" fmla="*/ 193 w 412"/>
                  <a:gd name="T13" fmla="*/ 5 h 777"/>
                  <a:gd name="T14" fmla="*/ 205 w 412"/>
                  <a:gd name="T15" fmla="*/ 11 h 777"/>
                  <a:gd name="T16" fmla="*/ 188 w 412"/>
                  <a:gd name="T17" fmla="*/ 18 h 777"/>
                  <a:gd name="T18" fmla="*/ 173 w 412"/>
                  <a:gd name="T19" fmla="*/ 28 h 777"/>
                  <a:gd name="T20" fmla="*/ 170 w 412"/>
                  <a:gd name="T21" fmla="*/ 51 h 777"/>
                  <a:gd name="T22" fmla="*/ 154 w 412"/>
                  <a:gd name="T23" fmla="*/ 62 h 777"/>
                  <a:gd name="T24" fmla="*/ 143 w 412"/>
                  <a:gd name="T25" fmla="*/ 76 h 777"/>
                  <a:gd name="T26" fmla="*/ 130 w 412"/>
                  <a:gd name="T27" fmla="*/ 99 h 777"/>
                  <a:gd name="T28" fmla="*/ 119 w 412"/>
                  <a:gd name="T29" fmla="*/ 110 h 777"/>
                  <a:gd name="T30" fmla="*/ 119 w 412"/>
                  <a:gd name="T31" fmla="*/ 140 h 777"/>
                  <a:gd name="T32" fmla="*/ 112 w 412"/>
                  <a:gd name="T33" fmla="*/ 172 h 777"/>
                  <a:gd name="T34" fmla="*/ 132 w 412"/>
                  <a:gd name="T35" fmla="*/ 197 h 777"/>
                  <a:gd name="T36" fmla="*/ 137 w 412"/>
                  <a:gd name="T37" fmla="*/ 215 h 777"/>
                  <a:gd name="T38" fmla="*/ 113 w 412"/>
                  <a:gd name="T39" fmla="*/ 224 h 777"/>
                  <a:gd name="T40" fmla="*/ 102 w 412"/>
                  <a:gd name="T41" fmla="*/ 255 h 777"/>
                  <a:gd name="T42" fmla="*/ 103 w 412"/>
                  <a:gd name="T43" fmla="*/ 272 h 777"/>
                  <a:gd name="T44" fmla="*/ 81 w 412"/>
                  <a:gd name="T45" fmla="*/ 288 h 777"/>
                  <a:gd name="T46" fmla="*/ 63 w 412"/>
                  <a:gd name="T47" fmla="*/ 313 h 777"/>
                  <a:gd name="T48" fmla="*/ 46 w 412"/>
                  <a:gd name="T49" fmla="*/ 350 h 777"/>
                  <a:gd name="T50" fmla="*/ 44 w 412"/>
                  <a:gd name="T51" fmla="*/ 374 h 777"/>
                  <a:gd name="T52" fmla="*/ 12 w 412"/>
                  <a:gd name="T53" fmla="*/ 388 h 777"/>
                  <a:gd name="T54" fmla="*/ 23 w 412"/>
                  <a:gd name="T55" fmla="*/ 349 h 777"/>
                  <a:gd name="T56" fmla="*/ 39 w 412"/>
                  <a:gd name="T57" fmla="*/ 331 h 777"/>
                  <a:gd name="T58" fmla="*/ 26 w 412"/>
                  <a:gd name="T59" fmla="*/ 332 h 777"/>
                  <a:gd name="T60" fmla="*/ 24 w 412"/>
                  <a:gd name="T61" fmla="*/ 309 h 777"/>
                  <a:gd name="T62" fmla="*/ 11 w 412"/>
                  <a:gd name="T63" fmla="*/ 298 h 777"/>
                  <a:gd name="T64" fmla="*/ 2 w 412"/>
                  <a:gd name="T65" fmla="*/ 268 h 777"/>
                  <a:gd name="T66" fmla="*/ 12 w 412"/>
                  <a:gd name="T67" fmla="*/ 242 h 777"/>
                  <a:gd name="T68" fmla="*/ 8 w 412"/>
                  <a:gd name="T69" fmla="*/ 211 h 777"/>
                  <a:gd name="T70" fmla="*/ 0 w 412"/>
                  <a:gd name="T71" fmla="*/ 176 h 777"/>
                  <a:gd name="T72" fmla="*/ 17 w 412"/>
                  <a:gd name="T73" fmla="*/ 144 h 777"/>
                  <a:gd name="T74" fmla="*/ 38 w 412"/>
                  <a:gd name="T75" fmla="*/ 121 h 777"/>
                  <a:gd name="T76" fmla="*/ 55 w 412"/>
                  <a:gd name="T77" fmla="*/ 73 h 7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2"/>
                  <a:gd name="T118" fmla="*/ 0 h 777"/>
                  <a:gd name="T119" fmla="*/ 412 w 412"/>
                  <a:gd name="T120" fmla="*/ 777 h 7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2" h="777">
                    <a:moveTo>
                      <a:pt x="130" y="130"/>
                    </a:moveTo>
                    <a:lnTo>
                      <a:pt x="149" y="122"/>
                    </a:lnTo>
                    <a:lnTo>
                      <a:pt x="165" y="116"/>
                    </a:lnTo>
                    <a:lnTo>
                      <a:pt x="172" y="86"/>
                    </a:lnTo>
                    <a:lnTo>
                      <a:pt x="187" y="72"/>
                    </a:lnTo>
                    <a:lnTo>
                      <a:pt x="205" y="61"/>
                    </a:lnTo>
                    <a:lnTo>
                      <a:pt x="229" y="116"/>
                    </a:lnTo>
                    <a:lnTo>
                      <a:pt x="245" y="68"/>
                    </a:lnTo>
                    <a:lnTo>
                      <a:pt x="258" y="52"/>
                    </a:lnTo>
                    <a:lnTo>
                      <a:pt x="307" y="63"/>
                    </a:lnTo>
                    <a:lnTo>
                      <a:pt x="325" y="47"/>
                    </a:lnTo>
                    <a:lnTo>
                      <a:pt x="331" y="18"/>
                    </a:lnTo>
                    <a:lnTo>
                      <a:pt x="357" y="0"/>
                    </a:lnTo>
                    <a:lnTo>
                      <a:pt x="387" y="11"/>
                    </a:lnTo>
                    <a:lnTo>
                      <a:pt x="406" y="8"/>
                    </a:lnTo>
                    <a:lnTo>
                      <a:pt x="412" y="23"/>
                    </a:lnTo>
                    <a:lnTo>
                      <a:pt x="402" y="35"/>
                    </a:lnTo>
                    <a:lnTo>
                      <a:pt x="377" y="36"/>
                    </a:lnTo>
                    <a:lnTo>
                      <a:pt x="355" y="45"/>
                    </a:lnTo>
                    <a:lnTo>
                      <a:pt x="347" y="56"/>
                    </a:lnTo>
                    <a:lnTo>
                      <a:pt x="354" y="72"/>
                    </a:lnTo>
                    <a:lnTo>
                      <a:pt x="342" y="102"/>
                    </a:lnTo>
                    <a:lnTo>
                      <a:pt x="321" y="117"/>
                    </a:lnTo>
                    <a:lnTo>
                      <a:pt x="309" y="125"/>
                    </a:lnTo>
                    <a:lnTo>
                      <a:pt x="311" y="150"/>
                    </a:lnTo>
                    <a:lnTo>
                      <a:pt x="288" y="152"/>
                    </a:lnTo>
                    <a:lnTo>
                      <a:pt x="287" y="195"/>
                    </a:lnTo>
                    <a:lnTo>
                      <a:pt x="261" y="198"/>
                    </a:lnTo>
                    <a:lnTo>
                      <a:pt x="243" y="184"/>
                    </a:lnTo>
                    <a:lnTo>
                      <a:pt x="239" y="221"/>
                    </a:lnTo>
                    <a:lnTo>
                      <a:pt x="228" y="272"/>
                    </a:lnTo>
                    <a:lnTo>
                      <a:pt x="240" y="280"/>
                    </a:lnTo>
                    <a:lnTo>
                      <a:pt x="237" y="322"/>
                    </a:lnTo>
                    <a:lnTo>
                      <a:pt x="226" y="344"/>
                    </a:lnTo>
                    <a:lnTo>
                      <a:pt x="243" y="377"/>
                    </a:lnTo>
                    <a:lnTo>
                      <a:pt x="265" y="394"/>
                    </a:lnTo>
                    <a:lnTo>
                      <a:pt x="287" y="399"/>
                    </a:lnTo>
                    <a:lnTo>
                      <a:pt x="276" y="430"/>
                    </a:lnTo>
                    <a:lnTo>
                      <a:pt x="250" y="440"/>
                    </a:lnTo>
                    <a:lnTo>
                      <a:pt x="228" y="448"/>
                    </a:lnTo>
                    <a:lnTo>
                      <a:pt x="204" y="489"/>
                    </a:lnTo>
                    <a:lnTo>
                      <a:pt x="205" y="511"/>
                    </a:lnTo>
                    <a:lnTo>
                      <a:pt x="220" y="521"/>
                    </a:lnTo>
                    <a:lnTo>
                      <a:pt x="207" y="545"/>
                    </a:lnTo>
                    <a:lnTo>
                      <a:pt x="167" y="562"/>
                    </a:lnTo>
                    <a:lnTo>
                      <a:pt x="162" y="577"/>
                    </a:lnTo>
                    <a:lnTo>
                      <a:pt x="113" y="618"/>
                    </a:lnTo>
                    <a:lnTo>
                      <a:pt x="127" y="626"/>
                    </a:lnTo>
                    <a:lnTo>
                      <a:pt x="91" y="657"/>
                    </a:lnTo>
                    <a:lnTo>
                      <a:pt x="93" y="700"/>
                    </a:lnTo>
                    <a:lnTo>
                      <a:pt x="112" y="709"/>
                    </a:lnTo>
                    <a:lnTo>
                      <a:pt x="88" y="748"/>
                    </a:lnTo>
                    <a:lnTo>
                      <a:pt x="49" y="777"/>
                    </a:lnTo>
                    <a:lnTo>
                      <a:pt x="25" y="776"/>
                    </a:lnTo>
                    <a:lnTo>
                      <a:pt x="45" y="726"/>
                    </a:lnTo>
                    <a:lnTo>
                      <a:pt x="47" y="698"/>
                    </a:lnTo>
                    <a:lnTo>
                      <a:pt x="71" y="681"/>
                    </a:lnTo>
                    <a:lnTo>
                      <a:pt x="78" y="662"/>
                    </a:lnTo>
                    <a:lnTo>
                      <a:pt x="75" y="644"/>
                    </a:lnTo>
                    <a:lnTo>
                      <a:pt x="52" y="664"/>
                    </a:lnTo>
                    <a:lnTo>
                      <a:pt x="45" y="659"/>
                    </a:lnTo>
                    <a:lnTo>
                      <a:pt x="49" y="618"/>
                    </a:lnTo>
                    <a:lnTo>
                      <a:pt x="33" y="607"/>
                    </a:lnTo>
                    <a:lnTo>
                      <a:pt x="23" y="596"/>
                    </a:lnTo>
                    <a:lnTo>
                      <a:pt x="23" y="541"/>
                    </a:lnTo>
                    <a:lnTo>
                      <a:pt x="4" y="536"/>
                    </a:lnTo>
                    <a:lnTo>
                      <a:pt x="7" y="508"/>
                    </a:lnTo>
                    <a:lnTo>
                      <a:pt x="25" y="485"/>
                    </a:lnTo>
                    <a:lnTo>
                      <a:pt x="29" y="440"/>
                    </a:lnTo>
                    <a:lnTo>
                      <a:pt x="16" y="422"/>
                    </a:lnTo>
                    <a:lnTo>
                      <a:pt x="9" y="386"/>
                    </a:lnTo>
                    <a:lnTo>
                      <a:pt x="0" y="353"/>
                    </a:lnTo>
                    <a:lnTo>
                      <a:pt x="6" y="325"/>
                    </a:lnTo>
                    <a:lnTo>
                      <a:pt x="34" y="289"/>
                    </a:lnTo>
                    <a:lnTo>
                      <a:pt x="52" y="279"/>
                    </a:lnTo>
                    <a:lnTo>
                      <a:pt x="76" y="243"/>
                    </a:lnTo>
                    <a:lnTo>
                      <a:pt x="100" y="190"/>
                    </a:lnTo>
                    <a:lnTo>
                      <a:pt x="111" y="147"/>
                    </a:lnTo>
                    <a:lnTo>
                      <a:pt x="130" y="13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0" name="Freeform 145"/>
              <p:cNvSpPr>
                <a:spLocks/>
              </p:cNvSpPr>
              <p:nvPr/>
            </p:nvSpPr>
            <p:spPr bwMode="auto">
              <a:xfrm>
                <a:off x="1975" y="3646"/>
                <a:ext cx="71" cy="67"/>
              </a:xfrm>
              <a:custGeom>
                <a:avLst/>
                <a:gdLst>
                  <a:gd name="T0" fmla="*/ 30 w 142"/>
                  <a:gd name="T1" fmla="*/ 0 h 134"/>
                  <a:gd name="T2" fmla="*/ 36 w 142"/>
                  <a:gd name="T3" fmla="*/ 12 h 134"/>
                  <a:gd name="T4" fmla="*/ 55 w 142"/>
                  <a:gd name="T5" fmla="*/ 20 h 134"/>
                  <a:gd name="T6" fmla="*/ 62 w 142"/>
                  <a:gd name="T7" fmla="*/ 18 h 134"/>
                  <a:gd name="T8" fmla="*/ 69 w 142"/>
                  <a:gd name="T9" fmla="*/ 35 h 134"/>
                  <a:gd name="T10" fmla="*/ 71 w 142"/>
                  <a:gd name="T11" fmla="*/ 50 h 134"/>
                  <a:gd name="T12" fmla="*/ 41 w 142"/>
                  <a:gd name="T13" fmla="*/ 67 h 134"/>
                  <a:gd name="T14" fmla="*/ 35 w 142"/>
                  <a:gd name="T15" fmla="*/ 51 h 134"/>
                  <a:gd name="T16" fmla="*/ 16 w 142"/>
                  <a:gd name="T17" fmla="*/ 53 h 134"/>
                  <a:gd name="T18" fmla="*/ 0 w 142"/>
                  <a:gd name="T19" fmla="*/ 36 h 134"/>
                  <a:gd name="T20" fmla="*/ 5 w 142"/>
                  <a:gd name="T21" fmla="*/ 10 h 134"/>
                  <a:gd name="T22" fmla="*/ 24 w 142"/>
                  <a:gd name="T23" fmla="*/ 4 h 134"/>
                  <a:gd name="T24" fmla="*/ 30 w 14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134"/>
                  <a:gd name="T41" fmla="*/ 142 w 142"/>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134">
                    <a:moveTo>
                      <a:pt x="60" y="0"/>
                    </a:moveTo>
                    <a:lnTo>
                      <a:pt x="71" y="25"/>
                    </a:lnTo>
                    <a:lnTo>
                      <a:pt x="110" y="41"/>
                    </a:lnTo>
                    <a:lnTo>
                      <a:pt x="125" y="37"/>
                    </a:lnTo>
                    <a:lnTo>
                      <a:pt x="137" y="70"/>
                    </a:lnTo>
                    <a:lnTo>
                      <a:pt x="142" y="101"/>
                    </a:lnTo>
                    <a:lnTo>
                      <a:pt x="82" y="134"/>
                    </a:lnTo>
                    <a:lnTo>
                      <a:pt x="70" y="102"/>
                    </a:lnTo>
                    <a:lnTo>
                      <a:pt x="32" y="107"/>
                    </a:lnTo>
                    <a:lnTo>
                      <a:pt x="0" y="73"/>
                    </a:lnTo>
                    <a:lnTo>
                      <a:pt x="11" y="21"/>
                    </a:lnTo>
                    <a:lnTo>
                      <a:pt x="48" y="9"/>
                    </a:lnTo>
                    <a:lnTo>
                      <a:pt x="60"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1" name="Freeform 146"/>
              <p:cNvSpPr>
                <a:spLocks/>
              </p:cNvSpPr>
              <p:nvPr/>
            </p:nvSpPr>
            <p:spPr bwMode="auto">
              <a:xfrm>
                <a:off x="1944" y="3761"/>
                <a:ext cx="125" cy="86"/>
              </a:xfrm>
              <a:custGeom>
                <a:avLst/>
                <a:gdLst>
                  <a:gd name="T0" fmla="*/ 83 w 250"/>
                  <a:gd name="T1" fmla="*/ 0 h 172"/>
                  <a:gd name="T2" fmla="*/ 105 w 250"/>
                  <a:gd name="T3" fmla="*/ 21 h 172"/>
                  <a:gd name="T4" fmla="*/ 99 w 250"/>
                  <a:gd name="T5" fmla="*/ 31 h 172"/>
                  <a:gd name="T6" fmla="*/ 125 w 250"/>
                  <a:gd name="T7" fmla="*/ 77 h 172"/>
                  <a:gd name="T8" fmla="*/ 114 w 250"/>
                  <a:gd name="T9" fmla="*/ 84 h 172"/>
                  <a:gd name="T10" fmla="*/ 94 w 250"/>
                  <a:gd name="T11" fmla="*/ 84 h 172"/>
                  <a:gd name="T12" fmla="*/ 78 w 250"/>
                  <a:gd name="T13" fmla="*/ 84 h 172"/>
                  <a:gd name="T14" fmla="*/ 75 w 250"/>
                  <a:gd name="T15" fmla="*/ 77 h 172"/>
                  <a:gd name="T16" fmla="*/ 63 w 250"/>
                  <a:gd name="T17" fmla="*/ 86 h 172"/>
                  <a:gd name="T18" fmla="*/ 55 w 250"/>
                  <a:gd name="T19" fmla="*/ 85 h 172"/>
                  <a:gd name="T20" fmla="*/ 42 w 250"/>
                  <a:gd name="T21" fmla="*/ 61 h 172"/>
                  <a:gd name="T22" fmla="*/ 36 w 250"/>
                  <a:gd name="T23" fmla="*/ 66 h 172"/>
                  <a:gd name="T24" fmla="*/ 21 w 250"/>
                  <a:gd name="T25" fmla="*/ 68 h 172"/>
                  <a:gd name="T26" fmla="*/ 20 w 250"/>
                  <a:gd name="T27" fmla="*/ 44 h 172"/>
                  <a:gd name="T28" fmla="*/ 18 w 250"/>
                  <a:gd name="T29" fmla="*/ 29 h 172"/>
                  <a:gd name="T30" fmla="*/ 7 w 250"/>
                  <a:gd name="T31" fmla="*/ 31 h 172"/>
                  <a:gd name="T32" fmla="*/ 0 w 250"/>
                  <a:gd name="T33" fmla="*/ 22 h 172"/>
                  <a:gd name="T34" fmla="*/ 8 w 250"/>
                  <a:gd name="T35" fmla="*/ 4 h 172"/>
                  <a:gd name="T36" fmla="*/ 25 w 250"/>
                  <a:gd name="T37" fmla="*/ 10 h 172"/>
                  <a:gd name="T38" fmla="*/ 33 w 250"/>
                  <a:gd name="T39" fmla="*/ 8 h 172"/>
                  <a:gd name="T40" fmla="*/ 42 w 250"/>
                  <a:gd name="T41" fmla="*/ 9 h 172"/>
                  <a:gd name="T42" fmla="*/ 45 w 250"/>
                  <a:gd name="T43" fmla="*/ 22 h 172"/>
                  <a:gd name="T44" fmla="*/ 56 w 250"/>
                  <a:gd name="T45" fmla="*/ 27 h 172"/>
                  <a:gd name="T46" fmla="*/ 63 w 250"/>
                  <a:gd name="T47" fmla="*/ 18 h 172"/>
                  <a:gd name="T48" fmla="*/ 76 w 250"/>
                  <a:gd name="T49" fmla="*/ 15 h 172"/>
                  <a:gd name="T50" fmla="*/ 83 w 250"/>
                  <a:gd name="T51" fmla="*/ 0 h 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0"/>
                  <a:gd name="T79" fmla="*/ 0 h 172"/>
                  <a:gd name="T80" fmla="*/ 250 w 250"/>
                  <a:gd name="T81" fmla="*/ 172 h 1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0" h="172">
                    <a:moveTo>
                      <a:pt x="166" y="0"/>
                    </a:moveTo>
                    <a:lnTo>
                      <a:pt x="209" y="41"/>
                    </a:lnTo>
                    <a:lnTo>
                      <a:pt x="197" y="63"/>
                    </a:lnTo>
                    <a:lnTo>
                      <a:pt x="250" y="154"/>
                    </a:lnTo>
                    <a:lnTo>
                      <a:pt x="227" y="168"/>
                    </a:lnTo>
                    <a:lnTo>
                      <a:pt x="188" y="167"/>
                    </a:lnTo>
                    <a:lnTo>
                      <a:pt x="155" y="168"/>
                    </a:lnTo>
                    <a:lnTo>
                      <a:pt x="149" y="153"/>
                    </a:lnTo>
                    <a:lnTo>
                      <a:pt x="127" y="172"/>
                    </a:lnTo>
                    <a:lnTo>
                      <a:pt x="110" y="170"/>
                    </a:lnTo>
                    <a:lnTo>
                      <a:pt x="83" y="123"/>
                    </a:lnTo>
                    <a:lnTo>
                      <a:pt x="72" y="132"/>
                    </a:lnTo>
                    <a:lnTo>
                      <a:pt x="41" y="135"/>
                    </a:lnTo>
                    <a:lnTo>
                      <a:pt x="40" y="89"/>
                    </a:lnTo>
                    <a:lnTo>
                      <a:pt x="36" y="59"/>
                    </a:lnTo>
                    <a:lnTo>
                      <a:pt x="14" y="62"/>
                    </a:lnTo>
                    <a:lnTo>
                      <a:pt x="0" y="43"/>
                    </a:lnTo>
                    <a:lnTo>
                      <a:pt x="16" y="8"/>
                    </a:lnTo>
                    <a:lnTo>
                      <a:pt x="49" y="20"/>
                    </a:lnTo>
                    <a:lnTo>
                      <a:pt x="66" y="16"/>
                    </a:lnTo>
                    <a:lnTo>
                      <a:pt x="84" y="18"/>
                    </a:lnTo>
                    <a:lnTo>
                      <a:pt x="89" y="45"/>
                    </a:lnTo>
                    <a:lnTo>
                      <a:pt x="112" y="54"/>
                    </a:lnTo>
                    <a:lnTo>
                      <a:pt x="125" y="36"/>
                    </a:lnTo>
                    <a:lnTo>
                      <a:pt x="152" y="30"/>
                    </a:lnTo>
                    <a:lnTo>
                      <a:pt x="166"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2" name="Freeform 147"/>
              <p:cNvSpPr>
                <a:spLocks/>
              </p:cNvSpPr>
              <p:nvPr/>
            </p:nvSpPr>
            <p:spPr bwMode="auto">
              <a:xfrm>
                <a:off x="2069" y="4222"/>
                <a:ext cx="102" cy="144"/>
              </a:xfrm>
              <a:custGeom>
                <a:avLst/>
                <a:gdLst>
                  <a:gd name="T0" fmla="*/ 1 w 204"/>
                  <a:gd name="T1" fmla="*/ 6 h 288"/>
                  <a:gd name="T2" fmla="*/ 6 w 204"/>
                  <a:gd name="T3" fmla="*/ 18 h 288"/>
                  <a:gd name="T4" fmla="*/ 0 w 204"/>
                  <a:gd name="T5" fmla="*/ 27 h 288"/>
                  <a:gd name="T6" fmla="*/ 9 w 204"/>
                  <a:gd name="T7" fmla="*/ 33 h 288"/>
                  <a:gd name="T8" fmla="*/ 11 w 204"/>
                  <a:gd name="T9" fmla="*/ 48 h 288"/>
                  <a:gd name="T10" fmla="*/ 35 w 204"/>
                  <a:gd name="T11" fmla="*/ 59 h 288"/>
                  <a:gd name="T12" fmla="*/ 33 w 204"/>
                  <a:gd name="T13" fmla="*/ 73 h 288"/>
                  <a:gd name="T14" fmla="*/ 25 w 204"/>
                  <a:gd name="T15" fmla="*/ 76 h 288"/>
                  <a:gd name="T16" fmla="*/ 25 w 204"/>
                  <a:gd name="T17" fmla="*/ 86 h 288"/>
                  <a:gd name="T18" fmla="*/ 42 w 204"/>
                  <a:gd name="T19" fmla="*/ 109 h 288"/>
                  <a:gd name="T20" fmla="*/ 47 w 204"/>
                  <a:gd name="T21" fmla="*/ 97 h 288"/>
                  <a:gd name="T22" fmla="*/ 57 w 204"/>
                  <a:gd name="T23" fmla="*/ 103 h 288"/>
                  <a:gd name="T24" fmla="*/ 67 w 204"/>
                  <a:gd name="T25" fmla="*/ 142 h 288"/>
                  <a:gd name="T26" fmla="*/ 80 w 204"/>
                  <a:gd name="T27" fmla="*/ 144 h 288"/>
                  <a:gd name="T28" fmla="*/ 91 w 204"/>
                  <a:gd name="T29" fmla="*/ 137 h 288"/>
                  <a:gd name="T30" fmla="*/ 84 w 204"/>
                  <a:gd name="T31" fmla="*/ 120 h 288"/>
                  <a:gd name="T32" fmla="*/ 94 w 204"/>
                  <a:gd name="T33" fmla="*/ 112 h 288"/>
                  <a:gd name="T34" fmla="*/ 80 w 204"/>
                  <a:gd name="T35" fmla="*/ 98 h 288"/>
                  <a:gd name="T36" fmla="*/ 78 w 204"/>
                  <a:gd name="T37" fmla="*/ 87 h 288"/>
                  <a:gd name="T38" fmla="*/ 93 w 204"/>
                  <a:gd name="T39" fmla="*/ 95 h 288"/>
                  <a:gd name="T40" fmla="*/ 102 w 204"/>
                  <a:gd name="T41" fmla="*/ 72 h 288"/>
                  <a:gd name="T42" fmla="*/ 93 w 204"/>
                  <a:gd name="T43" fmla="*/ 56 h 288"/>
                  <a:gd name="T44" fmla="*/ 78 w 204"/>
                  <a:gd name="T45" fmla="*/ 45 h 288"/>
                  <a:gd name="T46" fmla="*/ 63 w 204"/>
                  <a:gd name="T47" fmla="*/ 27 h 288"/>
                  <a:gd name="T48" fmla="*/ 54 w 204"/>
                  <a:gd name="T49" fmla="*/ 23 h 288"/>
                  <a:gd name="T50" fmla="*/ 44 w 204"/>
                  <a:gd name="T51" fmla="*/ 10 h 288"/>
                  <a:gd name="T52" fmla="*/ 37 w 204"/>
                  <a:gd name="T53" fmla="*/ 11 h 288"/>
                  <a:gd name="T54" fmla="*/ 3 w 204"/>
                  <a:gd name="T55" fmla="*/ 0 h 288"/>
                  <a:gd name="T56" fmla="*/ 1 w 204"/>
                  <a:gd name="T57" fmla="*/ 6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4"/>
                  <a:gd name="T88" fmla="*/ 0 h 288"/>
                  <a:gd name="T89" fmla="*/ 204 w 204"/>
                  <a:gd name="T90" fmla="*/ 288 h 2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4" h="288">
                    <a:moveTo>
                      <a:pt x="1" y="13"/>
                    </a:moveTo>
                    <a:lnTo>
                      <a:pt x="13" y="35"/>
                    </a:lnTo>
                    <a:lnTo>
                      <a:pt x="0" y="54"/>
                    </a:lnTo>
                    <a:lnTo>
                      <a:pt x="17" y="65"/>
                    </a:lnTo>
                    <a:lnTo>
                      <a:pt x="21" y="96"/>
                    </a:lnTo>
                    <a:lnTo>
                      <a:pt x="69" y="119"/>
                    </a:lnTo>
                    <a:lnTo>
                      <a:pt x="66" y="147"/>
                    </a:lnTo>
                    <a:lnTo>
                      <a:pt x="50" y="152"/>
                    </a:lnTo>
                    <a:lnTo>
                      <a:pt x="49" y="172"/>
                    </a:lnTo>
                    <a:lnTo>
                      <a:pt x="83" y="218"/>
                    </a:lnTo>
                    <a:lnTo>
                      <a:pt x="93" y="195"/>
                    </a:lnTo>
                    <a:lnTo>
                      <a:pt x="115" y="206"/>
                    </a:lnTo>
                    <a:lnTo>
                      <a:pt x="133" y="283"/>
                    </a:lnTo>
                    <a:lnTo>
                      <a:pt x="159" y="288"/>
                    </a:lnTo>
                    <a:lnTo>
                      <a:pt x="181" y="273"/>
                    </a:lnTo>
                    <a:lnTo>
                      <a:pt x="167" y="241"/>
                    </a:lnTo>
                    <a:lnTo>
                      <a:pt x="188" y="225"/>
                    </a:lnTo>
                    <a:lnTo>
                      <a:pt x="159" y="196"/>
                    </a:lnTo>
                    <a:lnTo>
                      <a:pt x="155" y="174"/>
                    </a:lnTo>
                    <a:lnTo>
                      <a:pt x="186" y="190"/>
                    </a:lnTo>
                    <a:lnTo>
                      <a:pt x="204" y="143"/>
                    </a:lnTo>
                    <a:lnTo>
                      <a:pt x="185" y="113"/>
                    </a:lnTo>
                    <a:lnTo>
                      <a:pt x="155" y="90"/>
                    </a:lnTo>
                    <a:lnTo>
                      <a:pt x="127" y="54"/>
                    </a:lnTo>
                    <a:lnTo>
                      <a:pt x="109" y="47"/>
                    </a:lnTo>
                    <a:lnTo>
                      <a:pt x="87" y="20"/>
                    </a:lnTo>
                    <a:lnTo>
                      <a:pt x="74" y="23"/>
                    </a:lnTo>
                    <a:lnTo>
                      <a:pt x="5" y="0"/>
                    </a:lnTo>
                    <a:lnTo>
                      <a:pt x="1" y="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3" name="Freeform 148"/>
              <p:cNvSpPr>
                <a:spLocks/>
              </p:cNvSpPr>
              <p:nvPr/>
            </p:nvSpPr>
            <p:spPr bwMode="auto">
              <a:xfrm>
                <a:off x="2005" y="3848"/>
                <a:ext cx="162" cy="105"/>
              </a:xfrm>
              <a:custGeom>
                <a:avLst/>
                <a:gdLst>
                  <a:gd name="T0" fmla="*/ 125 w 324"/>
                  <a:gd name="T1" fmla="*/ 6 h 210"/>
                  <a:gd name="T2" fmla="*/ 141 w 324"/>
                  <a:gd name="T3" fmla="*/ 0 h 210"/>
                  <a:gd name="T4" fmla="*/ 160 w 324"/>
                  <a:gd name="T5" fmla="*/ 24 h 210"/>
                  <a:gd name="T6" fmla="*/ 162 w 324"/>
                  <a:gd name="T7" fmla="*/ 74 h 210"/>
                  <a:gd name="T8" fmla="*/ 151 w 324"/>
                  <a:gd name="T9" fmla="*/ 76 h 210"/>
                  <a:gd name="T10" fmla="*/ 147 w 324"/>
                  <a:gd name="T11" fmla="*/ 81 h 210"/>
                  <a:gd name="T12" fmla="*/ 133 w 324"/>
                  <a:gd name="T13" fmla="*/ 81 h 210"/>
                  <a:gd name="T14" fmla="*/ 116 w 324"/>
                  <a:gd name="T15" fmla="*/ 89 h 210"/>
                  <a:gd name="T16" fmla="*/ 98 w 324"/>
                  <a:gd name="T17" fmla="*/ 90 h 210"/>
                  <a:gd name="T18" fmla="*/ 87 w 324"/>
                  <a:gd name="T19" fmla="*/ 91 h 210"/>
                  <a:gd name="T20" fmla="*/ 77 w 324"/>
                  <a:gd name="T21" fmla="*/ 101 h 210"/>
                  <a:gd name="T22" fmla="*/ 57 w 324"/>
                  <a:gd name="T23" fmla="*/ 105 h 210"/>
                  <a:gd name="T24" fmla="*/ 50 w 324"/>
                  <a:gd name="T25" fmla="*/ 90 h 210"/>
                  <a:gd name="T26" fmla="*/ 36 w 324"/>
                  <a:gd name="T27" fmla="*/ 80 h 210"/>
                  <a:gd name="T28" fmla="*/ 54 w 324"/>
                  <a:gd name="T29" fmla="*/ 78 h 210"/>
                  <a:gd name="T30" fmla="*/ 68 w 324"/>
                  <a:gd name="T31" fmla="*/ 71 h 210"/>
                  <a:gd name="T32" fmla="*/ 74 w 324"/>
                  <a:gd name="T33" fmla="*/ 60 h 210"/>
                  <a:gd name="T34" fmla="*/ 68 w 324"/>
                  <a:gd name="T35" fmla="*/ 59 h 210"/>
                  <a:gd name="T36" fmla="*/ 36 w 324"/>
                  <a:gd name="T37" fmla="*/ 71 h 210"/>
                  <a:gd name="T38" fmla="*/ 23 w 324"/>
                  <a:gd name="T39" fmla="*/ 60 h 210"/>
                  <a:gd name="T40" fmla="*/ 0 w 324"/>
                  <a:gd name="T41" fmla="*/ 59 h 210"/>
                  <a:gd name="T42" fmla="*/ 12 w 324"/>
                  <a:gd name="T43" fmla="*/ 44 h 210"/>
                  <a:gd name="T44" fmla="*/ 23 w 324"/>
                  <a:gd name="T45" fmla="*/ 33 h 210"/>
                  <a:gd name="T46" fmla="*/ 33 w 324"/>
                  <a:gd name="T47" fmla="*/ 37 h 210"/>
                  <a:gd name="T48" fmla="*/ 47 w 324"/>
                  <a:gd name="T49" fmla="*/ 39 h 210"/>
                  <a:gd name="T50" fmla="*/ 68 w 324"/>
                  <a:gd name="T51" fmla="*/ 34 h 210"/>
                  <a:gd name="T52" fmla="*/ 70 w 324"/>
                  <a:gd name="T53" fmla="*/ 25 h 210"/>
                  <a:gd name="T54" fmla="*/ 61 w 324"/>
                  <a:gd name="T55" fmla="*/ 19 h 210"/>
                  <a:gd name="T56" fmla="*/ 62 w 324"/>
                  <a:gd name="T57" fmla="*/ 9 h 210"/>
                  <a:gd name="T58" fmla="*/ 93 w 324"/>
                  <a:gd name="T59" fmla="*/ 6 h 210"/>
                  <a:gd name="T60" fmla="*/ 110 w 324"/>
                  <a:gd name="T61" fmla="*/ 3 h 210"/>
                  <a:gd name="T62" fmla="*/ 125 w 324"/>
                  <a:gd name="T63" fmla="*/ 6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210"/>
                  <a:gd name="T98" fmla="*/ 324 w 324"/>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210">
                    <a:moveTo>
                      <a:pt x="250" y="11"/>
                    </a:moveTo>
                    <a:lnTo>
                      <a:pt x="282" y="0"/>
                    </a:lnTo>
                    <a:lnTo>
                      <a:pt x="319" y="47"/>
                    </a:lnTo>
                    <a:lnTo>
                      <a:pt x="324" y="148"/>
                    </a:lnTo>
                    <a:lnTo>
                      <a:pt x="301" y="152"/>
                    </a:lnTo>
                    <a:lnTo>
                      <a:pt x="293" y="161"/>
                    </a:lnTo>
                    <a:lnTo>
                      <a:pt x="265" y="162"/>
                    </a:lnTo>
                    <a:lnTo>
                      <a:pt x="232" y="177"/>
                    </a:lnTo>
                    <a:lnTo>
                      <a:pt x="197" y="180"/>
                    </a:lnTo>
                    <a:lnTo>
                      <a:pt x="174" y="182"/>
                    </a:lnTo>
                    <a:lnTo>
                      <a:pt x="153" y="202"/>
                    </a:lnTo>
                    <a:lnTo>
                      <a:pt x="114" y="210"/>
                    </a:lnTo>
                    <a:lnTo>
                      <a:pt x="100" y="179"/>
                    </a:lnTo>
                    <a:lnTo>
                      <a:pt x="72" y="159"/>
                    </a:lnTo>
                    <a:lnTo>
                      <a:pt x="109" y="155"/>
                    </a:lnTo>
                    <a:lnTo>
                      <a:pt x="136" y="142"/>
                    </a:lnTo>
                    <a:lnTo>
                      <a:pt x="148" y="120"/>
                    </a:lnTo>
                    <a:lnTo>
                      <a:pt x="135" y="119"/>
                    </a:lnTo>
                    <a:lnTo>
                      <a:pt x="71" y="141"/>
                    </a:lnTo>
                    <a:lnTo>
                      <a:pt x="47" y="121"/>
                    </a:lnTo>
                    <a:lnTo>
                      <a:pt x="0" y="118"/>
                    </a:lnTo>
                    <a:lnTo>
                      <a:pt x="24" y="88"/>
                    </a:lnTo>
                    <a:lnTo>
                      <a:pt x="47" y="65"/>
                    </a:lnTo>
                    <a:lnTo>
                      <a:pt x="65" y="73"/>
                    </a:lnTo>
                    <a:lnTo>
                      <a:pt x="94" y="78"/>
                    </a:lnTo>
                    <a:lnTo>
                      <a:pt x="135" y="68"/>
                    </a:lnTo>
                    <a:lnTo>
                      <a:pt x="139" y="50"/>
                    </a:lnTo>
                    <a:lnTo>
                      <a:pt x="123" y="37"/>
                    </a:lnTo>
                    <a:lnTo>
                      <a:pt x="125" y="18"/>
                    </a:lnTo>
                    <a:lnTo>
                      <a:pt x="187" y="12"/>
                    </a:lnTo>
                    <a:lnTo>
                      <a:pt x="220" y="5"/>
                    </a:lnTo>
                    <a:lnTo>
                      <a:pt x="250" y="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4" name="Freeform 149"/>
              <p:cNvSpPr>
                <a:spLocks/>
              </p:cNvSpPr>
              <p:nvPr/>
            </p:nvSpPr>
            <p:spPr bwMode="auto">
              <a:xfrm>
                <a:off x="2072" y="3989"/>
                <a:ext cx="200" cy="153"/>
              </a:xfrm>
              <a:custGeom>
                <a:avLst/>
                <a:gdLst>
                  <a:gd name="T0" fmla="*/ 196 w 399"/>
                  <a:gd name="T1" fmla="*/ 92 h 308"/>
                  <a:gd name="T2" fmla="*/ 200 w 399"/>
                  <a:gd name="T3" fmla="*/ 93 h 308"/>
                  <a:gd name="T4" fmla="*/ 197 w 399"/>
                  <a:gd name="T5" fmla="*/ 83 h 308"/>
                  <a:gd name="T6" fmla="*/ 189 w 399"/>
                  <a:gd name="T7" fmla="*/ 80 h 308"/>
                  <a:gd name="T8" fmla="*/ 188 w 399"/>
                  <a:gd name="T9" fmla="*/ 66 h 308"/>
                  <a:gd name="T10" fmla="*/ 193 w 399"/>
                  <a:gd name="T11" fmla="*/ 60 h 308"/>
                  <a:gd name="T12" fmla="*/ 191 w 399"/>
                  <a:gd name="T13" fmla="*/ 45 h 308"/>
                  <a:gd name="T14" fmla="*/ 184 w 399"/>
                  <a:gd name="T15" fmla="*/ 36 h 308"/>
                  <a:gd name="T16" fmla="*/ 179 w 399"/>
                  <a:gd name="T17" fmla="*/ 38 h 308"/>
                  <a:gd name="T18" fmla="*/ 173 w 399"/>
                  <a:gd name="T19" fmla="*/ 35 h 308"/>
                  <a:gd name="T20" fmla="*/ 168 w 399"/>
                  <a:gd name="T21" fmla="*/ 37 h 308"/>
                  <a:gd name="T22" fmla="*/ 161 w 399"/>
                  <a:gd name="T23" fmla="*/ 31 h 308"/>
                  <a:gd name="T24" fmla="*/ 157 w 399"/>
                  <a:gd name="T25" fmla="*/ 27 h 308"/>
                  <a:gd name="T26" fmla="*/ 150 w 399"/>
                  <a:gd name="T27" fmla="*/ 30 h 308"/>
                  <a:gd name="T28" fmla="*/ 134 w 399"/>
                  <a:gd name="T29" fmla="*/ 17 h 308"/>
                  <a:gd name="T30" fmla="*/ 122 w 399"/>
                  <a:gd name="T31" fmla="*/ 0 h 308"/>
                  <a:gd name="T32" fmla="*/ 101 w 399"/>
                  <a:gd name="T33" fmla="*/ 18 h 308"/>
                  <a:gd name="T34" fmla="*/ 102 w 399"/>
                  <a:gd name="T35" fmla="*/ 38 h 308"/>
                  <a:gd name="T36" fmla="*/ 93 w 399"/>
                  <a:gd name="T37" fmla="*/ 35 h 308"/>
                  <a:gd name="T38" fmla="*/ 80 w 399"/>
                  <a:gd name="T39" fmla="*/ 42 h 308"/>
                  <a:gd name="T40" fmla="*/ 83 w 399"/>
                  <a:gd name="T41" fmla="*/ 52 h 308"/>
                  <a:gd name="T42" fmla="*/ 78 w 399"/>
                  <a:gd name="T43" fmla="*/ 56 h 308"/>
                  <a:gd name="T44" fmla="*/ 68 w 399"/>
                  <a:gd name="T45" fmla="*/ 52 h 308"/>
                  <a:gd name="T46" fmla="*/ 64 w 399"/>
                  <a:gd name="T47" fmla="*/ 61 h 308"/>
                  <a:gd name="T48" fmla="*/ 49 w 399"/>
                  <a:gd name="T49" fmla="*/ 63 h 308"/>
                  <a:gd name="T50" fmla="*/ 56 w 399"/>
                  <a:gd name="T51" fmla="*/ 87 h 308"/>
                  <a:gd name="T52" fmla="*/ 34 w 399"/>
                  <a:gd name="T53" fmla="*/ 100 h 308"/>
                  <a:gd name="T54" fmla="*/ 22 w 399"/>
                  <a:gd name="T55" fmla="*/ 97 h 308"/>
                  <a:gd name="T56" fmla="*/ 19 w 399"/>
                  <a:gd name="T57" fmla="*/ 89 h 308"/>
                  <a:gd name="T58" fmla="*/ 0 w 399"/>
                  <a:gd name="T59" fmla="*/ 82 h 308"/>
                  <a:gd name="T60" fmla="*/ 20 w 399"/>
                  <a:gd name="T61" fmla="*/ 124 h 308"/>
                  <a:gd name="T62" fmla="*/ 50 w 399"/>
                  <a:gd name="T63" fmla="*/ 124 h 308"/>
                  <a:gd name="T64" fmla="*/ 74 w 399"/>
                  <a:gd name="T65" fmla="*/ 133 h 308"/>
                  <a:gd name="T66" fmla="*/ 85 w 399"/>
                  <a:gd name="T67" fmla="*/ 150 h 308"/>
                  <a:gd name="T68" fmla="*/ 97 w 399"/>
                  <a:gd name="T69" fmla="*/ 151 h 308"/>
                  <a:gd name="T70" fmla="*/ 111 w 399"/>
                  <a:gd name="T71" fmla="*/ 153 h 308"/>
                  <a:gd name="T72" fmla="*/ 130 w 399"/>
                  <a:gd name="T73" fmla="*/ 146 h 308"/>
                  <a:gd name="T74" fmla="*/ 130 w 399"/>
                  <a:gd name="T75" fmla="*/ 138 h 308"/>
                  <a:gd name="T76" fmla="*/ 115 w 399"/>
                  <a:gd name="T77" fmla="*/ 134 h 308"/>
                  <a:gd name="T78" fmla="*/ 122 w 399"/>
                  <a:gd name="T79" fmla="*/ 130 h 308"/>
                  <a:gd name="T80" fmla="*/ 126 w 399"/>
                  <a:gd name="T81" fmla="*/ 117 h 308"/>
                  <a:gd name="T82" fmla="*/ 142 w 399"/>
                  <a:gd name="T83" fmla="*/ 118 h 308"/>
                  <a:gd name="T84" fmla="*/ 130 w 399"/>
                  <a:gd name="T85" fmla="*/ 106 h 308"/>
                  <a:gd name="T86" fmla="*/ 140 w 399"/>
                  <a:gd name="T87" fmla="*/ 101 h 308"/>
                  <a:gd name="T88" fmla="*/ 149 w 399"/>
                  <a:gd name="T89" fmla="*/ 110 h 308"/>
                  <a:gd name="T90" fmla="*/ 158 w 399"/>
                  <a:gd name="T91" fmla="*/ 110 h 308"/>
                  <a:gd name="T92" fmla="*/ 175 w 399"/>
                  <a:gd name="T93" fmla="*/ 114 h 308"/>
                  <a:gd name="T94" fmla="*/ 182 w 399"/>
                  <a:gd name="T95" fmla="*/ 105 h 308"/>
                  <a:gd name="T96" fmla="*/ 193 w 399"/>
                  <a:gd name="T97" fmla="*/ 108 h 308"/>
                  <a:gd name="T98" fmla="*/ 196 w 399"/>
                  <a:gd name="T99" fmla="*/ 92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9"/>
                  <a:gd name="T151" fmla="*/ 0 h 308"/>
                  <a:gd name="T152" fmla="*/ 399 w 399"/>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9" h="308">
                    <a:moveTo>
                      <a:pt x="391" y="186"/>
                    </a:moveTo>
                    <a:lnTo>
                      <a:pt x="399" y="187"/>
                    </a:lnTo>
                    <a:lnTo>
                      <a:pt x="394" y="168"/>
                    </a:lnTo>
                    <a:lnTo>
                      <a:pt x="378" y="161"/>
                    </a:lnTo>
                    <a:lnTo>
                      <a:pt x="375" y="132"/>
                    </a:lnTo>
                    <a:lnTo>
                      <a:pt x="385" y="121"/>
                    </a:lnTo>
                    <a:lnTo>
                      <a:pt x="382" y="90"/>
                    </a:lnTo>
                    <a:lnTo>
                      <a:pt x="367" y="72"/>
                    </a:lnTo>
                    <a:lnTo>
                      <a:pt x="357" y="77"/>
                    </a:lnTo>
                    <a:lnTo>
                      <a:pt x="346" y="71"/>
                    </a:lnTo>
                    <a:lnTo>
                      <a:pt x="336" y="75"/>
                    </a:lnTo>
                    <a:lnTo>
                      <a:pt x="322" y="62"/>
                    </a:lnTo>
                    <a:lnTo>
                      <a:pt x="313" y="54"/>
                    </a:lnTo>
                    <a:lnTo>
                      <a:pt x="300" y="61"/>
                    </a:lnTo>
                    <a:lnTo>
                      <a:pt x="268" y="34"/>
                    </a:lnTo>
                    <a:lnTo>
                      <a:pt x="244" y="0"/>
                    </a:lnTo>
                    <a:lnTo>
                      <a:pt x="202" y="36"/>
                    </a:lnTo>
                    <a:lnTo>
                      <a:pt x="204" y="77"/>
                    </a:lnTo>
                    <a:lnTo>
                      <a:pt x="186" y="71"/>
                    </a:lnTo>
                    <a:lnTo>
                      <a:pt x="160" y="84"/>
                    </a:lnTo>
                    <a:lnTo>
                      <a:pt x="166" y="105"/>
                    </a:lnTo>
                    <a:lnTo>
                      <a:pt x="156" y="112"/>
                    </a:lnTo>
                    <a:lnTo>
                      <a:pt x="136" y="105"/>
                    </a:lnTo>
                    <a:lnTo>
                      <a:pt x="128" y="123"/>
                    </a:lnTo>
                    <a:lnTo>
                      <a:pt x="98" y="126"/>
                    </a:lnTo>
                    <a:lnTo>
                      <a:pt x="112" y="176"/>
                    </a:lnTo>
                    <a:lnTo>
                      <a:pt x="68" y="202"/>
                    </a:lnTo>
                    <a:lnTo>
                      <a:pt x="44" y="196"/>
                    </a:lnTo>
                    <a:lnTo>
                      <a:pt x="37" y="179"/>
                    </a:lnTo>
                    <a:lnTo>
                      <a:pt x="0" y="166"/>
                    </a:lnTo>
                    <a:lnTo>
                      <a:pt x="40" y="249"/>
                    </a:lnTo>
                    <a:lnTo>
                      <a:pt x="100" y="250"/>
                    </a:lnTo>
                    <a:lnTo>
                      <a:pt x="148" y="268"/>
                    </a:lnTo>
                    <a:lnTo>
                      <a:pt x="170" y="302"/>
                    </a:lnTo>
                    <a:lnTo>
                      <a:pt x="194" y="304"/>
                    </a:lnTo>
                    <a:lnTo>
                      <a:pt x="222" y="308"/>
                    </a:lnTo>
                    <a:lnTo>
                      <a:pt x="259" y="293"/>
                    </a:lnTo>
                    <a:lnTo>
                      <a:pt x="259" y="278"/>
                    </a:lnTo>
                    <a:lnTo>
                      <a:pt x="230" y="270"/>
                    </a:lnTo>
                    <a:lnTo>
                      <a:pt x="244" y="261"/>
                    </a:lnTo>
                    <a:lnTo>
                      <a:pt x="252" y="236"/>
                    </a:lnTo>
                    <a:lnTo>
                      <a:pt x="283" y="237"/>
                    </a:lnTo>
                    <a:lnTo>
                      <a:pt x="259" y="213"/>
                    </a:lnTo>
                    <a:lnTo>
                      <a:pt x="280" y="204"/>
                    </a:lnTo>
                    <a:lnTo>
                      <a:pt x="297" y="222"/>
                    </a:lnTo>
                    <a:lnTo>
                      <a:pt x="315" y="222"/>
                    </a:lnTo>
                    <a:lnTo>
                      <a:pt x="350" y="230"/>
                    </a:lnTo>
                    <a:lnTo>
                      <a:pt x="363" y="212"/>
                    </a:lnTo>
                    <a:lnTo>
                      <a:pt x="386" y="217"/>
                    </a:lnTo>
                    <a:lnTo>
                      <a:pt x="391" y="18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5" name="Freeform 150"/>
              <p:cNvSpPr>
                <a:spLocks/>
              </p:cNvSpPr>
              <p:nvPr/>
            </p:nvSpPr>
            <p:spPr bwMode="auto">
              <a:xfrm>
                <a:off x="2099" y="3923"/>
                <a:ext cx="95" cy="128"/>
              </a:xfrm>
              <a:custGeom>
                <a:avLst/>
                <a:gdLst>
                  <a:gd name="T0" fmla="*/ 0 w 189"/>
                  <a:gd name="T1" fmla="*/ 113 h 258"/>
                  <a:gd name="T2" fmla="*/ 10 w 189"/>
                  <a:gd name="T3" fmla="*/ 110 h 258"/>
                  <a:gd name="T4" fmla="*/ 18 w 189"/>
                  <a:gd name="T5" fmla="*/ 103 h 258"/>
                  <a:gd name="T6" fmla="*/ 11 w 189"/>
                  <a:gd name="T7" fmla="*/ 96 h 258"/>
                  <a:gd name="T8" fmla="*/ 21 w 189"/>
                  <a:gd name="T9" fmla="*/ 85 h 258"/>
                  <a:gd name="T10" fmla="*/ 21 w 189"/>
                  <a:gd name="T11" fmla="*/ 72 h 258"/>
                  <a:gd name="T12" fmla="*/ 14 w 189"/>
                  <a:gd name="T13" fmla="*/ 69 h 258"/>
                  <a:gd name="T14" fmla="*/ 15 w 189"/>
                  <a:gd name="T15" fmla="*/ 57 h 258"/>
                  <a:gd name="T16" fmla="*/ 4 w 189"/>
                  <a:gd name="T17" fmla="*/ 49 h 258"/>
                  <a:gd name="T18" fmla="*/ 4 w 189"/>
                  <a:gd name="T19" fmla="*/ 16 h 258"/>
                  <a:gd name="T20" fmla="*/ 21 w 189"/>
                  <a:gd name="T21" fmla="*/ 14 h 258"/>
                  <a:gd name="T22" fmla="*/ 38 w 189"/>
                  <a:gd name="T23" fmla="*/ 7 h 258"/>
                  <a:gd name="T24" fmla="*/ 52 w 189"/>
                  <a:gd name="T25" fmla="*/ 6 h 258"/>
                  <a:gd name="T26" fmla="*/ 56 w 189"/>
                  <a:gd name="T27" fmla="*/ 2 h 258"/>
                  <a:gd name="T28" fmla="*/ 67 w 189"/>
                  <a:gd name="T29" fmla="*/ 0 h 258"/>
                  <a:gd name="T30" fmla="*/ 70 w 189"/>
                  <a:gd name="T31" fmla="*/ 8 h 258"/>
                  <a:gd name="T32" fmla="*/ 85 w 189"/>
                  <a:gd name="T33" fmla="*/ 11 h 258"/>
                  <a:gd name="T34" fmla="*/ 75 w 189"/>
                  <a:gd name="T35" fmla="*/ 31 h 258"/>
                  <a:gd name="T36" fmla="*/ 80 w 189"/>
                  <a:gd name="T37" fmla="*/ 35 h 258"/>
                  <a:gd name="T38" fmla="*/ 77 w 189"/>
                  <a:gd name="T39" fmla="*/ 44 h 258"/>
                  <a:gd name="T40" fmla="*/ 95 w 189"/>
                  <a:gd name="T41" fmla="*/ 65 h 258"/>
                  <a:gd name="T42" fmla="*/ 74 w 189"/>
                  <a:gd name="T43" fmla="*/ 83 h 258"/>
                  <a:gd name="T44" fmla="*/ 75 w 189"/>
                  <a:gd name="T45" fmla="*/ 104 h 258"/>
                  <a:gd name="T46" fmla="*/ 66 w 189"/>
                  <a:gd name="T47" fmla="*/ 101 h 258"/>
                  <a:gd name="T48" fmla="*/ 53 w 189"/>
                  <a:gd name="T49" fmla="*/ 107 h 258"/>
                  <a:gd name="T50" fmla="*/ 56 w 189"/>
                  <a:gd name="T51" fmla="*/ 118 h 258"/>
                  <a:gd name="T52" fmla="*/ 51 w 189"/>
                  <a:gd name="T53" fmla="*/ 121 h 258"/>
                  <a:gd name="T54" fmla="*/ 41 w 189"/>
                  <a:gd name="T55" fmla="*/ 118 h 258"/>
                  <a:gd name="T56" fmla="*/ 37 w 189"/>
                  <a:gd name="T57" fmla="*/ 127 h 258"/>
                  <a:gd name="T58" fmla="*/ 22 w 189"/>
                  <a:gd name="T59" fmla="*/ 128 h 258"/>
                  <a:gd name="T60" fmla="*/ 0 w 189"/>
                  <a:gd name="T61" fmla="*/ 113 h 2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9"/>
                  <a:gd name="T94" fmla="*/ 0 h 258"/>
                  <a:gd name="T95" fmla="*/ 189 w 189"/>
                  <a:gd name="T96" fmla="*/ 258 h 2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9" h="258">
                    <a:moveTo>
                      <a:pt x="0" y="228"/>
                    </a:moveTo>
                    <a:lnTo>
                      <a:pt x="20" y="221"/>
                    </a:lnTo>
                    <a:lnTo>
                      <a:pt x="36" y="207"/>
                    </a:lnTo>
                    <a:lnTo>
                      <a:pt x="21" y="193"/>
                    </a:lnTo>
                    <a:lnTo>
                      <a:pt x="42" y="172"/>
                    </a:lnTo>
                    <a:lnTo>
                      <a:pt x="42" y="146"/>
                    </a:lnTo>
                    <a:lnTo>
                      <a:pt x="27" y="140"/>
                    </a:lnTo>
                    <a:lnTo>
                      <a:pt x="30" y="114"/>
                    </a:lnTo>
                    <a:lnTo>
                      <a:pt x="7" y="98"/>
                    </a:lnTo>
                    <a:lnTo>
                      <a:pt x="7" y="32"/>
                    </a:lnTo>
                    <a:lnTo>
                      <a:pt x="42" y="29"/>
                    </a:lnTo>
                    <a:lnTo>
                      <a:pt x="75" y="14"/>
                    </a:lnTo>
                    <a:lnTo>
                      <a:pt x="103" y="13"/>
                    </a:lnTo>
                    <a:lnTo>
                      <a:pt x="111" y="4"/>
                    </a:lnTo>
                    <a:lnTo>
                      <a:pt x="134" y="0"/>
                    </a:lnTo>
                    <a:lnTo>
                      <a:pt x="140" y="16"/>
                    </a:lnTo>
                    <a:lnTo>
                      <a:pt x="169" y="23"/>
                    </a:lnTo>
                    <a:lnTo>
                      <a:pt x="150" y="63"/>
                    </a:lnTo>
                    <a:lnTo>
                      <a:pt x="159" y="71"/>
                    </a:lnTo>
                    <a:lnTo>
                      <a:pt x="153" y="89"/>
                    </a:lnTo>
                    <a:lnTo>
                      <a:pt x="189" y="132"/>
                    </a:lnTo>
                    <a:lnTo>
                      <a:pt x="147" y="168"/>
                    </a:lnTo>
                    <a:lnTo>
                      <a:pt x="149" y="209"/>
                    </a:lnTo>
                    <a:lnTo>
                      <a:pt x="131" y="203"/>
                    </a:lnTo>
                    <a:lnTo>
                      <a:pt x="105" y="216"/>
                    </a:lnTo>
                    <a:lnTo>
                      <a:pt x="111" y="237"/>
                    </a:lnTo>
                    <a:lnTo>
                      <a:pt x="101" y="244"/>
                    </a:lnTo>
                    <a:lnTo>
                      <a:pt x="81" y="237"/>
                    </a:lnTo>
                    <a:lnTo>
                      <a:pt x="73" y="255"/>
                    </a:lnTo>
                    <a:lnTo>
                      <a:pt x="43" y="258"/>
                    </a:lnTo>
                    <a:lnTo>
                      <a:pt x="0" y="22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6" name="Freeform 151"/>
              <p:cNvSpPr>
                <a:spLocks/>
              </p:cNvSpPr>
              <p:nvPr/>
            </p:nvSpPr>
            <p:spPr bwMode="auto">
              <a:xfrm>
                <a:off x="2009" y="3928"/>
                <a:ext cx="119" cy="161"/>
              </a:xfrm>
              <a:custGeom>
                <a:avLst/>
                <a:gdLst>
                  <a:gd name="T0" fmla="*/ 90 w 237"/>
                  <a:gd name="T1" fmla="*/ 108 h 323"/>
                  <a:gd name="T2" fmla="*/ 100 w 237"/>
                  <a:gd name="T3" fmla="*/ 105 h 323"/>
                  <a:gd name="T4" fmla="*/ 108 w 237"/>
                  <a:gd name="T5" fmla="*/ 98 h 323"/>
                  <a:gd name="T6" fmla="*/ 101 w 237"/>
                  <a:gd name="T7" fmla="*/ 91 h 323"/>
                  <a:gd name="T8" fmla="*/ 111 w 237"/>
                  <a:gd name="T9" fmla="*/ 80 h 323"/>
                  <a:gd name="T10" fmla="*/ 111 w 237"/>
                  <a:gd name="T11" fmla="*/ 67 h 323"/>
                  <a:gd name="T12" fmla="*/ 104 w 237"/>
                  <a:gd name="T13" fmla="*/ 64 h 323"/>
                  <a:gd name="T14" fmla="*/ 105 w 237"/>
                  <a:gd name="T15" fmla="*/ 51 h 323"/>
                  <a:gd name="T16" fmla="*/ 94 w 237"/>
                  <a:gd name="T17" fmla="*/ 43 h 323"/>
                  <a:gd name="T18" fmla="*/ 94 w 237"/>
                  <a:gd name="T19" fmla="*/ 10 h 323"/>
                  <a:gd name="T20" fmla="*/ 82 w 237"/>
                  <a:gd name="T21" fmla="*/ 11 h 323"/>
                  <a:gd name="T22" fmla="*/ 72 w 237"/>
                  <a:gd name="T23" fmla="*/ 21 h 323"/>
                  <a:gd name="T24" fmla="*/ 52 w 237"/>
                  <a:gd name="T25" fmla="*/ 25 h 323"/>
                  <a:gd name="T26" fmla="*/ 45 w 237"/>
                  <a:gd name="T27" fmla="*/ 10 h 323"/>
                  <a:gd name="T28" fmla="*/ 31 w 237"/>
                  <a:gd name="T29" fmla="*/ 0 h 323"/>
                  <a:gd name="T30" fmla="*/ 20 w 237"/>
                  <a:gd name="T31" fmla="*/ 5 h 323"/>
                  <a:gd name="T32" fmla="*/ 1 w 237"/>
                  <a:gd name="T33" fmla="*/ 12 h 323"/>
                  <a:gd name="T34" fmla="*/ 0 w 237"/>
                  <a:gd name="T35" fmla="*/ 24 h 323"/>
                  <a:gd name="T36" fmla="*/ 20 w 237"/>
                  <a:gd name="T37" fmla="*/ 28 h 323"/>
                  <a:gd name="T38" fmla="*/ 27 w 237"/>
                  <a:gd name="T39" fmla="*/ 43 h 323"/>
                  <a:gd name="T40" fmla="*/ 43 w 237"/>
                  <a:gd name="T41" fmla="*/ 71 h 323"/>
                  <a:gd name="T42" fmla="*/ 33 w 237"/>
                  <a:gd name="T43" fmla="*/ 75 h 323"/>
                  <a:gd name="T44" fmla="*/ 13 w 237"/>
                  <a:gd name="T45" fmla="*/ 96 h 323"/>
                  <a:gd name="T46" fmla="*/ 29 w 237"/>
                  <a:gd name="T47" fmla="*/ 104 h 323"/>
                  <a:gd name="T48" fmla="*/ 37 w 237"/>
                  <a:gd name="T49" fmla="*/ 119 h 323"/>
                  <a:gd name="T50" fmla="*/ 48 w 237"/>
                  <a:gd name="T51" fmla="*/ 133 h 323"/>
                  <a:gd name="T52" fmla="*/ 58 w 237"/>
                  <a:gd name="T53" fmla="*/ 136 h 323"/>
                  <a:gd name="T54" fmla="*/ 63 w 237"/>
                  <a:gd name="T55" fmla="*/ 143 h 323"/>
                  <a:gd name="T56" fmla="*/ 81 w 237"/>
                  <a:gd name="T57" fmla="*/ 150 h 323"/>
                  <a:gd name="T58" fmla="*/ 85 w 237"/>
                  <a:gd name="T59" fmla="*/ 158 h 323"/>
                  <a:gd name="T60" fmla="*/ 97 w 237"/>
                  <a:gd name="T61" fmla="*/ 161 h 323"/>
                  <a:gd name="T62" fmla="*/ 119 w 237"/>
                  <a:gd name="T63" fmla="*/ 148 h 323"/>
                  <a:gd name="T64" fmla="*/ 112 w 237"/>
                  <a:gd name="T65" fmla="*/ 123 h 323"/>
                  <a:gd name="T66" fmla="*/ 90 w 237"/>
                  <a:gd name="T67" fmla="*/ 108 h 3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
                  <a:gd name="T103" fmla="*/ 0 h 323"/>
                  <a:gd name="T104" fmla="*/ 237 w 237"/>
                  <a:gd name="T105" fmla="*/ 323 h 3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 h="323">
                    <a:moveTo>
                      <a:pt x="180" y="217"/>
                    </a:moveTo>
                    <a:lnTo>
                      <a:pt x="200" y="210"/>
                    </a:lnTo>
                    <a:lnTo>
                      <a:pt x="216" y="196"/>
                    </a:lnTo>
                    <a:lnTo>
                      <a:pt x="201" y="182"/>
                    </a:lnTo>
                    <a:lnTo>
                      <a:pt x="222" y="161"/>
                    </a:lnTo>
                    <a:lnTo>
                      <a:pt x="222" y="135"/>
                    </a:lnTo>
                    <a:lnTo>
                      <a:pt x="207" y="129"/>
                    </a:lnTo>
                    <a:lnTo>
                      <a:pt x="210" y="103"/>
                    </a:lnTo>
                    <a:lnTo>
                      <a:pt x="187" y="87"/>
                    </a:lnTo>
                    <a:lnTo>
                      <a:pt x="187" y="21"/>
                    </a:lnTo>
                    <a:lnTo>
                      <a:pt x="164" y="23"/>
                    </a:lnTo>
                    <a:lnTo>
                      <a:pt x="143" y="43"/>
                    </a:lnTo>
                    <a:lnTo>
                      <a:pt x="104" y="51"/>
                    </a:lnTo>
                    <a:lnTo>
                      <a:pt x="90" y="20"/>
                    </a:lnTo>
                    <a:lnTo>
                      <a:pt x="62" y="0"/>
                    </a:lnTo>
                    <a:lnTo>
                      <a:pt x="39" y="10"/>
                    </a:lnTo>
                    <a:lnTo>
                      <a:pt x="2" y="24"/>
                    </a:lnTo>
                    <a:lnTo>
                      <a:pt x="0" y="48"/>
                    </a:lnTo>
                    <a:lnTo>
                      <a:pt x="39" y="57"/>
                    </a:lnTo>
                    <a:lnTo>
                      <a:pt x="54" y="87"/>
                    </a:lnTo>
                    <a:lnTo>
                      <a:pt x="85" y="143"/>
                    </a:lnTo>
                    <a:lnTo>
                      <a:pt x="66" y="150"/>
                    </a:lnTo>
                    <a:lnTo>
                      <a:pt x="25" y="192"/>
                    </a:lnTo>
                    <a:lnTo>
                      <a:pt x="57" y="209"/>
                    </a:lnTo>
                    <a:lnTo>
                      <a:pt x="73" y="239"/>
                    </a:lnTo>
                    <a:lnTo>
                      <a:pt x="96" y="267"/>
                    </a:lnTo>
                    <a:lnTo>
                      <a:pt x="116" y="273"/>
                    </a:lnTo>
                    <a:lnTo>
                      <a:pt x="125" y="287"/>
                    </a:lnTo>
                    <a:lnTo>
                      <a:pt x="162" y="300"/>
                    </a:lnTo>
                    <a:lnTo>
                      <a:pt x="169" y="317"/>
                    </a:lnTo>
                    <a:lnTo>
                      <a:pt x="193" y="323"/>
                    </a:lnTo>
                    <a:lnTo>
                      <a:pt x="237" y="297"/>
                    </a:lnTo>
                    <a:lnTo>
                      <a:pt x="223" y="247"/>
                    </a:lnTo>
                    <a:lnTo>
                      <a:pt x="180" y="2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7" name="Freeform 152"/>
              <p:cNvSpPr>
                <a:spLocks/>
              </p:cNvSpPr>
              <p:nvPr/>
            </p:nvSpPr>
            <p:spPr bwMode="auto">
              <a:xfrm>
                <a:off x="2146" y="3836"/>
                <a:ext cx="103" cy="107"/>
              </a:xfrm>
              <a:custGeom>
                <a:avLst/>
                <a:gdLst>
                  <a:gd name="T0" fmla="*/ 44 w 208"/>
                  <a:gd name="T1" fmla="*/ 5 h 214"/>
                  <a:gd name="T2" fmla="*/ 51 w 208"/>
                  <a:gd name="T3" fmla="*/ 0 h 214"/>
                  <a:gd name="T4" fmla="*/ 61 w 208"/>
                  <a:gd name="T5" fmla="*/ 7 h 214"/>
                  <a:gd name="T6" fmla="*/ 56 w 208"/>
                  <a:gd name="T7" fmla="*/ 21 h 214"/>
                  <a:gd name="T8" fmla="*/ 62 w 208"/>
                  <a:gd name="T9" fmla="*/ 43 h 214"/>
                  <a:gd name="T10" fmla="*/ 74 w 208"/>
                  <a:gd name="T11" fmla="*/ 42 h 214"/>
                  <a:gd name="T12" fmla="*/ 69 w 208"/>
                  <a:gd name="T13" fmla="*/ 21 h 214"/>
                  <a:gd name="T14" fmla="*/ 73 w 208"/>
                  <a:gd name="T15" fmla="*/ 13 h 214"/>
                  <a:gd name="T16" fmla="*/ 95 w 208"/>
                  <a:gd name="T17" fmla="*/ 19 h 214"/>
                  <a:gd name="T18" fmla="*/ 103 w 208"/>
                  <a:gd name="T19" fmla="*/ 37 h 214"/>
                  <a:gd name="T20" fmla="*/ 95 w 208"/>
                  <a:gd name="T21" fmla="*/ 48 h 214"/>
                  <a:gd name="T22" fmla="*/ 100 w 208"/>
                  <a:gd name="T23" fmla="*/ 50 h 214"/>
                  <a:gd name="T24" fmla="*/ 101 w 208"/>
                  <a:gd name="T25" fmla="*/ 60 h 214"/>
                  <a:gd name="T26" fmla="*/ 92 w 208"/>
                  <a:gd name="T27" fmla="*/ 68 h 214"/>
                  <a:gd name="T28" fmla="*/ 97 w 208"/>
                  <a:gd name="T29" fmla="*/ 80 h 214"/>
                  <a:gd name="T30" fmla="*/ 90 w 208"/>
                  <a:gd name="T31" fmla="*/ 89 h 214"/>
                  <a:gd name="T32" fmla="*/ 93 w 208"/>
                  <a:gd name="T33" fmla="*/ 107 h 214"/>
                  <a:gd name="T34" fmla="*/ 83 w 208"/>
                  <a:gd name="T35" fmla="*/ 107 h 214"/>
                  <a:gd name="T36" fmla="*/ 80 w 208"/>
                  <a:gd name="T37" fmla="*/ 100 h 214"/>
                  <a:gd name="T38" fmla="*/ 38 w 208"/>
                  <a:gd name="T39" fmla="*/ 99 h 214"/>
                  <a:gd name="T40" fmla="*/ 24 w 208"/>
                  <a:gd name="T41" fmla="*/ 95 h 214"/>
                  <a:gd name="T42" fmla="*/ 21 w 208"/>
                  <a:gd name="T43" fmla="*/ 87 h 214"/>
                  <a:gd name="T44" fmla="*/ 18 w 208"/>
                  <a:gd name="T45" fmla="*/ 37 h 214"/>
                  <a:gd name="T46" fmla="*/ 0 w 208"/>
                  <a:gd name="T47" fmla="*/ 13 h 214"/>
                  <a:gd name="T48" fmla="*/ 14 w 208"/>
                  <a:gd name="T49" fmla="*/ 12 h 214"/>
                  <a:gd name="T50" fmla="*/ 22 w 208"/>
                  <a:gd name="T51" fmla="*/ 7 h 214"/>
                  <a:gd name="T52" fmla="*/ 41 w 208"/>
                  <a:gd name="T53" fmla="*/ 17 h 214"/>
                  <a:gd name="T54" fmla="*/ 44 w 208"/>
                  <a:gd name="T55" fmla="*/ 5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214"/>
                  <a:gd name="T86" fmla="*/ 208 w 208"/>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214">
                    <a:moveTo>
                      <a:pt x="88" y="9"/>
                    </a:moveTo>
                    <a:lnTo>
                      <a:pt x="103" y="0"/>
                    </a:lnTo>
                    <a:lnTo>
                      <a:pt x="123" y="15"/>
                    </a:lnTo>
                    <a:lnTo>
                      <a:pt x="113" y="41"/>
                    </a:lnTo>
                    <a:lnTo>
                      <a:pt x="126" y="86"/>
                    </a:lnTo>
                    <a:lnTo>
                      <a:pt x="150" y="83"/>
                    </a:lnTo>
                    <a:lnTo>
                      <a:pt x="139" y="41"/>
                    </a:lnTo>
                    <a:lnTo>
                      <a:pt x="148" y="26"/>
                    </a:lnTo>
                    <a:lnTo>
                      <a:pt x="192" y="38"/>
                    </a:lnTo>
                    <a:lnTo>
                      <a:pt x="208" y="73"/>
                    </a:lnTo>
                    <a:lnTo>
                      <a:pt x="191" y="96"/>
                    </a:lnTo>
                    <a:lnTo>
                      <a:pt x="201" y="99"/>
                    </a:lnTo>
                    <a:lnTo>
                      <a:pt x="204" y="121"/>
                    </a:lnTo>
                    <a:lnTo>
                      <a:pt x="186" y="135"/>
                    </a:lnTo>
                    <a:lnTo>
                      <a:pt x="196" y="160"/>
                    </a:lnTo>
                    <a:lnTo>
                      <a:pt x="181" y="178"/>
                    </a:lnTo>
                    <a:lnTo>
                      <a:pt x="187" y="214"/>
                    </a:lnTo>
                    <a:lnTo>
                      <a:pt x="168" y="214"/>
                    </a:lnTo>
                    <a:lnTo>
                      <a:pt x="161" y="200"/>
                    </a:lnTo>
                    <a:lnTo>
                      <a:pt x="77" y="197"/>
                    </a:lnTo>
                    <a:lnTo>
                      <a:pt x="48" y="190"/>
                    </a:lnTo>
                    <a:lnTo>
                      <a:pt x="42" y="174"/>
                    </a:lnTo>
                    <a:lnTo>
                      <a:pt x="37" y="73"/>
                    </a:lnTo>
                    <a:lnTo>
                      <a:pt x="0" y="26"/>
                    </a:lnTo>
                    <a:lnTo>
                      <a:pt x="28" y="24"/>
                    </a:lnTo>
                    <a:lnTo>
                      <a:pt x="45" y="15"/>
                    </a:lnTo>
                    <a:lnTo>
                      <a:pt x="83" y="33"/>
                    </a:lnTo>
                    <a:lnTo>
                      <a:pt x="88" y="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8" name="Freeform 153"/>
              <p:cNvSpPr>
                <a:spLocks/>
              </p:cNvSpPr>
              <p:nvPr/>
            </p:nvSpPr>
            <p:spPr bwMode="auto">
              <a:xfrm>
                <a:off x="1991" y="4229"/>
                <a:ext cx="113" cy="110"/>
              </a:xfrm>
              <a:custGeom>
                <a:avLst/>
                <a:gdLst>
                  <a:gd name="T0" fmla="*/ 33 w 225"/>
                  <a:gd name="T1" fmla="*/ 88 h 219"/>
                  <a:gd name="T2" fmla="*/ 42 w 225"/>
                  <a:gd name="T3" fmla="*/ 93 h 219"/>
                  <a:gd name="T4" fmla="*/ 39 w 225"/>
                  <a:gd name="T5" fmla="*/ 102 h 219"/>
                  <a:gd name="T6" fmla="*/ 55 w 225"/>
                  <a:gd name="T7" fmla="*/ 101 h 219"/>
                  <a:gd name="T8" fmla="*/ 59 w 225"/>
                  <a:gd name="T9" fmla="*/ 110 h 219"/>
                  <a:gd name="T10" fmla="*/ 69 w 225"/>
                  <a:gd name="T11" fmla="*/ 109 h 219"/>
                  <a:gd name="T12" fmla="*/ 65 w 225"/>
                  <a:gd name="T13" fmla="*/ 94 h 219"/>
                  <a:gd name="T14" fmla="*/ 70 w 225"/>
                  <a:gd name="T15" fmla="*/ 89 h 219"/>
                  <a:gd name="T16" fmla="*/ 82 w 225"/>
                  <a:gd name="T17" fmla="*/ 77 h 219"/>
                  <a:gd name="T18" fmla="*/ 90 w 225"/>
                  <a:gd name="T19" fmla="*/ 85 h 219"/>
                  <a:gd name="T20" fmla="*/ 103 w 225"/>
                  <a:gd name="T21" fmla="*/ 79 h 219"/>
                  <a:gd name="T22" fmla="*/ 103 w 225"/>
                  <a:gd name="T23" fmla="*/ 69 h 219"/>
                  <a:gd name="T24" fmla="*/ 111 w 225"/>
                  <a:gd name="T25" fmla="*/ 67 h 219"/>
                  <a:gd name="T26" fmla="*/ 113 w 225"/>
                  <a:gd name="T27" fmla="*/ 53 h 219"/>
                  <a:gd name="T28" fmla="*/ 89 w 225"/>
                  <a:gd name="T29" fmla="*/ 41 h 219"/>
                  <a:gd name="T30" fmla="*/ 87 w 225"/>
                  <a:gd name="T31" fmla="*/ 26 h 219"/>
                  <a:gd name="T32" fmla="*/ 78 w 225"/>
                  <a:gd name="T33" fmla="*/ 20 h 219"/>
                  <a:gd name="T34" fmla="*/ 72 w 225"/>
                  <a:gd name="T35" fmla="*/ 21 h 219"/>
                  <a:gd name="T36" fmla="*/ 60 w 225"/>
                  <a:gd name="T37" fmla="*/ 11 h 219"/>
                  <a:gd name="T38" fmla="*/ 51 w 225"/>
                  <a:gd name="T39" fmla="*/ 14 h 219"/>
                  <a:gd name="T40" fmla="*/ 46 w 225"/>
                  <a:gd name="T41" fmla="*/ 0 h 219"/>
                  <a:gd name="T42" fmla="*/ 29 w 225"/>
                  <a:gd name="T43" fmla="*/ 15 h 219"/>
                  <a:gd name="T44" fmla="*/ 19 w 225"/>
                  <a:gd name="T45" fmla="*/ 12 h 219"/>
                  <a:gd name="T46" fmla="*/ 3 w 225"/>
                  <a:gd name="T47" fmla="*/ 23 h 219"/>
                  <a:gd name="T48" fmla="*/ 0 w 225"/>
                  <a:gd name="T49" fmla="*/ 33 h 219"/>
                  <a:gd name="T50" fmla="*/ 7 w 225"/>
                  <a:gd name="T51" fmla="*/ 39 h 219"/>
                  <a:gd name="T52" fmla="*/ 7 w 225"/>
                  <a:gd name="T53" fmla="*/ 50 h 219"/>
                  <a:gd name="T54" fmla="*/ 5 w 225"/>
                  <a:gd name="T55" fmla="*/ 58 h 219"/>
                  <a:gd name="T56" fmla="*/ 12 w 225"/>
                  <a:gd name="T57" fmla="*/ 62 h 219"/>
                  <a:gd name="T58" fmla="*/ 18 w 225"/>
                  <a:gd name="T59" fmla="*/ 73 h 219"/>
                  <a:gd name="T60" fmla="*/ 29 w 225"/>
                  <a:gd name="T61" fmla="*/ 78 h 219"/>
                  <a:gd name="T62" fmla="*/ 33 w 225"/>
                  <a:gd name="T63" fmla="*/ 88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5"/>
                  <a:gd name="T97" fmla="*/ 0 h 219"/>
                  <a:gd name="T98" fmla="*/ 225 w 225"/>
                  <a:gd name="T99" fmla="*/ 219 h 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5" h="219">
                    <a:moveTo>
                      <a:pt x="65" y="176"/>
                    </a:moveTo>
                    <a:lnTo>
                      <a:pt x="83" y="186"/>
                    </a:lnTo>
                    <a:lnTo>
                      <a:pt x="77" y="203"/>
                    </a:lnTo>
                    <a:lnTo>
                      <a:pt x="109" y="201"/>
                    </a:lnTo>
                    <a:lnTo>
                      <a:pt x="117" y="219"/>
                    </a:lnTo>
                    <a:lnTo>
                      <a:pt x="138" y="217"/>
                    </a:lnTo>
                    <a:lnTo>
                      <a:pt x="129" y="188"/>
                    </a:lnTo>
                    <a:lnTo>
                      <a:pt x="139" y="177"/>
                    </a:lnTo>
                    <a:lnTo>
                      <a:pt x="163" y="153"/>
                    </a:lnTo>
                    <a:lnTo>
                      <a:pt x="179" y="170"/>
                    </a:lnTo>
                    <a:lnTo>
                      <a:pt x="205" y="158"/>
                    </a:lnTo>
                    <a:lnTo>
                      <a:pt x="206" y="138"/>
                    </a:lnTo>
                    <a:lnTo>
                      <a:pt x="222" y="133"/>
                    </a:lnTo>
                    <a:lnTo>
                      <a:pt x="225" y="105"/>
                    </a:lnTo>
                    <a:lnTo>
                      <a:pt x="177" y="82"/>
                    </a:lnTo>
                    <a:lnTo>
                      <a:pt x="173" y="51"/>
                    </a:lnTo>
                    <a:lnTo>
                      <a:pt x="156" y="40"/>
                    </a:lnTo>
                    <a:lnTo>
                      <a:pt x="143" y="42"/>
                    </a:lnTo>
                    <a:lnTo>
                      <a:pt x="120" y="21"/>
                    </a:lnTo>
                    <a:lnTo>
                      <a:pt x="102" y="27"/>
                    </a:lnTo>
                    <a:lnTo>
                      <a:pt x="92" y="0"/>
                    </a:lnTo>
                    <a:lnTo>
                      <a:pt x="57" y="29"/>
                    </a:lnTo>
                    <a:lnTo>
                      <a:pt x="37" y="23"/>
                    </a:lnTo>
                    <a:lnTo>
                      <a:pt x="5" y="46"/>
                    </a:lnTo>
                    <a:lnTo>
                      <a:pt x="0" y="65"/>
                    </a:lnTo>
                    <a:lnTo>
                      <a:pt x="13" y="77"/>
                    </a:lnTo>
                    <a:lnTo>
                      <a:pt x="14" y="99"/>
                    </a:lnTo>
                    <a:lnTo>
                      <a:pt x="9" y="115"/>
                    </a:lnTo>
                    <a:lnTo>
                      <a:pt x="23" y="123"/>
                    </a:lnTo>
                    <a:lnTo>
                      <a:pt x="35" y="146"/>
                    </a:lnTo>
                    <a:lnTo>
                      <a:pt x="57" y="156"/>
                    </a:lnTo>
                    <a:lnTo>
                      <a:pt x="65" y="17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9" name="Freeform 154"/>
              <p:cNvSpPr>
                <a:spLocks/>
              </p:cNvSpPr>
              <p:nvPr/>
            </p:nvSpPr>
            <p:spPr bwMode="auto">
              <a:xfrm>
                <a:off x="1963" y="4062"/>
                <a:ext cx="221" cy="153"/>
              </a:xfrm>
              <a:custGeom>
                <a:avLst/>
                <a:gdLst>
                  <a:gd name="T0" fmla="*/ 7 w 443"/>
                  <a:gd name="T1" fmla="*/ 66 h 307"/>
                  <a:gd name="T2" fmla="*/ 23 w 443"/>
                  <a:gd name="T3" fmla="*/ 69 h 307"/>
                  <a:gd name="T4" fmla="*/ 40 w 443"/>
                  <a:gd name="T5" fmla="*/ 78 h 307"/>
                  <a:gd name="T6" fmla="*/ 53 w 443"/>
                  <a:gd name="T7" fmla="*/ 82 h 307"/>
                  <a:gd name="T8" fmla="*/ 59 w 443"/>
                  <a:gd name="T9" fmla="*/ 65 h 307"/>
                  <a:gd name="T10" fmla="*/ 64 w 443"/>
                  <a:gd name="T11" fmla="*/ 59 h 307"/>
                  <a:gd name="T12" fmla="*/ 63 w 443"/>
                  <a:gd name="T13" fmla="*/ 52 h 307"/>
                  <a:gd name="T14" fmla="*/ 66 w 443"/>
                  <a:gd name="T15" fmla="*/ 36 h 307"/>
                  <a:gd name="T16" fmla="*/ 77 w 443"/>
                  <a:gd name="T17" fmla="*/ 23 h 307"/>
                  <a:gd name="T18" fmla="*/ 79 w 443"/>
                  <a:gd name="T19" fmla="*/ 10 h 307"/>
                  <a:gd name="T20" fmla="*/ 95 w 443"/>
                  <a:gd name="T21" fmla="*/ 0 h 307"/>
                  <a:gd name="T22" fmla="*/ 105 w 443"/>
                  <a:gd name="T23" fmla="*/ 3 h 307"/>
                  <a:gd name="T24" fmla="*/ 109 w 443"/>
                  <a:gd name="T25" fmla="*/ 10 h 307"/>
                  <a:gd name="T26" fmla="*/ 129 w 443"/>
                  <a:gd name="T27" fmla="*/ 51 h 307"/>
                  <a:gd name="T28" fmla="*/ 159 w 443"/>
                  <a:gd name="T29" fmla="*/ 52 h 307"/>
                  <a:gd name="T30" fmla="*/ 183 w 443"/>
                  <a:gd name="T31" fmla="*/ 61 h 307"/>
                  <a:gd name="T32" fmla="*/ 194 w 443"/>
                  <a:gd name="T33" fmla="*/ 78 h 307"/>
                  <a:gd name="T34" fmla="*/ 183 w 443"/>
                  <a:gd name="T35" fmla="*/ 76 h 307"/>
                  <a:gd name="T36" fmla="*/ 165 w 443"/>
                  <a:gd name="T37" fmla="*/ 73 h 307"/>
                  <a:gd name="T38" fmla="*/ 142 w 443"/>
                  <a:gd name="T39" fmla="*/ 67 h 307"/>
                  <a:gd name="T40" fmla="*/ 131 w 443"/>
                  <a:gd name="T41" fmla="*/ 67 h 307"/>
                  <a:gd name="T42" fmla="*/ 113 w 443"/>
                  <a:gd name="T43" fmla="*/ 64 h 307"/>
                  <a:gd name="T44" fmla="*/ 107 w 443"/>
                  <a:gd name="T45" fmla="*/ 71 h 307"/>
                  <a:gd name="T46" fmla="*/ 106 w 443"/>
                  <a:gd name="T47" fmla="*/ 83 h 307"/>
                  <a:gd name="T48" fmla="*/ 112 w 443"/>
                  <a:gd name="T49" fmla="*/ 85 h 307"/>
                  <a:gd name="T50" fmla="*/ 125 w 443"/>
                  <a:gd name="T51" fmla="*/ 79 h 307"/>
                  <a:gd name="T52" fmla="*/ 135 w 443"/>
                  <a:gd name="T53" fmla="*/ 92 h 307"/>
                  <a:gd name="T54" fmla="*/ 138 w 443"/>
                  <a:gd name="T55" fmla="*/ 76 h 307"/>
                  <a:gd name="T56" fmla="*/ 164 w 443"/>
                  <a:gd name="T57" fmla="*/ 78 h 307"/>
                  <a:gd name="T58" fmla="*/ 188 w 443"/>
                  <a:gd name="T59" fmla="*/ 89 h 307"/>
                  <a:gd name="T60" fmla="*/ 208 w 443"/>
                  <a:gd name="T61" fmla="*/ 106 h 307"/>
                  <a:gd name="T62" fmla="*/ 221 w 443"/>
                  <a:gd name="T63" fmla="*/ 120 h 307"/>
                  <a:gd name="T64" fmla="*/ 209 w 443"/>
                  <a:gd name="T65" fmla="*/ 142 h 307"/>
                  <a:gd name="T66" fmla="*/ 190 w 443"/>
                  <a:gd name="T67" fmla="*/ 149 h 307"/>
                  <a:gd name="T68" fmla="*/ 171 w 443"/>
                  <a:gd name="T69" fmla="*/ 145 h 307"/>
                  <a:gd name="T70" fmla="*/ 164 w 443"/>
                  <a:gd name="T71" fmla="*/ 144 h 307"/>
                  <a:gd name="T72" fmla="*/ 135 w 443"/>
                  <a:gd name="T73" fmla="*/ 130 h 307"/>
                  <a:gd name="T74" fmla="*/ 121 w 443"/>
                  <a:gd name="T75" fmla="*/ 128 h 307"/>
                  <a:gd name="T76" fmla="*/ 119 w 443"/>
                  <a:gd name="T77" fmla="*/ 117 h 307"/>
                  <a:gd name="T78" fmla="*/ 90 w 443"/>
                  <a:gd name="T79" fmla="*/ 114 h 307"/>
                  <a:gd name="T80" fmla="*/ 78 w 443"/>
                  <a:gd name="T81" fmla="*/ 121 h 307"/>
                  <a:gd name="T82" fmla="*/ 79 w 443"/>
                  <a:gd name="T83" fmla="*/ 136 h 307"/>
                  <a:gd name="T84" fmla="*/ 72 w 443"/>
                  <a:gd name="T85" fmla="*/ 140 h 307"/>
                  <a:gd name="T86" fmla="*/ 66 w 443"/>
                  <a:gd name="T87" fmla="*/ 153 h 307"/>
                  <a:gd name="T88" fmla="*/ 56 w 443"/>
                  <a:gd name="T89" fmla="*/ 145 h 307"/>
                  <a:gd name="T90" fmla="*/ 60 w 443"/>
                  <a:gd name="T91" fmla="*/ 137 h 307"/>
                  <a:gd name="T92" fmla="*/ 50 w 443"/>
                  <a:gd name="T93" fmla="*/ 130 h 307"/>
                  <a:gd name="T94" fmla="*/ 51 w 443"/>
                  <a:gd name="T95" fmla="*/ 120 h 307"/>
                  <a:gd name="T96" fmla="*/ 24 w 443"/>
                  <a:gd name="T97" fmla="*/ 115 h 307"/>
                  <a:gd name="T98" fmla="*/ 23 w 443"/>
                  <a:gd name="T99" fmla="*/ 103 h 307"/>
                  <a:gd name="T100" fmla="*/ 12 w 443"/>
                  <a:gd name="T101" fmla="*/ 103 h 307"/>
                  <a:gd name="T102" fmla="*/ 0 w 443"/>
                  <a:gd name="T103" fmla="*/ 84 h 307"/>
                  <a:gd name="T104" fmla="*/ 7 w 443"/>
                  <a:gd name="T105" fmla="*/ 66 h 3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07"/>
                  <a:gd name="T161" fmla="*/ 443 w 443"/>
                  <a:gd name="T162" fmla="*/ 307 h 3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07">
                    <a:moveTo>
                      <a:pt x="15" y="132"/>
                    </a:moveTo>
                    <a:lnTo>
                      <a:pt x="47" y="138"/>
                    </a:lnTo>
                    <a:lnTo>
                      <a:pt x="81" y="156"/>
                    </a:lnTo>
                    <a:lnTo>
                      <a:pt x="106" y="165"/>
                    </a:lnTo>
                    <a:lnTo>
                      <a:pt x="118" y="131"/>
                    </a:lnTo>
                    <a:lnTo>
                      <a:pt x="129" y="118"/>
                    </a:lnTo>
                    <a:lnTo>
                      <a:pt x="126" y="104"/>
                    </a:lnTo>
                    <a:lnTo>
                      <a:pt x="133" y="72"/>
                    </a:lnTo>
                    <a:lnTo>
                      <a:pt x="155" y="47"/>
                    </a:lnTo>
                    <a:lnTo>
                      <a:pt x="159" y="21"/>
                    </a:lnTo>
                    <a:lnTo>
                      <a:pt x="190" y="0"/>
                    </a:lnTo>
                    <a:lnTo>
                      <a:pt x="210" y="6"/>
                    </a:lnTo>
                    <a:lnTo>
                      <a:pt x="219" y="20"/>
                    </a:lnTo>
                    <a:lnTo>
                      <a:pt x="259" y="103"/>
                    </a:lnTo>
                    <a:lnTo>
                      <a:pt x="319" y="104"/>
                    </a:lnTo>
                    <a:lnTo>
                      <a:pt x="367" y="122"/>
                    </a:lnTo>
                    <a:lnTo>
                      <a:pt x="389" y="156"/>
                    </a:lnTo>
                    <a:lnTo>
                      <a:pt x="366" y="153"/>
                    </a:lnTo>
                    <a:lnTo>
                      <a:pt x="330" y="147"/>
                    </a:lnTo>
                    <a:lnTo>
                      <a:pt x="285" y="135"/>
                    </a:lnTo>
                    <a:lnTo>
                      <a:pt x="262" y="134"/>
                    </a:lnTo>
                    <a:lnTo>
                      <a:pt x="227" y="129"/>
                    </a:lnTo>
                    <a:lnTo>
                      <a:pt x="214" y="143"/>
                    </a:lnTo>
                    <a:lnTo>
                      <a:pt x="213" y="166"/>
                    </a:lnTo>
                    <a:lnTo>
                      <a:pt x="225" y="171"/>
                    </a:lnTo>
                    <a:lnTo>
                      <a:pt x="251" y="159"/>
                    </a:lnTo>
                    <a:lnTo>
                      <a:pt x="270" y="184"/>
                    </a:lnTo>
                    <a:lnTo>
                      <a:pt x="277" y="152"/>
                    </a:lnTo>
                    <a:lnTo>
                      <a:pt x="329" y="156"/>
                    </a:lnTo>
                    <a:lnTo>
                      <a:pt x="377" y="179"/>
                    </a:lnTo>
                    <a:lnTo>
                      <a:pt x="417" y="212"/>
                    </a:lnTo>
                    <a:lnTo>
                      <a:pt x="443" y="240"/>
                    </a:lnTo>
                    <a:lnTo>
                      <a:pt x="418" y="284"/>
                    </a:lnTo>
                    <a:lnTo>
                      <a:pt x="381" y="298"/>
                    </a:lnTo>
                    <a:lnTo>
                      <a:pt x="343" y="291"/>
                    </a:lnTo>
                    <a:lnTo>
                      <a:pt x="328" y="289"/>
                    </a:lnTo>
                    <a:lnTo>
                      <a:pt x="270" y="261"/>
                    </a:lnTo>
                    <a:lnTo>
                      <a:pt x="243" y="256"/>
                    </a:lnTo>
                    <a:lnTo>
                      <a:pt x="238" y="234"/>
                    </a:lnTo>
                    <a:lnTo>
                      <a:pt x="180" y="229"/>
                    </a:lnTo>
                    <a:lnTo>
                      <a:pt x="156" y="243"/>
                    </a:lnTo>
                    <a:lnTo>
                      <a:pt x="159" y="273"/>
                    </a:lnTo>
                    <a:lnTo>
                      <a:pt x="144" y="280"/>
                    </a:lnTo>
                    <a:lnTo>
                      <a:pt x="133" y="307"/>
                    </a:lnTo>
                    <a:lnTo>
                      <a:pt x="113" y="291"/>
                    </a:lnTo>
                    <a:lnTo>
                      <a:pt x="121" y="275"/>
                    </a:lnTo>
                    <a:lnTo>
                      <a:pt x="100" y="261"/>
                    </a:lnTo>
                    <a:lnTo>
                      <a:pt x="103" y="241"/>
                    </a:lnTo>
                    <a:lnTo>
                      <a:pt x="49" y="230"/>
                    </a:lnTo>
                    <a:lnTo>
                      <a:pt x="46" y="206"/>
                    </a:lnTo>
                    <a:lnTo>
                      <a:pt x="25" y="206"/>
                    </a:lnTo>
                    <a:lnTo>
                      <a:pt x="0" y="168"/>
                    </a:lnTo>
                    <a:lnTo>
                      <a:pt x="15" y="1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0" name="Freeform 155"/>
              <p:cNvSpPr>
                <a:spLocks/>
              </p:cNvSpPr>
              <p:nvPr/>
            </p:nvSpPr>
            <p:spPr bwMode="auto">
              <a:xfrm>
                <a:off x="2029" y="4176"/>
                <a:ext cx="153" cy="91"/>
              </a:xfrm>
              <a:custGeom>
                <a:avLst/>
                <a:gdLst>
                  <a:gd name="T0" fmla="*/ 140 w 305"/>
                  <a:gd name="T1" fmla="*/ 57 h 182"/>
                  <a:gd name="T2" fmla="*/ 153 w 305"/>
                  <a:gd name="T3" fmla="*/ 69 h 182"/>
                  <a:gd name="T4" fmla="*/ 147 w 305"/>
                  <a:gd name="T5" fmla="*/ 85 h 182"/>
                  <a:gd name="T6" fmla="*/ 118 w 305"/>
                  <a:gd name="T7" fmla="*/ 91 h 182"/>
                  <a:gd name="T8" fmla="*/ 104 w 305"/>
                  <a:gd name="T9" fmla="*/ 73 h 182"/>
                  <a:gd name="T10" fmla="*/ 95 w 305"/>
                  <a:gd name="T11" fmla="*/ 70 h 182"/>
                  <a:gd name="T12" fmla="*/ 84 w 305"/>
                  <a:gd name="T13" fmla="*/ 56 h 182"/>
                  <a:gd name="T14" fmla="*/ 78 w 305"/>
                  <a:gd name="T15" fmla="*/ 57 h 182"/>
                  <a:gd name="T16" fmla="*/ 43 w 305"/>
                  <a:gd name="T17" fmla="*/ 46 h 182"/>
                  <a:gd name="T18" fmla="*/ 41 w 305"/>
                  <a:gd name="T19" fmla="*/ 52 h 182"/>
                  <a:gd name="T20" fmla="*/ 47 w 305"/>
                  <a:gd name="T21" fmla="*/ 63 h 182"/>
                  <a:gd name="T22" fmla="*/ 41 w 305"/>
                  <a:gd name="T23" fmla="*/ 73 h 182"/>
                  <a:gd name="T24" fmla="*/ 34 w 305"/>
                  <a:gd name="T25" fmla="*/ 74 h 182"/>
                  <a:gd name="T26" fmla="*/ 23 w 305"/>
                  <a:gd name="T27" fmla="*/ 63 h 182"/>
                  <a:gd name="T28" fmla="*/ 14 w 305"/>
                  <a:gd name="T29" fmla="*/ 67 h 182"/>
                  <a:gd name="T30" fmla="*/ 9 w 305"/>
                  <a:gd name="T31" fmla="*/ 53 h 182"/>
                  <a:gd name="T32" fmla="*/ 6 w 305"/>
                  <a:gd name="T33" fmla="*/ 46 h 182"/>
                  <a:gd name="T34" fmla="*/ 0 w 305"/>
                  <a:gd name="T35" fmla="*/ 39 h 182"/>
                  <a:gd name="T36" fmla="*/ 6 w 305"/>
                  <a:gd name="T37" fmla="*/ 25 h 182"/>
                  <a:gd name="T38" fmla="*/ 13 w 305"/>
                  <a:gd name="T39" fmla="*/ 22 h 182"/>
                  <a:gd name="T40" fmla="*/ 12 w 305"/>
                  <a:gd name="T41" fmla="*/ 7 h 182"/>
                  <a:gd name="T42" fmla="*/ 24 w 305"/>
                  <a:gd name="T43" fmla="*/ 0 h 182"/>
                  <a:gd name="T44" fmla="*/ 53 w 305"/>
                  <a:gd name="T45" fmla="*/ 3 h 182"/>
                  <a:gd name="T46" fmla="*/ 55 w 305"/>
                  <a:gd name="T47" fmla="*/ 13 h 182"/>
                  <a:gd name="T48" fmla="*/ 69 w 305"/>
                  <a:gd name="T49" fmla="*/ 16 h 182"/>
                  <a:gd name="T50" fmla="*/ 98 w 305"/>
                  <a:gd name="T51" fmla="*/ 30 h 182"/>
                  <a:gd name="T52" fmla="*/ 103 w 305"/>
                  <a:gd name="T53" fmla="*/ 39 h 182"/>
                  <a:gd name="T54" fmla="*/ 119 w 305"/>
                  <a:gd name="T55" fmla="*/ 44 h 182"/>
                  <a:gd name="T56" fmla="*/ 123 w 305"/>
                  <a:gd name="T57" fmla="*/ 56 h 182"/>
                  <a:gd name="T58" fmla="*/ 140 w 305"/>
                  <a:gd name="T59" fmla="*/ 57 h 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5"/>
                  <a:gd name="T91" fmla="*/ 0 h 182"/>
                  <a:gd name="T92" fmla="*/ 305 w 305"/>
                  <a:gd name="T93" fmla="*/ 182 h 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5" h="182">
                    <a:moveTo>
                      <a:pt x="279" y="115"/>
                    </a:moveTo>
                    <a:lnTo>
                      <a:pt x="305" y="137"/>
                    </a:lnTo>
                    <a:lnTo>
                      <a:pt x="293" y="169"/>
                    </a:lnTo>
                    <a:lnTo>
                      <a:pt x="236" y="182"/>
                    </a:lnTo>
                    <a:lnTo>
                      <a:pt x="208" y="146"/>
                    </a:lnTo>
                    <a:lnTo>
                      <a:pt x="190" y="139"/>
                    </a:lnTo>
                    <a:lnTo>
                      <a:pt x="168" y="112"/>
                    </a:lnTo>
                    <a:lnTo>
                      <a:pt x="155" y="115"/>
                    </a:lnTo>
                    <a:lnTo>
                      <a:pt x="86" y="92"/>
                    </a:lnTo>
                    <a:lnTo>
                      <a:pt x="82" y="105"/>
                    </a:lnTo>
                    <a:lnTo>
                      <a:pt x="94" y="127"/>
                    </a:lnTo>
                    <a:lnTo>
                      <a:pt x="81" y="146"/>
                    </a:lnTo>
                    <a:lnTo>
                      <a:pt x="68" y="148"/>
                    </a:lnTo>
                    <a:lnTo>
                      <a:pt x="45" y="127"/>
                    </a:lnTo>
                    <a:lnTo>
                      <a:pt x="27" y="133"/>
                    </a:lnTo>
                    <a:lnTo>
                      <a:pt x="17" y="106"/>
                    </a:lnTo>
                    <a:lnTo>
                      <a:pt x="11" y="91"/>
                    </a:lnTo>
                    <a:lnTo>
                      <a:pt x="0" y="78"/>
                    </a:lnTo>
                    <a:lnTo>
                      <a:pt x="11" y="51"/>
                    </a:lnTo>
                    <a:lnTo>
                      <a:pt x="26" y="44"/>
                    </a:lnTo>
                    <a:lnTo>
                      <a:pt x="23" y="14"/>
                    </a:lnTo>
                    <a:lnTo>
                      <a:pt x="47" y="0"/>
                    </a:lnTo>
                    <a:lnTo>
                      <a:pt x="105" y="5"/>
                    </a:lnTo>
                    <a:lnTo>
                      <a:pt x="110" y="27"/>
                    </a:lnTo>
                    <a:lnTo>
                      <a:pt x="137" y="32"/>
                    </a:lnTo>
                    <a:lnTo>
                      <a:pt x="195" y="60"/>
                    </a:lnTo>
                    <a:lnTo>
                      <a:pt x="206" y="78"/>
                    </a:lnTo>
                    <a:lnTo>
                      <a:pt x="237" y="88"/>
                    </a:lnTo>
                    <a:lnTo>
                      <a:pt x="246" y="112"/>
                    </a:lnTo>
                    <a:lnTo>
                      <a:pt x="279" y="1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1" name="Freeform 156"/>
              <p:cNvSpPr>
                <a:spLocks/>
              </p:cNvSpPr>
              <p:nvPr/>
            </p:nvSpPr>
            <p:spPr bwMode="auto">
              <a:xfrm>
                <a:off x="2069" y="3716"/>
                <a:ext cx="110" cy="129"/>
              </a:xfrm>
              <a:custGeom>
                <a:avLst/>
                <a:gdLst>
                  <a:gd name="T0" fmla="*/ 58 w 219"/>
                  <a:gd name="T1" fmla="*/ 12 h 259"/>
                  <a:gd name="T2" fmla="*/ 59 w 219"/>
                  <a:gd name="T3" fmla="*/ 26 h 259"/>
                  <a:gd name="T4" fmla="*/ 68 w 219"/>
                  <a:gd name="T5" fmla="*/ 27 h 259"/>
                  <a:gd name="T6" fmla="*/ 73 w 219"/>
                  <a:gd name="T7" fmla="*/ 17 h 259"/>
                  <a:gd name="T8" fmla="*/ 82 w 219"/>
                  <a:gd name="T9" fmla="*/ 22 h 259"/>
                  <a:gd name="T10" fmla="*/ 91 w 219"/>
                  <a:gd name="T11" fmla="*/ 40 h 259"/>
                  <a:gd name="T12" fmla="*/ 103 w 219"/>
                  <a:gd name="T13" fmla="*/ 60 h 259"/>
                  <a:gd name="T14" fmla="*/ 110 w 219"/>
                  <a:gd name="T15" fmla="*/ 97 h 259"/>
                  <a:gd name="T16" fmla="*/ 95 w 219"/>
                  <a:gd name="T17" fmla="*/ 95 h 259"/>
                  <a:gd name="T18" fmla="*/ 91 w 219"/>
                  <a:gd name="T19" fmla="*/ 103 h 259"/>
                  <a:gd name="T20" fmla="*/ 78 w 219"/>
                  <a:gd name="T21" fmla="*/ 110 h 259"/>
                  <a:gd name="T22" fmla="*/ 68 w 219"/>
                  <a:gd name="T23" fmla="*/ 95 h 259"/>
                  <a:gd name="T24" fmla="*/ 56 w 219"/>
                  <a:gd name="T25" fmla="*/ 86 h 259"/>
                  <a:gd name="T26" fmla="*/ 45 w 219"/>
                  <a:gd name="T27" fmla="*/ 93 h 259"/>
                  <a:gd name="T28" fmla="*/ 51 w 219"/>
                  <a:gd name="T29" fmla="*/ 103 h 259"/>
                  <a:gd name="T30" fmla="*/ 40 w 219"/>
                  <a:gd name="T31" fmla="*/ 115 h 259"/>
                  <a:gd name="T32" fmla="*/ 34 w 219"/>
                  <a:gd name="T33" fmla="*/ 124 h 259"/>
                  <a:gd name="T34" fmla="*/ 14 w 219"/>
                  <a:gd name="T35" fmla="*/ 129 h 259"/>
                  <a:gd name="T36" fmla="*/ 0 w 219"/>
                  <a:gd name="T37" fmla="*/ 122 h 259"/>
                  <a:gd name="T38" fmla="*/ 17 w 219"/>
                  <a:gd name="T39" fmla="*/ 101 h 259"/>
                  <a:gd name="T40" fmla="*/ 10 w 219"/>
                  <a:gd name="T41" fmla="*/ 96 h 259"/>
                  <a:gd name="T42" fmla="*/ 13 w 219"/>
                  <a:gd name="T43" fmla="*/ 85 h 259"/>
                  <a:gd name="T44" fmla="*/ 3 w 219"/>
                  <a:gd name="T45" fmla="*/ 58 h 259"/>
                  <a:gd name="T46" fmla="*/ 7 w 219"/>
                  <a:gd name="T47" fmla="*/ 46 h 259"/>
                  <a:gd name="T48" fmla="*/ 7 w 219"/>
                  <a:gd name="T49" fmla="*/ 26 h 259"/>
                  <a:gd name="T50" fmla="*/ 5 w 219"/>
                  <a:gd name="T51" fmla="*/ 21 h 259"/>
                  <a:gd name="T52" fmla="*/ 34 w 219"/>
                  <a:gd name="T53" fmla="*/ 0 h 259"/>
                  <a:gd name="T54" fmla="*/ 58 w 219"/>
                  <a:gd name="T55" fmla="*/ 12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9"/>
                  <a:gd name="T85" fmla="*/ 0 h 259"/>
                  <a:gd name="T86" fmla="*/ 219 w 219"/>
                  <a:gd name="T87" fmla="*/ 259 h 2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9" h="259">
                    <a:moveTo>
                      <a:pt x="115" y="25"/>
                    </a:moveTo>
                    <a:lnTo>
                      <a:pt x="118" y="53"/>
                    </a:lnTo>
                    <a:lnTo>
                      <a:pt x="135" y="55"/>
                    </a:lnTo>
                    <a:lnTo>
                      <a:pt x="145" y="34"/>
                    </a:lnTo>
                    <a:lnTo>
                      <a:pt x="164" y="45"/>
                    </a:lnTo>
                    <a:lnTo>
                      <a:pt x="181" y="80"/>
                    </a:lnTo>
                    <a:lnTo>
                      <a:pt x="206" y="120"/>
                    </a:lnTo>
                    <a:lnTo>
                      <a:pt x="219" y="194"/>
                    </a:lnTo>
                    <a:lnTo>
                      <a:pt x="190" y="191"/>
                    </a:lnTo>
                    <a:lnTo>
                      <a:pt x="182" y="207"/>
                    </a:lnTo>
                    <a:lnTo>
                      <a:pt x="156" y="220"/>
                    </a:lnTo>
                    <a:lnTo>
                      <a:pt x="136" y="191"/>
                    </a:lnTo>
                    <a:lnTo>
                      <a:pt x="112" y="173"/>
                    </a:lnTo>
                    <a:lnTo>
                      <a:pt x="90" y="186"/>
                    </a:lnTo>
                    <a:lnTo>
                      <a:pt x="102" y="207"/>
                    </a:lnTo>
                    <a:lnTo>
                      <a:pt x="80" y="230"/>
                    </a:lnTo>
                    <a:lnTo>
                      <a:pt x="67" y="249"/>
                    </a:lnTo>
                    <a:lnTo>
                      <a:pt x="27" y="259"/>
                    </a:lnTo>
                    <a:lnTo>
                      <a:pt x="0" y="245"/>
                    </a:lnTo>
                    <a:lnTo>
                      <a:pt x="33" y="202"/>
                    </a:lnTo>
                    <a:lnTo>
                      <a:pt x="19" y="193"/>
                    </a:lnTo>
                    <a:lnTo>
                      <a:pt x="26" y="170"/>
                    </a:lnTo>
                    <a:lnTo>
                      <a:pt x="6" y="116"/>
                    </a:lnTo>
                    <a:lnTo>
                      <a:pt x="14" y="93"/>
                    </a:lnTo>
                    <a:lnTo>
                      <a:pt x="14" y="53"/>
                    </a:lnTo>
                    <a:lnTo>
                      <a:pt x="10" y="43"/>
                    </a:lnTo>
                    <a:lnTo>
                      <a:pt x="68" y="0"/>
                    </a:lnTo>
                    <a:lnTo>
                      <a:pt x="115" y="2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2" name="Freeform 157"/>
              <p:cNvSpPr>
                <a:spLocks/>
              </p:cNvSpPr>
              <p:nvPr/>
            </p:nvSpPr>
            <p:spPr bwMode="auto">
              <a:xfrm>
                <a:off x="2099" y="4790"/>
                <a:ext cx="59" cy="198"/>
              </a:xfrm>
              <a:custGeom>
                <a:avLst/>
                <a:gdLst>
                  <a:gd name="T0" fmla="*/ 24 w 116"/>
                  <a:gd name="T1" fmla="*/ 166 h 395"/>
                  <a:gd name="T2" fmla="*/ 36 w 116"/>
                  <a:gd name="T3" fmla="*/ 137 h 395"/>
                  <a:gd name="T4" fmla="*/ 34 w 116"/>
                  <a:gd name="T5" fmla="*/ 124 h 395"/>
                  <a:gd name="T6" fmla="*/ 41 w 116"/>
                  <a:gd name="T7" fmla="*/ 105 h 395"/>
                  <a:gd name="T8" fmla="*/ 46 w 116"/>
                  <a:gd name="T9" fmla="*/ 84 h 395"/>
                  <a:gd name="T10" fmla="*/ 47 w 116"/>
                  <a:gd name="T11" fmla="*/ 68 h 395"/>
                  <a:gd name="T12" fmla="*/ 57 w 116"/>
                  <a:gd name="T13" fmla="*/ 58 h 395"/>
                  <a:gd name="T14" fmla="*/ 55 w 116"/>
                  <a:gd name="T15" fmla="*/ 50 h 395"/>
                  <a:gd name="T16" fmla="*/ 59 w 116"/>
                  <a:gd name="T17" fmla="*/ 31 h 395"/>
                  <a:gd name="T18" fmla="*/ 52 w 116"/>
                  <a:gd name="T19" fmla="*/ 25 h 395"/>
                  <a:gd name="T20" fmla="*/ 47 w 116"/>
                  <a:gd name="T21" fmla="*/ 30 h 395"/>
                  <a:gd name="T22" fmla="*/ 40 w 116"/>
                  <a:gd name="T23" fmla="*/ 23 h 395"/>
                  <a:gd name="T24" fmla="*/ 43 w 116"/>
                  <a:gd name="T25" fmla="*/ 6 h 395"/>
                  <a:gd name="T26" fmla="*/ 38 w 116"/>
                  <a:gd name="T27" fmla="*/ 0 h 395"/>
                  <a:gd name="T28" fmla="*/ 25 w 116"/>
                  <a:gd name="T29" fmla="*/ 1 h 395"/>
                  <a:gd name="T30" fmla="*/ 14 w 116"/>
                  <a:gd name="T31" fmla="*/ 30 h 395"/>
                  <a:gd name="T32" fmla="*/ 11 w 116"/>
                  <a:gd name="T33" fmla="*/ 49 h 395"/>
                  <a:gd name="T34" fmla="*/ 2 w 116"/>
                  <a:gd name="T35" fmla="*/ 66 h 395"/>
                  <a:gd name="T36" fmla="*/ 0 w 116"/>
                  <a:gd name="T37" fmla="*/ 80 h 395"/>
                  <a:gd name="T38" fmla="*/ 1 w 116"/>
                  <a:gd name="T39" fmla="*/ 116 h 395"/>
                  <a:gd name="T40" fmla="*/ 6 w 116"/>
                  <a:gd name="T41" fmla="*/ 117 h 395"/>
                  <a:gd name="T42" fmla="*/ 4 w 116"/>
                  <a:gd name="T43" fmla="*/ 173 h 395"/>
                  <a:gd name="T44" fmla="*/ 8 w 116"/>
                  <a:gd name="T45" fmla="*/ 179 h 395"/>
                  <a:gd name="T46" fmla="*/ 7 w 116"/>
                  <a:gd name="T47" fmla="*/ 198 h 395"/>
                  <a:gd name="T48" fmla="*/ 18 w 116"/>
                  <a:gd name="T49" fmla="*/ 186 h 395"/>
                  <a:gd name="T50" fmla="*/ 24 w 116"/>
                  <a:gd name="T51" fmla="*/ 166 h 3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6"/>
                  <a:gd name="T79" fmla="*/ 0 h 395"/>
                  <a:gd name="T80" fmla="*/ 116 w 116"/>
                  <a:gd name="T81" fmla="*/ 395 h 3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6" h="395">
                    <a:moveTo>
                      <a:pt x="48" y="332"/>
                    </a:moveTo>
                    <a:lnTo>
                      <a:pt x="71" y="273"/>
                    </a:lnTo>
                    <a:lnTo>
                      <a:pt x="66" y="248"/>
                    </a:lnTo>
                    <a:lnTo>
                      <a:pt x="80" y="210"/>
                    </a:lnTo>
                    <a:lnTo>
                      <a:pt x="91" y="168"/>
                    </a:lnTo>
                    <a:lnTo>
                      <a:pt x="93" y="136"/>
                    </a:lnTo>
                    <a:lnTo>
                      <a:pt x="113" y="115"/>
                    </a:lnTo>
                    <a:lnTo>
                      <a:pt x="109" y="100"/>
                    </a:lnTo>
                    <a:lnTo>
                      <a:pt x="116" y="61"/>
                    </a:lnTo>
                    <a:lnTo>
                      <a:pt x="103" y="50"/>
                    </a:lnTo>
                    <a:lnTo>
                      <a:pt x="92" y="59"/>
                    </a:lnTo>
                    <a:lnTo>
                      <a:pt x="79" y="46"/>
                    </a:lnTo>
                    <a:lnTo>
                      <a:pt x="85" y="11"/>
                    </a:lnTo>
                    <a:lnTo>
                      <a:pt x="74" y="0"/>
                    </a:lnTo>
                    <a:lnTo>
                      <a:pt x="50" y="1"/>
                    </a:lnTo>
                    <a:lnTo>
                      <a:pt x="27" y="60"/>
                    </a:lnTo>
                    <a:lnTo>
                      <a:pt x="21" y="97"/>
                    </a:lnTo>
                    <a:lnTo>
                      <a:pt x="3" y="132"/>
                    </a:lnTo>
                    <a:lnTo>
                      <a:pt x="0" y="160"/>
                    </a:lnTo>
                    <a:lnTo>
                      <a:pt x="2" y="232"/>
                    </a:lnTo>
                    <a:lnTo>
                      <a:pt x="11" y="234"/>
                    </a:lnTo>
                    <a:lnTo>
                      <a:pt x="8" y="346"/>
                    </a:lnTo>
                    <a:lnTo>
                      <a:pt x="15" y="357"/>
                    </a:lnTo>
                    <a:lnTo>
                      <a:pt x="13" y="395"/>
                    </a:lnTo>
                    <a:lnTo>
                      <a:pt x="36" y="371"/>
                    </a:lnTo>
                    <a:lnTo>
                      <a:pt x="48" y="3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3" name="Freeform 158"/>
              <p:cNvSpPr>
                <a:spLocks/>
              </p:cNvSpPr>
              <p:nvPr/>
            </p:nvSpPr>
            <p:spPr bwMode="auto">
              <a:xfrm>
                <a:off x="1911" y="4767"/>
                <a:ext cx="78" cy="137"/>
              </a:xfrm>
              <a:custGeom>
                <a:avLst/>
                <a:gdLst>
                  <a:gd name="T0" fmla="*/ 65 w 156"/>
                  <a:gd name="T1" fmla="*/ 13 h 275"/>
                  <a:gd name="T2" fmla="*/ 69 w 156"/>
                  <a:gd name="T3" fmla="*/ 19 h 275"/>
                  <a:gd name="T4" fmla="*/ 61 w 156"/>
                  <a:gd name="T5" fmla="*/ 40 h 275"/>
                  <a:gd name="T6" fmla="*/ 53 w 156"/>
                  <a:gd name="T7" fmla="*/ 47 h 275"/>
                  <a:gd name="T8" fmla="*/ 53 w 156"/>
                  <a:gd name="T9" fmla="*/ 56 h 275"/>
                  <a:gd name="T10" fmla="*/ 60 w 156"/>
                  <a:gd name="T11" fmla="*/ 58 h 275"/>
                  <a:gd name="T12" fmla="*/ 62 w 156"/>
                  <a:gd name="T13" fmla="*/ 74 h 275"/>
                  <a:gd name="T14" fmla="*/ 78 w 156"/>
                  <a:gd name="T15" fmla="*/ 81 h 275"/>
                  <a:gd name="T16" fmla="*/ 77 w 156"/>
                  <a:gd name="T17" fmla="*/ 90 h 275"/>
                  <a:gd name="T18" fmla="*/ 73 w 156"/>
                  <a:gd name="T19" fmla="*/ 96 h 275"/>
                  <a:gd name="T20" fmla="*/ 77 w 156"/>
                  <a:gd name="T21" fmla="*/ 105 h 275"/>
                  <a:gd name="T22" fmla="*/ 66 w 156"/>
                  <a:gd name="T23" fmla="*/ 114 h 275"/>
                  <a:gd name="T24" fmla="*/ 68 w 156"/>
                  <a:gd name="T25" fmla="*/ 126 h 275"/>
                  <a:gd name="T26" fmla="*/ 58 w 156"/>
                  <a:gd name="T27" fmla="*/ 137 h 275"/>
                  <a:gd name="T28" fmla="*/ 55 w 156"/>
                  <a:gd name="T29" fmla="*/ 128 h 275"/>
                  <a:gd name="T30" fmla="*/ 46 w 156"/>
                  <a:gd name="T31" fmla="*/ 128 h 275"/>
                  <a:gd name="T32" fmla="*/ 41 w 156"/>
                  <a:gd name="T33" fmla="*/ 117 h 275"/>
                  <a:gd name="T34" fmla="*/ 29 w 156"/>
                  <a:gd name="T35" fmla="*/ 112 h 275"/>
                  <a:gd name="T36" fmla="*/ 26 w 156"/>
                  <a:gd name="T37" fmla="*/ 124 h 275"/>
                  <a:gd name="T38" fmla="*/ 11 w 156"/>
                  <a:gd name="T39" fmla="*/ 117 h 275"/>
                  <a:gd name="T40" fmla="*/ 0 w 156"/>
                  <a:gd name="T41" fmla="*/ 122 h 275"/>
                  <a:gd name="T42" fmla="*/ 2 w 156"/>
                  <a:gd name="T43" fmla="*/ 102 h 275"/>
                  <a:gd name="T44" fmla="*/ 6 w 156"/>
                  <a:gd name="T45" fmla="*/ 97 h 275"/>
                  <a:gd name="T46" fmla="*/ 5 w 156"/>
                  <a:gd name="T47" fmla="*/ 81 h 275"/>
                  <a:gd name="T48" fmla="*/ 15 w 156"/>
                  <a:gd name="T49" fmla="*/ 66 h 275"/>
                  <a:gd name="T50" fmla="*/ 14 w 156"/>
                  <a:gd name="T51" fmla="*/ 57 h 275"/>
                  <a:gd name="T52" fmla="*/ 16 w 156"/>
                  <a:gd name="T53" fmla="*/ 42 h 275"/>
                  <a:gd name="T54" fmla="*/ 5 w 156"/>
                  <a:gd name="T55" fmla="*/ 20 h 275"/>
                  <a:gd name="T56" fmla="*/ 19 w 156"/>
                  <a:gd name="T57" fmla="*/ 13 h 275"/>
                  <a:gd name="T58" fmla="*/ 38 w 156"/>
                  <a:gd name="T59" fmla="*/ 11 h 275"/>
                  <a:gd name="T60" fmla="*/ 39 w 156"/>
                  <a:gd name="T61" fmla="*/ 0 h 275"/>
                  <a:gd name="T62" fmla="*/ 56 w 156"/>
                  <a:gd name="T63" fmla="*/ 3 h 275"/>
                  <a:gd name="T64" fmla="*/ 59 w 156"/>
                  <a:gd name="T65" fmla="*/ 13 h 275"/>
                  <a:gd name="T66" fmla="*/ 65 w 156"/>
                  <a:gd name="T67" fmla="*/ 13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
                  <a:gd name="T103" fmla="*/ 0 h 275"/>
                  <a:gd name="T104" fmla="*/ 156 w 156"/>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 h="275">
                    <a:moveTo>
                      <a:pt x="130" y="26"/>
                    </a:moveTo>
                    <a:lnTo>
                      <a:pt x="138" y="38"/>
                    </a:lnTo>
                    <a:lnTo>
                      <a:pt x="122" y="81"/>
                    </a:lnTo>
                    <a:lnTo>
                      <a:pt x="107" y="94"/>
                    </a:lnTo>
                    <a:lnTo>
                      <a:pt x="107" y="113"/>
                    </a:lnTo>
                    <a:lnTo>
                      <a:pt x="121" y="116"/>
                    </a:lnTo>
                    <a:lnTo>
                      <a:pt x="124" y="148"/>
                    </a:lnTo>
                    <a:lnTo>
                      <a:pt x="156" y="163"/>
                    </a:lnTo>
                    <a:lnTo>
                      <a:pt x="154" y="181"/>
                    </a:lnTo>
                    <a:lnTo>
                      <a:pt x="146" y="193"/>
                    </a:lnTo>
                    <a:lnTo>
                      <a:pt x="154" y="211"/>
                    </a:lnTo>
                    <a:lnTo>
                      <a:pt x="132" y="228"/>
                    </a:lnTo>
                    <a:lnTo>
                      <a:pt x="136" y="253"/>
                    </a:lnTo>
                    <a:lnTo>
                      <a:pt x="116" y="275"/>
                    </a:lnTo>
                    <a:lnTo>
                      <a:pt x="110" y="257"/>
                    </a:lnTo>
                    <a:lnTo>
                      <a:pt x="92" y="257"/>
                    </a:lnTo>
                    <a:lnTo>
                      <a:pt x="83" y="235"/>
                    </a:lnTo>
                    <a:lnTo>
                      <a:pt x="58" y="225"/>
                    </a:lnTo>
                    <a:lnTo>
                      <a:pt x="53" y="248"/>
                    </a:lnTo>
                    <a:lnTo>
                      <a:pt x="23" y="235"/>
                    </a:lnTo>
                    <a:lnTo>
                      <a:pt x="0" y="244"/>
                    </a:lnTo>
                    <a:lnTo>
                      <a:pt x="4" y="204"/>
                    </a:lnTo>
                    <a:lnTo>
                      <a:pt x="13" y="194"/>
                    </a:lnTo>
                    <a:lnTo>
                      <a:pt x="11" y="162"/>
                    </a:lnTo>
                    <a:lnTo>
                      <a:pt x="31" y="132"/>
                    </a:lnTo>
                    <a:lnTo>
                      <a:pt x="28" y="114"/>
                    </a:lnTo>
                    <a:lnTo>
                      <a:pt x="32" y="85"/>
                    </a:lnTo>
                    <a:lnTo>
                      <a:pt x="10" y="40"/>
                    </a:lnTo>
                    <a:lnTo>
                      <a:pt x="38" y="27"/>
                    </a:lnTo>
                    <a:lnTo>
                      <a:pt x="76" y="22"/>
                    </a:lnTo>
                    <a:lnTo>
                      <a:pt x="79" y="0"/>
                    </a:lnTo>
                    <a:lnTo>
                      <a:pt x="112" y="7"/>
                    </a:lnTo>
                    <a:lnTo>
                      <a:pt x="118" y="27"/>
                    </a:lnTo>
                    <a:lnTo>
                      <a:pt x="130" y="2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4" name="Freeform 159"/>
              <p:cNvSpPr>
                <a:spLocks/>
              </p:cNvSpPr>
              <p:nvPr/>
            </p:nvSpPr>
            <p:spPr bwMode="auto">
              <a:xfrm>
                <a:off x="1984" y="4731"/>
                <a:ext cx="131" cy="163"/>
              </a:xfrm>
              <a:custGeom>
                <a:avLst/>
                <a:gdLst>
                  <a:gd name="T0" fmla="*/ 34 w 262"/>
                  <a:gd name="T1" fmla="*/ 146 h 325"/>
                  <a:gd name="T2" fmla="*/ 46 w 262"/>
                  <a:gd name="T3" fmla="*/ 143 h 325"/>
                  <a:gd name="T4" fmla="*/ 47 w 262"/>
                  <a:gd name="T5" fmla="*/ 150 h 325"/>
                  <a:gd name="T6" fmla="*/ 69 w 262"/>
                  <a:gd name="T7" fmla="*/ 163 h 325"/>
                  <a:gd name="T8" fmla="*/ 77 w 262"/>
                  <a:gd name="T9" fmla="*/ 155 h 325"/>
                  <a:gd name="T10" fmla="*/ 81 w 262"/>
                  <a:gd name="T11" fmla="*/ 139 h 325"/>
                  <a:gd name="T12" fmla="*/ 88 w 262"/>
                  <a:gd name="T13" fmla="*/ 136 h 325"/>
                  <a:gd name="T14" fmla="*/ 87 w 262"/>
                  <a:gd name="T15" fmla="*/ 119 h 325"/>
                  <a:gd name="T16" fmla="*/ 89 w 262"/>
                  <a:gd name="T17" fmla="*/ 109 h 325"/>
                  <a:gd name="T18" fmla="*/ 97 w 262"/>
                  <a:gd name="T19" fmla="*/ 92 h 325"/>
                  <a:gd name="T20" fmla="*/ 110 w 262"/>
                  <a:gd name="T21" fmla="*/ 89 h 325"/>
                  <a:gd name="T22" fmla="*/ 118 w 262"/>
                  <a:gd name="T23" fmla="*/ 54 h 325"/>
                  <a:gd name="T24" fmla="*/ 125 w 262"/>
                  <a:gd name="T25" fmla="*/ 60 h 325"/>
                  <a:gd name="T26" fmla="*/ 131 w 262"/>
                  <a:gd name="T27" fmla="*/ 53 h 325"/>
                  <a:gd name="T28" fmla="*/ 126 w 262"/>
                  <a:gd name="T29" fmla="*/ 44 h 325"/>
                  <a:gd name="T30" fmla="*/ 120 w 262"/>
                  <a:gd name="T31" fmla="*/ 49 h 325"/>
                  <a:gd name="T32" fmla="*/ 125 w 262"/>
                  <a:gd name="T33" fmla="*/ 17 h 325"/>
                  <a:gd name="T34" fmla="*/ 112 w 262"/>
                  <a:gd name="T35" fmla="*/ 14 h 325"/>
                  <a:gd name="T36" fmla="*/ 88 w 262"/>
                  <a:gd name="T37" fmla="*/ 0 h 325"/>
                  <a:gd name="T38" fmla="*/ 77 w 262"/>
                  <a:gd name="T39" fmla="*/ 11 h 325"/>
                  <a:gd name="T40" fmla="*/ 78 w 262"/>
                  <a:gd name="T41" fmla="*/ 21 h 325"/>
                  <a:gd name="T42" fmla="*/ 73 w 262"/>
                  <a:gd name="T43" fmla="*/ 34 h 325"/>
                  <a:gd name="T44" fmla="*/ 66 w 262"/>
                  <a:gd name="T45" fmla="*/ 32 h 325"/>
                  <a:gd name="T46" fmla="*/ 66 w 262"/>
                  <a:gd name="T47" fmla="*/ 48 h 325"/>
                  <a:gd name="T48" fmla="*/ 69 w 262"/>
                  <a:gd name="T49" fmla="*/ 65 h 325"/>
                  <a:gd name="T50" fmla="*/ 52 w 262"/>
                  <a:gd name="T51" fmla="*/ 69 h 325"/>
                  <a:gd name="T52" fmla="*/ 59 w 262"/>
                  <a:gd name="T53" fmla="*/ 77 h 325"/>
                  <a:gd name="T54" fmla="*/ 58 w 262"/>
                  <a:gd name="T55" fmla="*/ 93 h 325"/>
                  <a:gd name="T56" fmla="*/ 38 w 262"/>
                  <a:gd name="T57" fmla="*/ 84 h 325"/>
                  <a:gd name="T58" fmla="*/ 28 w 262"/>
                  <a:gd name="T59" fmla="*/ 89 h 325"/>
                  <a:gd name="T60" fmla="*/ 35 w 262"/>
                  <a:gd name="T61" fmla="*/ 98 h 325"/>
                  <a:gd name="T62" fmla="*/ 26 w 262"/>
                  <a:gd name="T63" fmla="*/ 114 h 325"/>
                  <a:gd name="T64" fmla="*/ 5 w 262"/>
                  <a:gd name="T65" fmla="*/ 117 h 325"/>
                  <a:gd name="T66" fmla="*/ 4 w 262"/>
                  <a:gd name="T67" fmla="*/ 126 h 325"/>
                  <a:gd name="T68" fmla="*/ 0 w 262"/>
                  <a:gd name="T69" fmla="*/ 132 h 325"/>
                  <a:gd name="T70" fmla="*/ 4 w 262"/>
                  <a:gd name="T71" fmla="*/ 141 h 325"/>
                  <a:gd name="T72" fmla="*/ 13 w 262"/>
                  <a:gd name="T73" fmla="*/ 146 h 325"/>
                  <a:gd name="T74" fmla="*/ 34 w 262"/>
                  <a:gd name="T75" fmla="*/ 146 h 3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325"/>
                  <a:gd name="T116" fmla="*/ 262 w 262"/>
                  <a:gd name="T117" fmla="*/ 325 h 3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325">
                    <a:moveTo>
                      <a:pt x="68" y="291"/>
                    </a:moveTo>
                    <a:lnTo>
                      <a:pt x="93" y="286"/>
                    </a:lnTo>
                    <a:lnTo>
                      <a:pt x="94" y="300"/>
                    </a:lnTo>
                    <a:lnTo>
                      <a:pt x="138" y="325"/>
                    </a:lnTo>
                    <a:lnTo>
                      <a:pt x="154" y="309"/>
                    </a:lnTo>
                    <a:lnTo>
                      <a:pt x="162" y="277"/>
                    </a:lnTo>
                    <a:lnTo>
                      <a:pt x="176" y="272"/>
                    </a:lnTo>
                    <a:lnTo>
                      <a:pt x="174" y="238"/>
                    </a:lnTo>
                    <a:lnTo>
                      <a:pt x="179" y="218"/>
                    </a:lnTo>
                    <a:lnTo>
                      <a:pt x="195" y="184"/>
                    </a:lnTo>
                    <a:lnTo>
                      <a:pt x="221" y="177"/>
                    </a:lnTo>
                    <a:lnTo>
                      <a:pt x="237" y="108"/>
                    </a:lnTo>
                    <a:lnTo>
                      <a:pt x="251" y="120"/>
                    </a:lnTo>
                    <a:lnTo>
                      <a:pt x="262" y="106"/>
                    </a:lnTo>
                    <a:lnTo>
                      <a:pt x="252" y="88"/>
                    </a:lnTo>
                    <a:lnTo>
                      <a:pt x="240" y="97"/>
                    </a:lnTo>
                    <a:lnTo>
                      <a:pt x="250" y="33"/>
                    </a:lnTo>
                    <a:lnTo>
                      <a:pt x="225" y="28"/>
                    </a:lnTo>
                    <a:lnTo>
                      <a:pt x="177" y="0"/>
                    </a:lnTo>
                    <a:lnTo>
                      <a:pt x="155" y="22"/>
                    </a:lnTo>
                    <a:lnTo>
                      <a:pt x="156" y="41"/>
                    </a:lnTo>
                    <a:lnTo>
                      <a:pt x="147" y="67"/>
                    </a:lnTo>
                    <a:lnTo>
                      <a:pt x="132" y="63"/>
                    </a:lnTo>
                    <a:lnTo>
                      <a:pt x="132" y="96"/>
                    </a:lnTo>
                    <a:lnTo>
                      <a:pt x="138" y="129"/>
                    </a:lnTo>
                    <a:lnTo>
                      <a:pt x="105" y="137"/>
                    </a:lnTo>
                    <a:lnTo>
                      <a:pt x="119" y="154"/>
                    </a:lnTo>
                    <a:lnTo>
                      <a:pt x="116" y="186"/>
                    </a:lnTo>
                    <a:lnTo>
                      <a:pt x="76" y="168"/>
                    </a:lnTo>
                    <a:lnTo>
                      <a:pt x="57" y="177"/>
                    </a:lnTo>
                    <a:lnTo>
                      <a:pt x="71" y="196"/>
                    </a:lnTo>
                    <a:lnTo>
                      <a:pt x="52" y="228"/>
                    </a:lnTo>
                    <a:lnTo>
                      <a:pt x="10" y="233"/>
                    </a:lnTo>
                    <a:lnTo>
                      <a:pt x="8" y="251"/>
                    </a:lnTo>
                    <a:lnTo>
                      <a:pt x="0" y="263"/>
                    </a:lnTo>
                    <a:lnTo>
                      <a:pt x="8" y="281"/>
                    </a:lnTo>
                    <a:lnTo>
                      <a:pt x="26" y="291"/>
                    </a:lnTo>
                    <a:lnTo>
                      <a:pt x="68" y="29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5" name="Freeform 160"/>
              <p:cNvSpPr>
                <a:spLocks/>
              </p:cNvSpPr>
              <p:nvPr/>
            </p:nvSpPr>
            <p:spPr bwMode="auto">
              <a:xfrm>
                <a:off x="1903" y="4879"/>
                <a:ext cx="138" cy="150"/>
              </a:xfrm>
              <a:custGeom>
                <a:avLst/>
                <a:gdLst>
                  <a:gd name="T0" fmla="*/ 17 w 275"/>
                  <a:gd name="T1" fmla="*/ 80 h 301"/>
                  <a:gd name="T2" fmla="*/ 29 w 275"/>
                  <a:gd name="T3" fmla="*/ 80 h 301"/>
                  <a:gd name="T4" fmla="*/ 35 w 275"/>
                  <a:gd name="T5" fmla="*/ 84 h 301"/>
                  <a:gd name="T6" fmla="*/ 32 w 275"/>
                  <a:gd name="T7" fmla="*/ 92 h 301"/>
                  <a:gd name="T8" fmla="*/ 34 w 275"/>
                  <a:gd name="T9" fmla="*/ 99 h 301"/>
                  <a:gd name="T10" fmla="*/ 37 w 275"/>
                  <a:gd name="T11" fmla="*/ 117 h 301"/>
                  <a:gd name="T12" fmla="*/ 49 w 275"/>
                  <a:gd name="T13" fmla="*/ 112 h 301"/>
                  <a:gd name="T14" fmla="*/ 55 w 275"/>
                  <a:gd name="T15" fmla="*/ 117 h 301"/>
                  <a:gd name="T16" fmla="*/ 73 w 275"/>
                  <a:gd name="T17" fmla="*/ 114 h 301"/>
                  <a:gd name="T18" fmla="*/ 82 w 275"/>
                  <a:gd name="T19" fmla="*/ 123 h 301"/>
                  <a:gd name="T20" fmla="*/ 79 w 275"/>
                  <a:gd name="T21" fmla="*/ 133 h 301"/>
                  <a:gd name="T22" fmla="*/ 68 w 275"/>
                  <a:gd name="T23" fmla="*/ 144 h 301"/>
                  <a:gd name="T24" fmla="*/ 76 w 275"/>
                  <a:gd name="T25" fmla="*/ 148 h 301"/>
                  <a:gd name="T26" fmla="*/ 90 w 275"/>
                  <a:gd name="T27" fmla="*/ 139 h 301"/>
                  <a:gd name="T28" fmla="*/ 102 w 275"/>
                  <a:gd name="T29" fmla="*/ 150 h 301"/>
                  <a:gd name="T30" fmla="*/ 113 w 275"/>
                  <a:gd name="T31" fmla="*/ 125 h 301"/>
                  <a:gd name="T32" fmla="*/ 120 w 275"/>
                  <a:gd name="T33" fmla="*/ 118 h 301"/>
                  <a:gd name="T34" fmla="*/ 131 w 275"/>
                  <a:gd name="T35" fmla="*/ 97 h 301"/>
                  <a:gd name="T36" fmla="*/ 138 w 275"/>
                  <a:gd name="T37" fmla="*/ 66 h 301"/>
                  <a:gd name="T38" fmla="*/ 126 w 275"/>
                  <a:gd name="T39" fmla="*/ 72 h 301"/>
                  <a:gd name="T40" fmla="*/ 119 w 275"/>
                  <a:gd name="T41" fmla="*/ 66 h 301"/>
                  <a:gd name="T42" fmla="*/ 102 w 275"/>
                  <a:gd name="T43" fmla="*/ 68 h 301"/>
                  <a:gd name="T44" fmla="*/ 92 w 275"/>
                  <a:gd name="T45" fmla="*/ 60 h 301"/>
                  <a:gd name="T46" fmla="*/ 80 w 275"/>
                  <a:gd name="T47" fmla="*/ 36 h 301"/>
                  <a:gd name="T48" fmla="*/ 70 w 275"/>
                  <a:gd name="T49" fmla="*/ 33 h 301"/>
                  <a:gd name="T50" fmla="*/ 66 w 275"/>
                  <a:gd name="T51" fmla="*/ 25 h 301"/>
                  <a:gd name="T52" fmla="*/ 63 w 275"/>
                  <a:gd name="T53" fmla="*/ 16 h 301"/>
                  <a:gd name="T54" fmla="*/ 54 w 275"/>
                  <a:gd name="T55" fmla="*/ 16 h 301"/>
                  <a:gd name="T56" fmla="*/ 50 w 275"/>
                  <a:gd name="T57" fmla="*/ 5 h 301"/>
                  <a:gd name="T58" fmla="*/ 37 w 275"/>
                  <a:gd name="T59" fmla="*/ 0 h 301"/>
                  <a:gd name="T60" fmla="*/ 35 w 275"/>
                  <a:gd name="T61" fmla="*/ 11 h 301"/>
                  <a:gd name="T62" fmla="*/ 37 w 275"/>
                  <a:gd name="T63" fmla="*/ 26 h 301"/>
                  <a:gd name="T64" fmla="*/ 26 w 275"/>
                  <a:gd name="T65" fmla="*/ 22 h 301"/>
                  <a:gd name="T66" fmla="*/ 18 w 275"/>
                  <a:gd name="T67" fmla="*/ 39 h 301"/>
                  <a:gd name="T68" fmla="*/ 4 w 275"/>
                  <a:gd name="T69" fmla="*/ 37 h 301"/>
                  <a:gd name="T70" fmla="*/ 6 w 275"/>
                  <a:gd name="T71" fmla="*/ 46 h 301"/>
                  <a:gd name="T72" fmla="*/ 0 w 275"/>
                  <a:gd name="T73" fmla="*/ 51 h 301"/>
                  <a:gd name="T74" fmla="*/ 12 w 275"/>
                  <a:gd name="T75" fmla="*/ 60 h 301"/>
                  <a:gd name="T76" fmla="*/ 17 w 275"/>
                  <a:gd name="T77" fmla="*/ 80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301"/>
                  <a:gd name="T119" fmla="*/ 275 w 275"/>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301">
                    <a:moveTo>
                      <a:pt x="34" y="161"/>
                    </a:moveTo>
                    <a:lnTo>
                      <a:pt x="58" y="161"/>
                    </a:lnTo>
                    <a:lnTo>
                      <a:pt x="69" y="169"/>
                    </a:lnTo>
                    <a:lnTo>
                      <a:pt x="63" y="185"/>
                    </a:lnTo>
                    <a:lnTo>
                      <a:pt x="68" y="198"/>
                    </a:lnTo>
                    <a:lnTo>
                      <a:pt x="74" y="235"/>
                    </a:lnTo>
                    <a:lnTo>
                      <a:pt x="98" y="225"/>
                    </a:lnTo>
                    <a:lnTo>
                      <a:pt x="110" y="234"/>
                    </a:lnTo>
                    <a:lnTo>
                      <a:pt x="146" y="228"/>
                    </a:lnTo>
                    <a:lnTo>
                      <a:pt x="164" y="246"/>
                    </a:lnTo>
                    <a:lnTo>
                      <a:pt x="158" y="266"/>
                    </a:lnTo>
                    <a:lnTo>
                      <a:pt x="135" y="289"/>
                    </a:lnTo>
                    <a:lnTo>
                      <a:pt x="152" y="296"/>
                    </a:lnTo>
                    <a:lnTo>
                      <a:pt x="179" y="278"/>
                    </a:lnTo>
                    <a:lnTo>
                      <a:pt x="203" y="301"/>
                    </a:lnTo>
                    <a:lnTo>
                      <a:pt x="225" y="250"/>
                    </a:lnTo>
                    <a:lnTo>
                      <a:pt x="240" y="237"/>
                    </a:lnTo>
                    <a:lnTo>
                      <a:pt x="261" y="194"/>
                    </a:lnTo>
                    <a:lnTo>
                      <a:pt x="275" y="133"/>
                    </a:lnTo>
                    <a:lnTo>
                      <a:pt x="252" y="144"/>
                    </a:lnTo>
                    <a:lnTo>
                      <a:pt x="237" y="133"/>
                    </a:lnTo>
                    <a:lnTo>
                      <a:pt x="203" y="136"/>
                    </a:lnTo>
                    <a:lnTo>
                      <a:pt x="183" y="120"/>
                    </a:lnTo>
                    <a:lnTo>
                      <a:pt x="159" y="73"/>
                    </a:lnTo>
                    <a:lnTo>
                      <a:pt x="140" y="66"/>
                    </a:lnTo>
                    <a:lnTo>
                      <a:pt x="132" y="50"/>
                    </a:lnTo>
                    <a:lnTo>
                      <a:pt x="126" y="32"/>
                    </a:lnTo>
                    <a:lnTo>
                      <a:pt x="108" y="32"/>
                    </a:lnTo>
                    <a:lnTo>
                      <a:pt x="99" y="10"/>
                    </a:lnTo>
                    <a:lnTo>
                      <a:pt x="74" y="0"/>
                    </a:lnTo>
                    <a:lnTo>
                      <a:pt x="69" y="23"/>
                    </a:lnTo>
                    <a:lnTo>
                      <a:pt x="74" y="52"/>
                    </a:lnTo>
                    <a:lnTo>
                      <a:pt x="52" y="45"/>
                    </a:lnTo>
                    <a:lnTo>
                      <a:pt x="35" y="79"/>
                    </a:lnTo>
                    <a:lnTo>
                      <a:pt x="8" y="75"/>
                    </a:lnTo>
                    <a:lnTo>
                      <a:pt x="11" y="93"/>
                    </a:lnTo>
                    <a:lnTo>
                      <a:pt x="0" y="102"/>
                    </a:lnTo>
                    <a:lnTo>
                      <a:pt x="23" y="120"/>
                    </a:lnTo>
                    <a:lnTo>
                      <a:pt x="34" y="16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6" name="Freeform 161"/>
              <p:cNvSpPr>
                <a:spLocks/>
              </p:cNvSpPr>
              <p:nvPr/>
            </p:nvSpPr>
            <p:spPr bwMode="auto">
              <a:xfrm>
                <a:off x="2054" y="4622"/>
                <a:ext cx="80" cy="126"/>
              </a:xfrm>
              <a:custGeom>
                <a:avLst/>
                <a:gdLst>
                  <a:gd name="T0" fmla="*/ 48 w 159"/>
                  <a:gd name="T1" fmla="*/ 25 h 252"/>
                  <a:gd name="T2" fmla="*/ 55 w 159"/>
                  <a:gd name="T3" fmla="*/ 43 h 252"/>
                  <a:gd name="T4" fmla="*/ 65 w 159"/>
                  <a:gd name="T5" fmla="*/ 41 h 252"/>
                  <a:gd name="T6" fmla="*/ 80 w 159"/>
                  <a:gd name="T7" fmla="*/ 49 h 252"/>
                  <a:gd name="T8" fmla="*/ 64 w 159"/>
                  <a:gd name="T9" fmla="*/ 74 h 252"/>
                  <a:gd name="T10" fmla="*/ 58 w 159"/>
                  <a:gd name="T11" fmla="*/ 92 h 252"/>
                  <a:gd name="T12" fmla="*/ 59 w 159"/>
                  <a:gd name="T13" fmla="*/ 108 h 252"/>
                  <a:gd name="T14" fmla="*/ 55 w 159"/>
                  <a:gd name="T15" fmla="*/ 126 h 252"/>
                  <a:gd name="T16" fmla="*/ 42 w 159"/>
                  <a:gd name="T17" fmla="*/ 124 h 252"/>
                  <a:gd name="T18" fmla="*/ 18 w 159"/>
                  <a:gd name="T19" fmla="*/ 110 h 252"/>
                  <a:gd name="T20" fmla="*/ 11 w 159"/>
                  <a:gd name="T21" fmla="*/ 93 h 252"/>
                  <a:gd name="T22" fmla="*/ 21 w 159"/>
                  <a:gd name="T23" fmla="*/ 89 h 252"/>
                  <a:gd name="T24" fmla="*/ 25 w 159"/>
                  <a:gd name="T25" fmla="*/ 71 h 252"/>
                  <a:gd name="T26" fmla="*/ 0 w 159"/>
                  <a:gd name="T27" fmla="*/ 47 h 252"/>
                  <a:gd name="T28" fmla="*/ 4 w 159"/>
                  <a:gd name="T29" fmla="*/ 7 h 252"/>
                  <a:gd name="T30" fmla="*/ 12 w 159"/>
                  <a:gd name="T31" fmla="*/ 8 h 252"/>
                  <a:gd name="T32" fmla="*/ 35 w 159"/>
                  <a:gd name="T33" fmla="*/ 0 h 252"/>
                  <a:gd name="T34" fmla="*/ 42 w 159"/>
                  <a:gd name="T35" fmla="*/ 7 h 252"/>
                  <a:gd name="T36" fmla="*/ 39 w 159"/>
                  <a:gd name="T37" fmla="*/ 17 h 252"/>
                  <a:gd name="T38" fmla="*/ 48 w 159"/>
                  <a:gd name="T39" fmla="*/ 25 h 2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
                  <a:gd name="T61" fmla="*/ 0 h 252"/>
                  <a:gd name="T62" fmla="*/ 159 w 159"/>
                  <a:gd name="T63" fmla="*/ 252 h 2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 h="252">
                    <a:moveTo>
                      <a:pt x="96" y="50"/>
                    </a:moveTo>
                    <a:lnTo>
                      <a:pt x="109" y="86"/>
                    </a:lnTo>
                    <a:lnTo>
                      <a:pt x="129" y="82"/>
                    </a:lnTo>
                    <a:lnTo>
                      <a:pt x="159" y="97"/>
                    </a:lnTo>
                    <a:lnTo>
                      <a:pt x="127" y="147"/>
                    </a:lnTo>
                    <a:lnTo>
                      <a:pt x="115" y="184"/>
                    </a:lnTo>
                    <a:lnTo>
                      <a:pt x="117" y="215"/>
                    </a:lnTo>
                    <a:lnTo>
                      <a:pt x="109" y="252"/>
                    </a:lnTo>
                    <a:lnTo>
                      <a:pt x="84" y="247"/>
                    </a:lnTo>
                    <a:lnTo>
                      <a:pt x="36" y="219"/>
                    </a:lnTo>
                    <a:lnTo>
                      <a:pt x="21" y="186"/>
                    </a:lnTo>
                    <a:lnTo>
                      <a:pt x="42" y="177"/>
                    </a:lnTo>
                    <a:lnTo>
                      <a:pt x="50" y="141"/>
                    </a:lnTo>
                    <a:lnTo>
                      <a:pt x="0" y="93"/>
                    </a:lnTo>
                    <a:lnTo>
                      <a:pt x="8" y="13"/>
                    </a:lnTo>
                    <a:lnTo>
                      <a:pt x="24" y="15"/>
                    </a:lnTo>
                    <a:lnTo>
                      <a:pt x="69" y="0"/>
                    </a:lnTo>
                    <a:lnTo>
                      <a:pt x="84" y="14"/>
                    </a:lnTo>
                    <a:lnTo>
                      <a:pt x="77" y="33"/>
                    </a:lnTo>
                    <a:lnTo>
                      <a:pt x="96" y="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7" name="Freeform 162"/>
              <p:cNvSpPr>
                <a:spLocks/>
              </p:cNvSpPr>
              <p:nvPr/>
            </p:nvSpPr>
            <p:spPr bwMode="auto">
              <a:xfrm>
                <a:off x="1865" y="4626"/>
                <a:ext cx="138" cy="140"/>
              </a:xfrm>
              <a:custGeom>
                <a:avLst/>
                <a:gdLst>
                  <a:gd name="T0" fmla="*/ 12 w 275"/>
                  <a:gd name="T1" fmla="*/ 106 h 279"/>
                  <a:gd name="T2" fmla="*/ 18 w 275"/>
                  <a:gd name="T3" fmla="*/ 102 h 279"/>
                  <a:gd name="T4" fmla="*/ 27 w 275"/>
                  <a:gd name="T5" fmla="*/ 92 h 279"/>
                  <a:gd name="T6" fmla="*/ 28 w 275"/>
                  <a:gd name="T7" fmla="*/ 73 h 279"/>
                  <a:gd name="T8" fmla="*/ 14 w 275"/>
                  <a:gd name="T9" fmla="*/ 67 h 279"/>
                  <a:gd name="T10" fmla="*/ 9 w 275"/>
                  <a:gd name="T11" fmla="*/ 50 h 279"/>
                  <a:gd name="T12" fmla="*/ 12 w 275"/>
                  <a:gd name="T13" fmla="*/ 39 h 279"/>
                  <a:gd name="T14" fmla="*/ 0 w 275"/>
                  <a:gd name="T15" fmla="*/ 17 h 279"/>
                  <a:gd name="T16" fmla="*/ 3 w 275"/>
                  <a:gd name="T17" fmla="*/ 12 h 279"/>
                  <a:gd name="T18" fmla="*/ 16 w 275"/>
                  <a:gd name="T19" fmla="*/ 12 h 279"/>
                  <a:gd name="T20" fmla="*/ 8 w 275"/>
                  <a:gd name="T21" fmla="*/ 0 h 279"/>
                  <a:gd name="T22" fmla="*/ 19 w 275"/>
                  <a:gd name="T23" fmla="*/ 0 h 279"/>
                  <a:gd name="T24" fmla="*/ 27 w 275"/>
                  <a:gd name="T25" fmla="*/ 6 h 279"/>
                  <a:gd name="T26" fmla="*/ 55 w 275"/>
                  <a:gd name="T27" fmla="*/ 2 h 279"/>
                  <a:gd name="T28" fmla="*/ 82 w 275"/>
                  <a:gd name="T29" fmla="*/ 14 h 279"/>
                  <a:gd name="T30" fmla="*/ 87 w 275"/>
                  <a:gd name="T31" fmla="*/ 19 h 279"/>
                  <a:gd name="T32" fmla="*/ 83 w 275"/>
                  <a:gd name="T33" fmla="*/ 30 h 279"/>
                  <a:gd name="T34" fmla="*/ 99 w 275"/>
                  <a:gd name="T35" fmla="*/ 38 h 279"/>
                  <a:gd name="T36" fmla="*/ 106 w 275"/>
                  <a:gd name="T37" fmla="*/ 53 h 279"/>
                  <a:gd name="T38" fmla="*/ 119 w 275"/>
                  <a:gd name="T39" fmla="*/ 59 h 279"/>
                  <a:gd name="T40" fmla="*/ 130 w 275"/>
                  <a:gd name="T41" fmla="*/ 76 h 279"/>
                  <a:gd name="T42" fmla="*/ 138 w 275"/>
                  <a:gd name="T43" fmla="*/ 92 h 279"/>
                  <a:gd name="T44" fmla="*/ 132 w 275"/>
                  <a:gd name="T45" fmla="*/ 111 h 279"/>
                  <a:gd name="T46" fmla="*/ 111 w 275"/>
                  <a:gd name="T47" fmla="*/ 113 h 279"/>
                  <a:gd name="T48" fmla="*/ 103 w 275"/>
                  <a:gd name="T49" fmla="*/ 115 h 279"/>
                  <a:gd name="T50" fmla="*/ 86 w 275"/>
                  <a:gd name="T51" fmla="*/ 108 h 279"/>
                  <a:gd name="T52" fmla="*/ 79 w 275"/>
                  <a:gd name="T53" fmla="*/ 112 h 279"/>
                  <a:gd name="T54" fmla="*/ 78 w 275"/>
                  <a:gd name="T55" fmla="*/ 119 h 279"/>
                  <a:gd name="T56" fmla="*/ 66 w 275"/>
                  <a:gd name="T57" fmla="*/ 124 h 279"/>
                  <a:gd name="T58" fmla="*/ 61 w 275"/>
                  <a:gd name="T59" fmla="*/ 118 h 279"/>
                  <a:gd name="T60" fmla="*/ 48 w 275"/>
                  <a:gd name="T61" fmla="*/ 124 h 279"/>
                  <a:gd name="T62" fmla="*/ 46 w 275"/>
                  <a:gd name="T63" fmla="*/ 132 h 279"/>
                  <a:gd name="T64" fmla="*/ 35 w 275"/>
                  <a:gd name="T65" fmla="*/ 126 h 279"/>
                  <a:gd name="T66" fmla="*/ 37 w 275"/>
                  <a:gd name="T67" fmla="*/ 140 h 279"/>
                  <a:gd name="T68" fmla="*/ 20 w 275"/>
                  <a:gd name="T69" fmla="*/ 139 h 279"/>
                  <a:gd name="T70" fmla="*/ 12 w 275"/>
                  <a:gd name="T71" fmla="*/ 106 h 2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5"/>
                  <a:gd name="T109" fmla="*/ 0 h 279"/>
                  <a:gd name="T110" fmla="*/ 275 w 275"/>
                  <a:gd name="T111" fmla="*/ 279 h 2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5" h="279">
                    <a:moveTo>
                      <a:pt x="24" y="212"/>
                    </a:moveTo>
                    <a:lnTo>
                      <a:pt x="36" y="203"/>
                    </a:lnTo>
                    <a:lnTo>
                      <a:pt x="54" y="183"/>
                    </a:lnTo>
                    <a:lnTo>
                      <a:pt x="56" y="146"/>
                    </a:lnTo>
                    <a:lnTo>
                      <a:pt x="27" y="133"/>
                    </a:lnTo>
                    <a:lnTo>
                      <a:pt x="18" y="100"/>
                    </a:lnTo>
                    <a:lnTo>
                      <a:pt x="23" y="78"/>
                    </a:lnTo>
                    <a:lnTo>
                      <a:pt x="0" y="33"/>
                    </a:lnTo>
                    <a:lnTo>
                      <a:pt x="6" y="23"/>
                    </a:lnTo>
                    <a:lnTo>
                      <a:pt x="31" y="24"/>
                    </a:lnTo>
                    <a:lnTo>
                      <a:pt x="15" y="0"/>
                    </a:lnTo>
                    <a:lnTo>
                      <a:pt x="37" y="0"/>
                    </a:lnTo>
                    <a:lnTo>
                      <a:pt x="53" y="12"/>
                    </a:lnTo>
                    <a:lnTo>
                      <a:pt x="109" y="4"/>
                    </a:lnTo>
                    <a:lnTo>
                      <a:pt x="164" y="27"/>
                    </a:lnTo>
                    <a:lnTo>
                      <a:pt x="173" y="38"/>
                    </a:lnTo>
                    <a:lnTo>
                      <a:pt x="165" y="60"/>
                    </a:lnTo>
                    <a:lnTo>
                      <a:pt x="198" y="75"/>
                    </a:lnTo>
                    <a:lnTo>
                      <a:pt x="211" y="106"/>
                    </a:lnTo>
                    <a:lnTo>
                      <a:pt x="237" y="118"/>
                    </a:lnTo>
                    <a:lnTo>
                      <a:pt x="259" y="151"/>
                    </a:lnTo>
                    <a:lnTo>
                      <a:pt x="275" y="183"/>
                    </a:lnTo>
                    <a:lnTo>
                      <a:pt x="263" y="221"/>
                    </a:lnTo>
                    <a:lnTo>
                      <a:pt x="221" y="225"/>
                    </a:lnTo>
                    <a:lnTo>
                      <a:pt x="206" y="229"/>
                    </a:lnTo>
                    <a:lnTo>
                      <a:pt x="171" y="215"/>
                    </a:lnTo>
                    <a:lnTo>
                      <a:pt x="157" y="224"/>
                    </a:lnTo>
                    <a:lnTo>
                      <a:pt x="156" y="237"/>
                    </a:lnTo>
                    <a:lnTo>
                      <a:pt x="131" y="247"/>
                    </a:lnTo>
                    <a:lnTo>
                      <a:pt x="121" y="235"/>
                    </a:lnTo>
                    <a:lnTo>
                      <a:pt x="95" y="247"/>
                    </a:lnTo>
                    <a:lnTo>
                      <a:pt x="91" y="264"/>
                    </a:lnTo>
                    <a:lnTo>
                      <a:pt x="69" y="251"/>
                    </a:lnTo>
                    <a:lnTo>
                      <a:pt x="73" y="279"/>
                    </a:lnTo>
                    <a:lnTo>
                      <a:pt x="39" y="278"/>
                    </a:lnTo>
                    <a:lnTo>
                      <a:pt x="24" y="21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8" name="Freeform 163"/>
              <p:cNvSpPr>
                <a:spLocks/>
              </p:cNvSpPr>
              <p:nvPr/>
            </p:nvSpPr>
            <p:spPr bwMode="auto">
              <a:xfrm>
                <a:off x="1948" y="4617"/>
                <a:ext cx="132" cy="99"/>
              </a:xfrm>
              <a:custGeom>
                <a:avLst/>
                <a:gdLst>
                  <a:gd name="T0" fmla="*/ 65 w 264"/>
                  <a:gd name="T1" fmla="*/ 4 h 199"/>
                  <a:gd name="T2" fmla="*/ 78 w 264"/>
                  <a:gd name="T3" fmla="*/ 6 h 199"/>
                  <a:gd name="T4" fmla="*/ 91 w 264"/>
                  <a:gd name="T5" fmla="*/ 0 h 199"/>
                  <a:gd name="T6" fmla="*/ 95 w 264"/>
                  <a:gd name="T7" fmla="*/ 6 h 199"/>
                  <a:gd name="T8" fmla="*/ 117 w 264"/>
                  <a:gd name="T9" fmla="*/ 2 h 199"/>
                  <a:gd name="T10" fmla="*/ 111 w 264"/>
                  <a:gd name="T11" fmla="*/ 12 h 199"/>
                  <a:gd name="T12" fmla="*/ 107 w 264"/>
                  <a:gd name="T13" fmla="*/ 52 h 199"/>
                  <a:gd name="T14" fmla="*/ 132 w 264"/>
                  <a:gd name="T15" fmla="*/ 76 h 199"/>
                  <a:gd name="T16" fmla="*/ 128 w 264"/>
                  <a:gd name="T17" fmla="*/ 94 h 199"/>
                  <a:gd name="T18" fmla="*/ 117 w 264"/>
                  <a:gd name="T19" fmla="*/ 98 h 199"/>
                  <a:gd name="T20" fmla="*/ 99 w 264"/>
                  <a:gd name="T21" fmla="*/ 95 h 199"/>
                  <a:gd name="T22" fmla="*/ 94 w 264"/>
                  <a:gd name="T23" fmla="*/ 99 h 199"/>
                  <a:gd name="T24" fmla="*/ 78 w 264"/>
                  <a:gd name="T25" fmla="*/ 72 h 199"/>
                  <a:gd name="T26" fmla="*/ 71 w 264"/>
                  <a:gd name="T27" fmla="*/ 63 h 199"/>
                  <a:gd name="T28" fmla="*/ 60 w 264"/>
                  <a:gd name="T29" fmla="*/ 62 h 199"/>
                  <a:gd name="T30" fmla="*/ 36 w 264"/>
                  <a:gd name="T31" fmla="*/ 69 h 199"/>
                  <a:gd name="T32" fmla="*/ 23 w 264"/>
                  <a:gd name="T33" fmla="*/ 63 h 199"/>
                  <a:gd name="T34" fmla="*/ 17 w 264"/>
                  <a:gd name="T35" fmla="*/ 47 h 199"/>
                  <a:gd name="T36" fmla="*/ 1 w 264"/>
                  <a:gd name="T37" fmla="*/ 40 h 199"/>
                  <a:gd name="T38" fmla="*/ 4 w 264"/>
                  <a:gd name="T39" fmla="*/ 29 h 199"/>
                  <a:gd name="T40" fmla="*/ 0 w 264"/>
                  <a:gd name="T41" fmla="*/ 23 h 199"/>
                  <a:gd name="T42" fmla="*/ 3 w 264"/>
                  <a:gd name="T43" fmla="*/ 16 h 199"/>
                  <a:gd name="T44" fmla="*/ 12 w 264"/>
                  <a:gd name="T45" fmla="*/ 16 h 199"/>
                  <a:gd name="T46" fmla="*/ 18 w 264"/>
                  <a:gd name="T47" fmla="*/ 6 h 199"/>
                  <a:gd name="T48" fmla="*/ 42 w 264"/>
                  <a:gd name="T49" fmla="*/ 19 h 199"/>
                  <a:gd name="T50" fmla="*/ 45 w 264"/>
                  <a:gd name="T51" fmla="*/ 8 h 199"/>
                  <a:gd name="T52" fmla="*/ 65 w 264"/>
                  <a:gd name="T53" fmla="*/ 4 h 1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4"/>
                  <a:gd name="T82" fmla="*/ 0 h 199"/>
                  <a:gd name="T83" fmla="*/ 264 w 264"/>
                  <a:gd name="T84" fmla="*/ 199 h 1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4" h="199">
                    <a:moveTo>
                      <a:pt x="130" y="8"/>
                    </a:moveTo>
                    <a:lnTo>
                      <a:pt x="156" y="13"/>
                    </a:lnTo>
                    <a:lnTo>
                      <a:pt x="183" y="0"/>
                    </a:lnTo>
                    <a:lnTo>
                      <a:pt x="191" y="13"/>
                    </a:lnTo>
                    <a:lnTo>
                      <a:pt x="234" y="4"/>
                    </a:lnTo>
                    <a:lnTo>
                      <a:pt x="222" y="24"/>
                    </a:lnTo>
                    <a:lnTo>
                      <a:pt x="214" y="104"/>
                    </a:lnTo>
                    <a:lnTo>
                      <a:pt x="264" y="152"/>
                    </a:lnTo>
                    <a:lnTo>
                      <a:pt x="256" y="188"/>
                    </a:lnTo>
                    <a:lnTo>
                      <a:pt x="235" y="197"/>
                    </a:lnTo>
                    <a:lnTo>
                      <a:pt x="198" y="190"/>
                    </a:lnTo>
                    <a:lnTo>
                      <a:pt x="189" y="199"/>
                    </a:lnTo>
                    <a:lnTo>
                      <a:pt x="156" y="145"/>
                    </a:lnTo>
                    <a:lnTo>
                      <a:pt x="142" y="127"/>
                    </a:lnTo>
                    <a:lnTo>
                      <a:pt x="120" y="125"/>
                    </a:lnTo>
                    <a:lnTo>
                      <a:pt x="73" y="138"/>
                    </a:lnTo>
                    <a:lnTo>
                      <a:pt x="47" y="126"/>
                    </a:lnTo>
                    <a:lnTo>
                      <a:pt x="34" y="95"/>
                    </a:lnTo>
                    <a:lnTo>
                      <a:pt x="1" y="80"/>
                    </a:lnTo>
                    <a:lnTo>
                      <a:pt x="9" y="58"/>
                    </a:lnTo>
                    <a:lnTo>
                      <a:pt x="0" y="47"/>
                    </a:lnTo>
                    <a:lnTo>
                      <a:pt x="7" y="32"/>
                    </a:lnTo>
                    <a:lnTo>
                      <a:pt x="25" y="32"/>
                    </a:lnTo>
                    <a:lnTo>
                      <a:pt x="36" y="13"/>
                    </a:lnTo>
                    <a:lnTo>
                      <a:pt x="85" y="38"/>
                    </a:lnTo>
                    <a:lnTo>
                      <a:pt x="91" y="16"/>
                    </a:lnTo>
                    <a:lnTo>
                      <a:pt x="130" y="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9" name="Freeform 164"/>
              <p:cNvSpPr>
                <a:spLocks/>
              </p:cNvSpPr>
              <p:nvPr/>
            </p:nvSpPr>
            <p:spPr bwMode="auto">
              <a:xfrm>
                <a:off x="1943" y="4679"/>
                <a:ext cx="129" cy="169"/>
              </a:xfrm>
              <a:custGeom>
                <a:avLst/>
                <a:gdLst>
                  <a:gd name="T0" fmla="*/ 32 w 258"/>
                  <a:gd name="T1" fmla="*/ 100 h 338"/>
                  <a:gd name="T2" fmla="*/ 36 w 258"/>
                  <a:gd name="T3" fmla="*/ 106 h 338"/>
                  <a:gd name="T4" fmla="*/ 28 w 258"/>
                  <a:gd name="T5" fmla="*/ 128 h 338"/>
                  <a:gd name="T6" fmla="*/ 21 w 258"/>
                  <a:gd name="T7" fmla="*/ 135 h 338"/>
                  <a:gd name="T8" fmla="*/ 21 w 258"/>
                  <a:gd name="T9" fmla="*/ 144 h 338"/>
                  <a:gd name="T10" fmla="*/ 28 w 258"/>
                  <a:gd name="T11" fmla="*/ 146 h 338"/>
                  <a:gd name="T12" fmla="*/ 29 w 258"/>
                  <a:gd name="T13" fmla="*/ 162 h 338"/>
                  <a:gd name="T14" fmla="*/ 45 w 258"/>
                  <a:gd name="T15" fmla="*/ 169 h 338"/>
                  <a:gd name="T16" fmla="*/ 66 w 258"/>
                  <a:gd name="T17" fmla="*/ 167 h 338"/>
                  <a:gd name="T18" fmla="*/ 76 w 258"/>
                  <a:gd name="T19" fmla="*/ 151 h 338"/>
                  <a:gd name="T20" fmla="*/ 69 w 258"/>
                  <a:gd name="T21" fmla="*/ 141 h 338"/>
                  <a:gd name="T22" fmla="*/ 78 w 258"/>
                  <a:gd name="T23" fmla="*/ 137 h 338"/>
                  <a:gd name="T24" fmla="*/ 98 w 258"/>
                  <a:gd name="T25" fmla="*/ 146 h 338"/>
                  <a:gd name="T26" fmla="*/ 100 w 258"/>
                  <a:gd name="T27" fmla="*/ 130 h 338"/>
                  <a:gd name="T28" fmla="*/ 93 w 258"/>
                  <a:gd name="T29" fmla="*/ 121 h 338"/>
                  <a:gd name="T30" fmla="*/ 109 w 258"/>
                  <a:gd name="T31" fmla="*/ 117 h 338"/>
                  <a:gd name="T32" fmla="*/ 106 w 258"/>
                  <a:gd name="T33" fmla="*/ 100 h 338"/>
                  <a:gd name="T34" fmla="*/ 106 w 258"/>
                  <a:gd name="T35" fmla="*/ 84 h 338"/>
                  <a:gd name="T36" fmla="*/ 114 w 258"/>
                  <a:gd name="T37" fmla="*/ 86 h 338"/>
                  <a:gd name="T38" fmla="*/ 118 w 258"/>
                  <a:gd name="T39" fmla="*/ 73 h 338"/>
                  <a:gd name="T40" fmla="*/ 118 w 258"/>
                  <a:gd name="T41" fmla="*/ 63 h 338"/>
                  <a:gd name="T42" fmla="*/ 129 w 258"/>
                  <a:gd name="T43" fmla="*/ 52 h 338"/>
                  <a:gd name="T44" fmla="*/ 121 w 258"/>
                  <a:gd name="T45" fmla="*/ 36 h 338"/>
                  <a:gd name="T46" fmla="*/ 103 w 258"/>
                  <a:gd name="T47" fmla="*/ 33 h 338"/>
                  <a:gd name="T48" fmla="*/ 98 w 258"/>
                  <a:gd name="T49" fmla="*/ 37 h 338"/>
                  <a:gd name="T50" fmla="*/ 82 w 258"/>
                  <a:gd name="T51" fmla="*/ 10 h 338"/>
                  <a:gd name="T52" fmla="*/ 75 w 258"/>
                  <a:gd name="T53" fmla="*/ 1 h 338"/>
                  <a:gd name="T54" fmla="*/ 64 w 258"/>
                  <a:gd name="T55" fmla="*/ 0 h 338"/>
                  <a:gd name="T56" fmla="*/ 40 w 258"/>
                  <a:gd name="T57" fmla="*/ 6 h 338"/>
                  <a:gd name="T58" fmla="*/ 51 w 258"/>
                  <a:gd name="T59" fmla="*/ 23 h 338"/>
                  <a:gd name="T60" fmla="*/ 59 w 258"/>
                  <a:gd name="T61" fmla="*/ 39 h 338"/>
                  <a:gd name="T62" fmla="*/ 53 w 258"/>
                  <a:gd name="T63" fmla="*/ 58 h 338"/>
                  <a:gd name="T64" fmla="*/ 32 w 258"/>
                  <a:gd name="T65" fmla="*/ 60 h 338"/>
                  <a:gd name="T66" fmla="*/ 25 w 258"/>
                  <a:gd name="T67" fmla="*/ 62 h 338"/>
                  <a:gd name="T68" fmla="*/ 7 w 258"/>
                  <a:gd name="T69" fmla="*/ 55 h 338"/>
                  <a:gd name="T70" fmla="*/ 1 w 258"/>
                  <a:gd name="T71" fmla="*/ 59 h 338"/>
                  <a:gd name="T72" fmla="*/ 0 w 258"/>
                  <a:gd name="T73" fmla="*/ 66 h 338"/>
                  <a:gd name="T74" fmla="*/ 7 w 258"/>
                  <a:gd name="T75" fmla="*/ 87 h 338"/>
                  <a:gd name="T76" fmla="*/ 23 w 258"/>
                  <a:gd name="T77" fmla="*/ 91 h 338"/>
                  <a:gd name="T78" fmla="*/ 26 w 258"/>
                  <a:gd name="T79" fmla="*/ 101 h 338"/>
                  <a:gd name="T80" fmla="*/ 32 w 258"/>
                  <a:gd name="T81" fmla="*/ 10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8"/>
                  <a:gd name="T124" fmla="*/ 0 h 338"/>
                  <a:gd name="T125" fmla="*/ 258 w 258"/>
                  <a:gd name="T126" fmla="*/ 338 h 3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8" h="338">
                    <a:moveTo>
                      <a:pt x="65" y="201"/>
                    </a:moveTo>
                    <a:lnTo>
                      <a:pt x="73" y="213"/>
                    </a:lnTo>
                    <a:lnTo>
                      <a:pt x="57" y="256"/>
                    </a:lnTo>
                    <a:lnTo>
                      <a:pt x="42" y="269"/>
                    </a:lnTo>
                    <a:lnTo>
                      <a:pt x="42" y="288"/>
                    </a:lnTo>
                    <a:lnTo>
                      <a:pt x="56" y="291"/>
                    </a:lnTo>
                    <a:lnTo>
                      <a:pt x="59" y="323"/>
                    </a:lnTo>
                    <a:lnTo>
                      <a:pt x="91" y="338"/>
                    </a:lnTo>
                    <a:lnTo>
                      <a:pt x="133" y="333"/>
                    </a:lnTo>
                    <a:lnTo>
                      <a:pt x="152" y="301"/>
                    </a:lnTo>
                    <a:lnTo>
                      <a:pt x="138" y="282"/>
                    </a:lnTo>
                    <a:lnTo>
                      <a:pt x="157" y="273"/>
                    </a:lnTo>
                    <a:lnTo>
                      <a:pt x="197" y="291"/>
                    </a:lnTo>
                    <a:lnTo>
                      <a:pt x="200" y="259"/>
                    </a:lnTo>
                    <a:lnTo>
                      <a:pt x="186" y="242"/>
                    </a:lnTo>
                    <a:lnTo>
                      <a:pt x="219" y="234"/>
                    </a:lnTo>
                    <a:lnTo>
                      <a:pt x="213" y="201"/>
                    </a:lnTo>
                    <a:lnTo>
                      <a:pt x="213" y="168"/>
                    </a:lnTo>
                    <a:lnTo>
                      <a:pt x="228" y="172"/>
                    </a:lnTo>
                    <a:lnTo>
                      <a:pt x="237" y="146"/>
                    </a:lnTo>
                    <a:lnTo>
                      <a:pt x="236" y="127"/>
                    </a:lnTo>
                    <a:lnTo>
                      <a:pt x="258" y="105"/>
                    </a:lnTo>
                    <a:lnTo>
                      <a:pt x="243" y="72"/>
                    </a:lnTo>
                    <a:lnTo>
                      <a:pt x="206" y="65"/>
                    </a:lnTo>
                    <a:lnTo>
                      <a:pt x="197" y="74"/>
                    </a:lnTo>
                    <a:lnTo>
                      <a:pt x="164" y="20"/>
                    </a:lnTo>
                    <a:lnTo>
                      <a:pt x="150" y="2"/>
                    </a:lnTo>
                    <a:lnTo>
                      <a:pt x="128" y="0"/>
                    </a:lnTo>
                    <a:lnTo>
                      <a:pt x="81" y="13"/>
                    </a:lnTo>
                    <a:lnTo>
                      <a:pt x="103" y="46"/>
                    </a:lnTo>
                    <a:lnTo>
                      <a:pt x="119" y="78"/>
                    </a:lnTo>
                    <a:lnTo>
                      <a:pt x="107" y="116"/>
                    </a:lnTo>
                    <a:lnTo>
                      <a:pt x="65" y="120"/>
                    </a:lnTo>
                    <a:lnTo>
                      <a:pt x="50" y="124"/>
                    </a:lnTo>
                    <a:lnTo>
                      <a:pt x="15" y="110"/>
                    </a:lnTo>
                    <a:lnTo>
                      <a:pt x="1" y="119"/>
                    </a:lnTo>
                    <a:lnTo>
                      <a:pt x="0" y="132"/>
                    </a:lnTo>
                    <a:lnTo>
                      <a:pt x="14" y="175"/>
                    </a:lnTo>
                    <a:lnTo>
                      <a:pt x="47" y="182"/>
                    </a:lnTo>
                    <a:lnTo>
                      <a:pt x="53" y="202"/>
                    </a:lnTo>
                    <a:lnTo>
                      <a:pt x="65" y="20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0" name="Freeform 165"/>
              <p:cNvSpPr>
                <a:spLocks/>
              </p:cNvSpPr>
              <p:nvPr/>
            </p:nvSpPr>
            <p:spPr bwMode="auto">
              <a:xfrm>
                <a:off x="2027" y="4504"/>
                <a:ext cx="125" cy="161"/>
              </a:xfrm>
              <a:custGeom>
                <a:avLst/>
                <a:gdLst>
                  <a:gd name="T0" fmla="*/ 76 w 249"/>
                  <a:gd name="T1" fmla="*/ 143 h 322"/>
                  <a:gd name="T2" fmla="*/ 82 w 249"/>
                  <a:gd name="T3" fmla="*/ 161 h 322"/>
                  <a:gd name="T4" fmla="*/ 92 w 249"/>
                  <a:gd name="T5" fmla="*/ 159 h 322"/>
                  <a:gd name="T6" fmla="*/ 86 w 249"/>
                  <a:gd name="T7" fmla="*/ 136 h 322"/>
                  <a:gd name="T8" fmla="*/ 92 w 249"/>
                  <a:gd name="T9" fmla="*/ 122 h 322"/>
                  <a:gd name="T10" fmla="*/ 89 w 249"/>
                  <a:gd name="T11" fmla="*/ 105 h 322"/>
                  <a:gd name="T12" fmla="*/ 103 w 249"/>
                  <a:gd name="T13" fmla="*/ 94 h 322"/>
                  <a:gd name="T14" fmla="*/ 100 w 249"/>
                  <a:gd name="T15" fmla="*/ 75 h 322"/>
                  <a:gd name="T16" fmla="*/ 113 w 249"/>
                  <a:gd name="T17" fmla="*/ 75 h 322"/>
                  <a:gd name="T18" fmla="*/ 119 w 249"/>
                  <a:gd name="T19" fmla="*/ 55 h 322"/>
                  <a:gd name="T20" fmla="*/ 125 w 249"/>
                  <a:gd name="T21" fmla="*/ 35 h 322"/>
                  <a:gd name="T22" fmla="*/ 121 w 249"/>
                  <a:gd name="T23" fmla="*/ 23 h 322"/>
                  <a:gd name="T24" fmla="*/ 105 w 249"/>
                  <a:gd name="T25" fmla="*/ 3 h 322"/>
                  <a:gd name="T26" fmla="*/ 92 w 249"/>
                  <a:gd name="T27" fmla="*/ 0 h 322"/>
                  <a:gd name="T28" fmla="*/ 85 w 249"/>
                  <a:gd name="T29" fmla="*/ 14 h 322"/>
                  <a:gd name="T30" fmla="*/ 84 w 249"/>
                  <a:gd name="T31" fmla="*/ 21 h 322"/>
                  <a:gd name="T32" fmla="*/ 63 w 249"/>
                  <a:gd name="T33" fmla="*/ 23 h 322"/>
                  <a:gd name="T34" fmla="*/ 55 w 249"/>
                  <a:gd name="T35" fmla="*/ 20 h 322"/>
                  <a:gd name="T36" fmla="*/ 40 w 249"/>
                  <a:gd name="T37" fmla="*/ 37 h 322"/>
                  <a:gd name="T38" fmla="*/ 23 w 249"/>
                  <a:gd name="T39" fmla="*/ 62 h 322"/>
                  <a:gd name="T40" fmla="*/ 14 w 249"/>
                  <a:gd name="T41" fmla="*/ 54 h 322"/>
                  <a:gd name="T42" fmla="*/ 0 w 249"/>
                  <a:gd name="T43" fmla="*/ 54 h 322"/>
                  <a:gd name="T44" fmla="*/ 1 w 249"/>
                  <a:gd name="T45" fmla="*/ 62 h 322"/>
                  <a:gd name="T46" fmla="*/ 8 w 249"/>
                  <a:gd name="T47" fmla="*/ 68 h 322"/>
                  <a:gd name="T48" fmla="*/ 13 w 249"/>
                  <a:gd name="T49" fmla="*/ 78 h 322"/>
                  <a:gd name="T50" fmla="*/ 14 w 249"/>
                  <a:gd name="T51" fmla="*/ 100 h 322"/>
                  <a:gd name="T52" fmla="*/ 12 w 249"/>
                  <a:gd name="T53" fmla="*/ 112 h 322"/>
                  <a:gd name="T54" fmla="*/ 16 w 249"/>
                  <a:gd name="T55" fmla="*/ 119 h 322"/>
                  <a:gd name="T56" fmla="*/ 38 w 249"/>
                  <a:gd name="T57" fmla="*/ 114 h 322"/>
                  <a:gd name="T58" fmla="*/ 32 w 249"/>
                  <a:gd name="T59" fmla="*/ 124 h 322"/>
                  <a:gd name="T60" fmla="*/ 40 w 249"/>
                  <a:gd name="T61" fmla="*/ 125 h 322"/>
                  <a:gd name="T62" fmla="*/ 62 w 249"/>
                  <a:gd name="T63" fmla="*/ 118 h 322"/>
                  <a:gd name="T64" fmla="*/ 70 w 249"/>
                  <a:gd name="T65" fmla="*/ 125 h 322"/>
                  <a:gd name="T66" fmla="*/ 66 w 249"/>
                  <a:gd name="T67" fmla="*/ 135 h 322"/>
                  <a:gd name="T68" fmla="*/ 76 w 249"/>
                  <a:gd name="T69" fmla="*/ 143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322"/>
                  <a:gd name="T107" fmla="*/ 249 w 249"/>
                  <a:gd name="T108" fmla="*/ 322 h 3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322">
                    <a:moveTo>
                      <a:pt x="151" y="286"/>
                    </a:moveTo>
                    <a:lnTo>
                      <a:pt x="164" y="322"/>
                    </a:lnTo>
                    <a:lnTo>
                      <a:pt x="184" y="318"/>
                    </a:lnTo>
                    <a:lnTo>
                      <a:pt x="171" y="272"/>
                    </a:lnTo>
                    <a:lnTo>
                      <a:pt x="184" y="245"/>
                    </a:lnTo>
                    <a:lnTo>
                      <a:pt x="177" y="210"/>
                    </a:lnTo>
                    <a:lnTo>
                      <a:pt x="205" y="188"/>
                    </a:lnTo>
                    <a:lnTo>
                      <a:pt x="200" y="150"/>
                    </a:lnTo>
                    <a:lnTo>
                      <a:pt x="225" y="150"/>
                    </a:lnTo>
                    <a:lnTo>
                      <a:pt x="237" y="111"/>
                    </a:lnTo>
                    <a:lnTo>
                      <a:pt x="249" y="70"/>
                    </a:lnTo>
                    <a:lnTo>
                      <a:pt x="242" y="46"/>
                    </a:lnTo>
                    <a:lnTo>
                      <a:pt x="210" y="5"/>
                    </a:lnTo>
                    <a:lnTo>
                      <a:pt x="183" y="0"/>
                    </a:lnTo>
                    <a:lnTo>
                      <a:pt x="169" y="29"/>
                    </a:lnTo>
                    <a:lnTo>
                      <a:pt x="168" y="43"/>
                    </a:lnTo>
                    <a:lnTo>
                      <a:pt x="126" y="47"/>
                    </a:lnTo>
                    <a:lnTo>
                      <a:pt x="109" y="40"/>
                    </a:lnTo>
                    <a:lnTo>
                      <a:pt x="79" y="73"/>
                    </a:lnTo>
                    <a:lnTo>
                      <a:pt x="46" y="124"/>
                    </a:lnTo>
                    <a:lnTo>
                      <a:pt x="28" y="108"/>
                    </a:lnTo>
                    <a:lnTo>
                      <a:pt x="0" y="108"/>
                    </a:lnTo>
                    <a:lnTo>
                      <a:pt x="1" y="124"/>
                    </a:lnTo>
                    <a:lnTo>
                      <a:pt x="16" y="136"/>
                    </a:lnTo>
                    <a:lnTo>
                      <a:pt x="26" y="155"/>
                    </a:lnTo>
                    <a:lnTo>
                      <a:pt x="28" y="200"/>
                    </a:lnTo>
                    <a:lnTo>
                      <a:pt x="24" y="225"/>
                    </a:lnTo>
                    <a:lnTo>
                      <a:pt x="32" y="238"/>
                    </a:lnTo>
                    <a:lnTo>
                      <a:pt x="75" y="229"/>
                    </a:lnTo>
                    <a:lnTo>
                      <a:pt x="63" y="249"/>
                    </a:lnTo>
                    <a:lnTo>
                      <a:pt x="79" y="251"/>
                    </a:lnTo>
                    <a:lnTo>
                      <a:pt x="124" y="236"/>
                    </a:lnTo>
                    <a:lnTo>
                      <a:pt x="139" y="250"/>
                    </a:lnTo>
                    <a:lnTo>
                      <a:pt x="132" y="269"/>
                    </a:lnTo>
                    <a:lnTo>
                      <a:pt x="151" y="28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1" name="Freeform 166"/>
              <p:cNvSpPr>
                <a:spLocks/>
              </p:cNvSpPr>
              <p:nvPr/>
            </p:nvSpPr>
            <p:spPr bwMode="auto">
              <a:xfrm>
                <a:off x="2125" y="4580"/>
                <a:ext cx="105" cy="241"/>
              </a:xfrm>
              <a:custGeom>
                <a:avLst/>
                <a:gdLst>
                  <a:gd name="T0" fmla="*/ 64 w 211"/>
                  <a:gd name="T1" fmla="*/ 84 h 483"/>
                  <a:gd name="T2" fmla="*/ 68 w 211"/>
                  <a:gd name="T3" fmla="*/ 67 h 483"/>
                  <a:gd name="T4" fmla="*/ 66 w 211"/>
                  <a:gd name="T5" fmla="*/ 56 h 483"/>
                  <a:gd name="T6" fmla="*/ 73 w 211"/>
                  <a:gd name="T7" fmla="*/ 50 h 483"/>
                  <a:gd name="T8" fmla="*/ 75 w 211"/>
                  <a:gd name="T9" fmla="*/ 40 h 483"/>
                  <a:gd name="T10" fmla="*/ 77 w 211"/>
                  <a:gd name="T11" fmla="*/ 22 h 483"/>
                  <a:gd name="T12" fmla="*/ 86 w 211"/>
                  <a:gd name="T13" fmla="*/ 6 h 483"/>
                  <a:gd name="T14" fmla="*/ 93 w 211"/>
                  <a:gd name="T15" fmla="*/ 0 h 483"/>
                  <a:gd name="T16" fmla="*/ 97 w 211"/>
                  <a:gd name="T17" fmla="*/ 6 h 483"/>
                  <a:gd name="T18" fmla="*/ 102 w 211"/>
                  <a:gd name="T19" fmla="*/ 2 h 483"/>
                  <a:gd name="T20" fmla="*/ 105 w 211"/>
                  <a:gd name="T21" fmla="*/ 16 h 483"/>
                  <a:gd name="T22" fmla="*/ 96 w 211"/>
                  <a:gd name="T23" fmla="*/ 21 h 483"/>
                  <a:gd name="T24" fmla="*/ 92 w 211"/>
                  <a:gd name="T25" fmla="*/ 33 h 483"/>
                  <a:gd name="T26" fmla="*/ 95 w 211"/>
                  <a:gd name="T27" fmla="*/ 41 h 483"/>
                  <a:gd name="T28" fmla="*/ 95 w 211"/>
                  <a:gd name="T29" fmla="*/ 62 h 483"/>
                  <a:gd name="T30" fmla="*/ 90 w 211"/>
                  <a:gd name="T31" fmla="*/ 67 h 483"/>
                  <a:gd name="T32" fmla="*/ 81 w 211"/>
                  <a:gd name="T33" fmla="*/ 88 h 483"/>
                  <a:gd name="T34" fmla="*/ 75 w 211"/>
                  <a:gd name="T35" fmla="*/ 111 h 483"/>
                  <a:gd name="T36" fmla="*/ 68 w 211"/>
                  <a:gd name="T37" fmla="*/ 111 h 483"/>
                  <a:gd name="T38" fmla="*/ 73 w 211"/>
                  <a:gd name="T39" fmla="*/ 122 h 483"/>
                  <a:gd name="T40" fmla="*/ 63 w 211"/>
                  <a:gd name="T41" fmla="*/ 132 h 483"/>
                  <a:gd name="T42" fmla="*/ 62 w 211"/>
                  <a:gd name="T43" fmla="*/ 156 h 483"/>
                  <a:gd name="T44" fmla="*/ 59 w 211"/>
                  <a:gd name="T45" fmla="*/ 163 h 483"/>
                  <a:gd name="T46" fmla="*/ 59 w 211"/>
                  <a:gd name="T47" fmla="*/ 174 h 483"/>
                  <a:gd name="T48" fmla="*/ 54 w 211"/>
                  <a:gd name="T49" fmla="*/ 187 h 483"/>
                  <a:gd name="T50" fmla="*/ 45 w 211"/>
                  <a:gd name="T51" fmla="*/ 189 h 483"/>
                  <a:gd name="T52" fmla="*/ 33 w 211"/>
                  <a:gd name="T53" fmla="*/ 241 h 483"/>
                  <a:gd name="T54" fmla="*/ 26 w 211"/>
                  <a:gd name="T55" fmla="*/ 236 h 483"/>
                  <a:gd name="T56" fmla="*/ 21 w 211"/>
                  <a:gd name="T57" fmla="*/ 240 h 483"/>
                  <a:gd name="T58" fmla="*/ 14 w 211"/>
                  <a:gd name="T59" fmla="*/ 234 h 483"/>
                  <a:gd name="T60" fmla="*/ 17 w 211"/>
                  <a:gd name="T61" fmla="*/ 216 h 483"/>
                  <a:gd name="T62" fmla="*/ 12 w 211"/>
                  <a:gd name="T63" fmla="*/ 211 h 483"/>
                  <a:gd name="T64" fmla="*/ 0 w 211"/>
                  <a:gd name="T65" fmla="*/ 211 h 483"/>
                  <a:gd name="T66" fmla="*/ 9 w 211"/>
                  <a:gd name="T67" fmla="*/ 191 h 483"/>
                  <a:gd name="T68" fmla="*/ 15 w 211"/>
                  <a:gd name="T69" fmla="*/ 170 h 483"/>
                  <a:gd name="T70" fmla="*/ 22 w 211"/>
                  <a:gd name="T71" fmla="*/ 163 h 483"/>
                  <a:gd name="T72" fmla="*/ 33 w 211"/>
                  <a:gd name="T73" fmla="*/ 163 h 483"/>
                  <a:gd name="T74" fmla="*/ 38 w 211"/>
                  <a:gd name="T75" fmla="*/ 142 h 483"/>
                  <a:gd name="T76" fmla="*/ 44 w 211"/>
                  <a:gd name="T77" fmla="*/ 125 h 483"/>
                  <a:gd name="T78" fmla="*/ 51 w 211"/>
                  <a:gd name="T79" fmla="*/ 118 h 483"/>
                  <a:gd name="T80" fmla="*/ 56 w 211"/>
                  <a:gd name="T81" fmla="*/ 103 h 483"/>
                  <a:gd name="T82" fmla="*/ 64 w 211"/>
                  <a:gd name="T83" fmla="*/ 84 h 4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483"/>
                  <a:gd name="T128" fmla="*/ 211 w 211"/>
                  <a:gd name="T129" fmla="*/ 483 h 4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483">
                    <a:moveTo>
                      <a:pt x="129" y="169"/>
                    </a:moveTo>
                    <a:lnTo>
                      <a:pt x="137" y="135"/>
                    </a:lnTo>
                    <a:lnTo>
                      <a:pt x="133" y="112"/>
                    </a:lnTo>
                    <a:lnTo>
                      <a:pt x="147" y="101"/>
                    </a:lnTo>
                    <a:lnTo>
                      <a:pt x="150" y="80"/>
                    </a:lnTo>
                    <a:lnTo>
                      <a:pt x="154" y="44"/>
                    </a:lnTo>
                    <a:lnTo>
                      <a:pt x="172" y="13"/>
                    </a:lnTo>
                    <a:lnTo>
                      <a:pt x="186" y="0"/>
                    </a:lnTo>
                    <a:lnTo>
                      <a:pt x="195" y="12"/>
                    </a:lnTo>
                    <a:lnTo>
                      <a:pt x="205" y="5"/>
                    </a:lnTo>
                    <a:lnTo>
                      <a:pt x="211" y="32"/>
                    </a:lnTo>
                    <a:lnTo>
                      <a:pt x="193" y="42"/>
                    </a:lnTo>
                    <a:lnTo>
                      <a:pt x="185" y="67"/>
                    </a:lnTo>
                    <a:lnTo>
                      <a:pt x="190" y="82"/>
                    </a:lnTo>
                    <a:lnTo>
                      <a:pt x="190" y="124"/>
                    </a:lnTo>
                    <a:lnTo>
                      <a:pt x="181" y="135"/>
                    </a:lnTo>
                    <a:lnTo>
                      <a:pt x="163" y="176"/>
                    </a:lnTo>
                    <a:lnTo>
                      <a:pt x="151" y="223"/>
                    </a:lnTo>
                    <a:lnTo>
                      <a:pt x="137" y="223"/>
                    </a:lnTo>
                    <a:lnTo>
                      <a:pt x="147" y="245"/>
                    </a:lnTo>
                    <a:lnTo>
                      <a:pt x="126" y="264"/>
                    </a:lnTo>
                    <a:lnTo>
                      <a:pt x="125" y="312"/>
                    </a:lnTo>
                    <a:lnTo>
                      <a:pt x="118" y="327"/>
                    </a:lnTo>
                    <a:lnTo>
                      <a:pt x="119" y="349"/>
                    </a:lnTo>
                    <a:lnTo>
                      <a:pt x="109" y="374"/>
                    </a:lnTo>
                    <a:lnTo>
                      <a:pt x="91" y="379"/>
                    </a:lnTo>
                    <a:lnTo>
                      <a:pt x="66" y="483"/>
                    </a:lnTo>
                    <a:lnTo>
                      <a:pt x="53" y="472"/>
                    </a:lnTo>
                    <a:lnTo>
                      <a:pt x="42" y="481"/>
                    </a:lnTo>
                    <a:lnTo>
                      <a:pt x="29" y="468"/>
                    </a:lnTo>
                    <a:lnTo>
                      <a:pt x="35" y="433"/>
                    </a:lnTo>
                    <a:lnTo>
                      <a:pt x="24" y="422"/>
                    </a:lnTo>
                    <a:lnTo>
                      <a:pt x="0" y="423"/>
                    </a:lnTo>
                    <a:lnTo>
                      <a:pt x="18" y="382"/>
                    </a:lnTo>
                    <a:lnTo>
                      <a:pt x="30" y="341"/>
                    </a:lnTo>
                    <a:lnTo>
                      <a:pt x="45" y="327"/>
                    </a:lnTo>
                    <a:lnTo>
                      <a:pt x="66" y="327"/>
                    </a:lnTo>
                    <a:lnTo>
                      <a:pt x="77" y="285"/>
                    </a:lnTo>
                    <a:lnTo>
                      <a:pt x="88" y="250"/>
                    </a:lnTo>
                    <a:lnTo>
                      <a:pt x="102" y="236"/>
                    </a:lnTo>
                    <a:lnTo>
                      <a:pt x="113" y="206"/>
                    </a:lnTo>
                    <a:lnTo>
                      <a:pt x="129" y="1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2" name="Freeform 167"/>
              <p:cNvSpPr>
                <a:spLocks/>
              </p:cNvSpPr>
              <p:nvPr/>
            </p:nvSpPr>
            <p:spPr bwMode="auto">
              <a:xfrm>
                <a:off x="1853" y="4349"/>
                <a:ext cx="96" cy="116"/>
              </a:xfrm>
              <a:custGeom>
                <a:avLst/>
                <a:gdLst>
                  <a:gd name="T0" fmla="*/ 3 w 192"/>
                  <a:gd name="T1" fmla="*/ 48 h 232"/>
                  <a:gd name="T2" fmla="*/ 15 w 192"/>
                  <a:gd name="T3" fmla="*/ 63 h 232"/>
                  <a:gd name="T4" fmla="*/ 13 w 192"/>
                  <a:gd name="T5" fmla="*/ 72 h 232"/>
                  <a:gd name="T6" fmla="*/ 20 w 192"/>
                  <a:gd name="T7" fmla="*/ 96 h 232"/>
                  <a:gd name="T8" fmla="*/ 26 w 192"/>
                  <a:gd name="T9" fmla="*/ 114 h 232"/>
                  <a:gd name="T10" fmla="*/ 51 w 192"/>
                  <a:gd name="T11" fmla="*/ 111 h 232"/>
                  <a:gd name="T12" fmla="*/ 75 w 192"/>
                  <a:gd name="T13" fmla="*/ 116 h 232"/>
                  <a:gd name="T14" fmla="*/ 77 w 192"/>
                  <a:gd name="T15" fmla="*/ 100 h 232"/>
                  <a:gd name="T16" fmla="*/ 82 w 192"/>
                  <a:gd name="T17" fmla="*/ 93 h 232"/>
                  <a:gd name="T18" fmla="*/ 93 w 192"/>
                  <a:gd name="T19" fmla="*/ 95 h 232"/>
                  <a:gd name="T20" fmla="*/ 96 w 192"/>
                  <a:gd name="T21" fmla="*/ 83 h 232"/>
                  <a:gd name="T22" fmla="*/ 93 w 192"/>
                  <a:gd name="T23" fmla="*/ 66 h 232"/>
                  <a:gd name="T24" fmla="*/ 92 w 192"/>
                  <a:gd name="T25" fmla="*/ 58 h 232"/>
                  <a:gd name="T26" fmla="*/ 84 w 192"/>
                  <a:gd name="T27" fmla="*/ 56 h 232"/>
                  <a:gd name="T28" fmla="*/ 81 w 192"/>
                  <a:gd name="T29" fmla="*/ 48 h 232"/>
                  <a:gd name="T30" fmla="*/ 73 w 192"/>
                  <a:gd name="T31" fmla="*/ 48 h 232"/>
                  <a:gd name="T32" fmla="*/ 75 w 192"/>
                  <a:gd name="T33" fmla="*/ 26 h 232"/>
                  <a:gd name="T34" fmla="*/ 66 w 192"/>
                  <a:gd name="T35" fmla="*/ 21 h 232"/>
                  <a:gd name="T36" fmla="*/ 52 w 192"/>
                  <a:gd name="T37" fmla="*/ 19 h 232"/>
                  <a:gd name="T38" fmla="*/ 45 w 192"/>
                  <a:gd name="T39" fmla="*/ 8 h 232"/>
                  <a:gd name="T40" fmla="*/ 27 w 192"/>
                  <a:gd name="T41" fmla="*/ 4 h 232"/>
                  <a:gd name="T42" fmla="*/ 7 w 192"/>
                  <a:gd name="T43" fmla="*/ 0 h 232"/>
                  <a:gd name="T44" fmla="*/ 12 w 192"/>
                  <a:gd name="T45" fmla="*/ 12 h 232"/>
                  <a:gd name="T46" fmla="*/ 6 w 192"/>
                  <a:gd name="T47" fmla="*/ 19 h 232"/>
                  <a:gd name="T48" fmla="*/ 0 w 192"/>
                  <a:gd name="T49" fmla="*/ 34 h 232"/>
                  <a:gd name="T50" fmla="*/ 3 w 192"/>
                  <a:gd name="T51" fmla="*/ 48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232"/>
                  <a:gd name="T80" fmla="*/ 192 w 192"/>
                  <a:gd name="T81" fmla="*/ 232 h 2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232">
                    <a:moveTo>
                      <a:pt x="7" y="95"/>
                    </a:moveTo>
                    <a:lnTo>
                      <a:pt x="31" y="127"/>
                    </a:lnTo>
                    <a:lnTo>
                      <a:pt x="27" y="143"/>
                    </a:lnTo>
                    <a:lnTo>
                      <a:pt x="39" y="191"/>
                    </a:lnTo>
                    <a:lnTo>
                      <a:pt x="53" y="227"/>
                    </a:lnTo>
                    <a:lnTo>
                      <a:pt x="103" y="221"/>
                    </a:lnTo>
                    <a:lnTo>
                      <a:pt x="149" y="232"/>
                    </a:lnTo>
                    <a:lnTo>
                      <a:pt x="153" y="200"/>
                    </a:lnTo>
                    <a:lnTo>
                      <a:pt x="164" y="186"/>
                    </a:lnTo>
                    <a:lnTo>
                      <a:pt x="185" y="189"/>
                    </a:lnTo>
                    <a:lnTo>
                      <a:pt x="192" y="166"/>
                    </a:lnTo>
                    <a:lnTo>
                      <a:pt x="186" y="132"/>
                    </a:lnTo>
                    <a:lnTo>
                      <a:pt x="183" y="115"/>
                    </a:lnTo>
                    <a:lnTo>
                      <a:pt x="168" y="112"/>
                    </a:lnTo>
                    <a:lnTo>
                      <a:pt x="161" y="95"/>
                    </a:lnTo>
                    <a:lnTo>
                      <a:pt x="146" y="96"/>
                    </a:lnTo>
                    <a:lnTo>
                      <a:pt x="150" y="51"/>
                    </a:lnTo>
                    <a:lnTo>
                      <a:pt x="132" y="41"/>
                    </a:lnTo>
                    <a:lnTo>
                      <a:pt x="105" y="38"/>
                    </a:lnTo>
                    <a:lnTo>
                      <a:pt x="89" y="16"/>
                    </a:lnTo>
                    <a:lnTo>
                      <a:pt x="54" y="7"/>
                    </a:lnTo>
                    <a:lnTo>
                      <a:pt x="15" y="0"/>
                    </a:lnTo>
                    <a:lnTo>
                      <a:pt x="23" y="23"/>
                    </a:lnTo>
                    <a:lnTo>
                      <a:pt x="11" y="38"/>
                    </a:lnTo>
                    <a:lnTo>
                      <a:pt x="0" y="68"/>
                    </a:lnTo>
                    <a:lnTo>
                      <a:pt x="7" y="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3" name="Freeform 168"/>
              <p:cNvSpPr>
                <a:spLocks/>
              </p:cNvSpPr>
              <p:nvPr/>
            </p:nvSpPr>
            <p:spPr bwMode="auto">
              <a:xfrm>
                <a:off x="1918" y="4287"/>
                <a:ext cx="124" cy="145"/>
              </a:xfrm>
              <a:custGeom>
                <a:avLst/>
                <a:gdLst>
                  <a:gd name="T0" fmla="*/ 106 w 249"/>
                  <a:gd name="T1" fmla="*/ 30 h 291"/>
                  <a:gd name="T2" fmla="*/ 115 w 249"/>
                  <a:gd name="T3" fmla="*/ 35 h 291"/>
                  <a:gd name="T4" fmla="*/ 112 w 249"/>
                  <a:gd name="T5" fmla="*/ 44 h 291"/>
                  <a:gd name="T6" fmla="*/ 110 w 249"/>
                  <a:gd name="T7" fmla="*/ 61 h 291"/>
                  <a:gd name="T8" fmla="*/ 123 w 249"/>
                  <a:gd name="T9" fmla="*/ 84 h 291"/>
                  <a:gd name="T10" fmla="*/ 116 w 249"/>
                  <a:gd name="T11" fmla="*/ 90 h 291"/>
                  <a:gd name="T12" fmla="*/ 124 w 249"/>
                  <a:gd name="T13" fmla="*/ 121 h 291"/>
                  <a:gd name="T14" fmla="*/ 116 w 249"/>
                  <a:gd name="T15" fmla="*/ 122 h 291"/>
                  <a:gd name="T16" fmla="*/ 98 w 249"/>
                  <a:gd name="T17" fmla="*/ 139 h 291"/>
                  <a:gd name="T18" fmla="*/ 89 w 249"/>
                  <a:gd name="T19" fmla="*/ 133 h 291"/>
                  <a:gd name="T20" fmla="*/ 77 w 249"/>
                  <a:gd name="T21" fmla="*/ 139 h 291"/>
                  <a:gd name="T22" fmla="*/ 74 w 249"/>
                  <a:gd name="T23" fmla="*/ 128 h 291"/>
                  <a:gd name="T24" fmla="*/ 55 w 249"/>
                  <a:gd name="T25" fmla="*/ 121 h 291"/>
                  <a:gd name="T26" fmla="*/ 39 w 249"/>
                  <a:gd name="T27" fmla="*/ 125 h 291"/>
                  <a:gd name="T28" fmla="*/ 41 w 249"/>
                  <a:gd name="T29" fmla="*/ 135 h 291"/>
                  <a:gd name="T30" fmla="*/ 32 w 249"/>
                  <a:gd name="T31" fmla="*/ 145 h 291"/>
                  <a:gd name="T32" fmla="*/ 29 w 249"/>
                  <a:gd name="T33" fmla="*/ 128 h 291"/>
                  <a:gd name="T34" fmla="*/ 27 w 249"/>
                  <a:gd name="T35" fmla="*/ 120 h 291"/>
                  <a:gd name="T36" fmla="*/ 20 w 249"/>
                  <a:gd name="T37" fmla="*/ 118 h 291"/>
                  <a:gd name="T38" fmla="*/ 16 w 249"/>
                  <a:gd name="T39" fmla="*/ 110 h 291"/>
                  <a:gd name="T40" fmla="*/ 9 w 249"/>
                  <a:gd name="T41" fmla="*/ 110 h 291"/>
                  <a:gd name="T42" fmla="*/ 11 w 249"/>
                  <a:gd name="T43" fmla="*/ 88 h 291"/>
                  <a:gd name="T44" fmla="*/ 2 w 249"/>
                  <a:gd name="T45" fmla="*/ 83 h 291"/>
                  <a:gd name="T46" fmla="*/ 0 w 249"/>
                  <a:gd name="T47" fmla="*/ 58 h 291"/>
                  <a:gd name="T48" fmla="*/ 4 w 249"/>
                  <a:gd name="T49" fmla="*/ 49 h 291"/>
                  <a:gd name="T50" fmla="*/ 14 w 249"/>
                  <a:gd name="T51" fmla="*/ 41 h 291"/>
                  <a:gd name="T52" fmla="*/ 18 w 249"/>
                  <a:gd name="T53" fmla="*/ 46 h 291"/>
                  <a:gd name="T54" fmla="*/ 27 w 249"/>
                  <a:gd name="T55" fmla="*/ 39 h 291"/>
                  <a:gd name="T56" fmla="*/ 26 w 249"/>
                  <a:gd name="T57" fmla="*/ 29 h 291"/>
                  <a:gd name="T58" fmla="*/ 33 w 249"/>
                  <a:gd name="T59" fmla="*/ 17 h 291"/>
                  <a:gd name="T60" fmla="*/ 33 w 249"/>
                  <a:gd name="T61" fmla="*/ 3 h 291"/>
                  <a:gd name="T62" fmla="*/ 44 w 249"/>
                  <a:gd name="T63" fmla="*/ 8 h 291"/>
                  <a:gd name="T64" fmla="*/ 51 w 249"/>
                  <a:gd name="T65" fmla="*/ 15 h 291"/>
                  <a:gd name="T66" fmla="*/ 61 w 249"/>
                  <a:gd name="T67" fmla="*/ 4 h 291"/>
                  <a:gd name="T68" fmla="*/ 78 w 249"/>
                  <a:gd name="T69" fmla="*/ 0 h 291"/>
                  <a:gd name="T70" fmla="*/ 85 w 249"/>
                  <a:gd name="T71" fmla="*/ 4 h 291"/>
                  <a:gd name="T72" fmla="*/ 91 w 249"/>
                  <a:gd name="T73" fmla="*/ 15 h 291"/>
                  <a:gd name="T74" fmla="*/ 102 w 249"/>
                  <a:gd name="T75" fmla="*/ 20 h 291"/>
                  <a:gd name="T76" fmla="*/ 106 w 249"/>
                  <a:gd name="T77" fmla="*/ 30 h 2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91"/>
                  <a:gd name="T119" fmla="*/ 249 w 249"/>
                  <a:gd name="T120" fmla="*/ 291 h 2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91">
                    <a:moveTo>
                      <a:pt x="213" y="61"/>
                    </a:moveTo>
                    <a:lnTo>
                      <a:pt x="231" y="71"/>
                    </a:lnTo>
                    <a:lnTo>
                      <a:pt x="225" y="88"/>
                    </a:lnTo>
                    <a:lnTo>
                      <a:pt x="220" y="123"/>
                    </a:lnTo>
                    <a:lnTo>
                      <a:pt x="247" y="168"/>
                    </a:lnTo>
                    <a:lnTo>
                      <a:pt x="232" y="181"/>
                    </a:lnTo>
                    <a:lnTo>
                      <a:pt x="249" y="243"/>
                    </a:lnTo>
                    <a:lnTo>
                      <a:pt x="232" y="245"/>
                    </a:lnTo>
                    <a:lnTo>
                      <a:pt x="197" y="278"/>
                    </a:lnTo>
                    <a:lnTo>
                      <a:pt x="179" y="266"/>
                    </a:lnTo>
                    <a:lnTo>
                      <a:pt x="154" y="278"/>
                    </a:lnTo>
                    <a:lnTo>
                      <a:pt x="148" y="257"/>
                    </a:lnTo>
                    <a:lnTo>
                      <a:pt x="111" y="243"/>
                    </a:lnTo>
                    <a:lnTo>
                      <a:pt x="79" y="250"/>
                    </a:lnTo>
                    <a:lnTo>
                      <a:pt x="83" y="271"/>
                    </a:lnTo>
                    <a:lnTo>
                      <a:pt x="64" y="291"/>
                    </a:lnTo>
                    <a:lnTo>
                      <a:pt x="58" y="257"/>
                    </a:lnTo>
                    <a:lnTo>
                      <a:pt x="55" y="240"/>
                    </a:lnTo>
                    <a:lnTo>
                      <a:pt x="40" y="237"/>
                    </a:lnTo>
                    <a:lnTo>
                      <a:pt x="33" y="220"/>
                    </a:lnTo>
                    <a:lnTo>
                      <a:pt x="18" y="221"/>
                    </a:lnTo>
                    <a:lnTo>
                      <a:pt x="22" y="176"/>
                    </a:lnTo>
                    <a:lnTo>
                      <a:pt x="4" y="166"/>
                    </a:lnTo>
                    <a:lnTo>
                      <a:pt x="0" y="117"/>
                    </a:lnTo>
                    <a:lnTo>
                      <a:pt x="9" y="99"/>
                    </a:lnTo>
                    <a:lnTo>
                      <a:pt x="28" y="82"/>
                    </a:lnTo>
                    <a:lnTo>
                      <a:pt x="36" y="93"/>
                    </a:lnTo>
                    <a:lnTo>
                      <a:pt x="54" y="79"/>
                    </a:lnTo>
                    <a:lnTo>
                      <a:pt x="52" y="59"/>
                    </a:lnTo>
                    <a:lnTo>
                      <a:pt x="66" y="35"/>
                    </a:lnTo>
                    <a:lnTo>
                      <a:pt x="66" y="7"/>
                    </a:lnTo>
                    <a:lnTo>
                      <a:pt x="89" y="17"/>
                    </a:lnTo>
                    <a:lnTo>
                      <a:pt x="102" y="30"/>
                    </a:lnTo>
                    <a:lnTo>
                      <a:pt x="123" y="9"/>
                    </a:lnTo>
                    <a:lnTo>
                      <a:pt x="157" y="0"/>
                    </a:lnTo>
                    <a:lnTo>
                      <a:pt x="171" y="8"/>
                    </a:lnTo>
                    <a:lnTo>
                      <a:pt x="183" y="31"/>
                    </a:lnTo>
                    <a:lnTo>
                      <a:pt x="205" y="41"/>
                    </a:lnTo>
                    <a:lnTo>
                      <a:pt x="213" y="6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4" name="Freeform 169"/>
              <p:cNvSpPr>
                <a:spLocks/>
              </p:cNvSpPr>
              <p:nvPr/>
            </p:nvSpPr>
            <p:spPr bwMode="auto">
              <a:xfrm>
                <a:off x="1831" y="4201"/>
                <a:ext cx="89" cy="111"/>
              </a:xfrm>
              <a:custGeom>
                <a:avLst/>
                <a:gdLst>
                  <a:gd name="T0" fmla="*/ 63 w 179"/>
                  <a:gd name="T1" fmla="*/ 73 h 222"/>
                  <a:gd name="T2" fmla="*/ 67 w 179"/>
                  <a:gd name="T3" fmla="*/ 99 h 222"/>
                  <a:gd name="T4" fmla="*/ 66 w 179"/>
                  <a:gd name="T5" fmla="*/ 107 h 222"/>
                  <a:gd name="T6" fmla="*/ 72 w 179"/>
                  <a:gd name="T7" fmla="*/ 111 h 222"/>
                  <a:gd name="T8" fmla="*/ 89 w 179"/>
                  <a:gd name="T9" fmla="*/ 100 h 222"/>
                  <a:gd name="T10" fmla="*/ 87 w 179"/>
                  <a:gd name="T11" fmla="*/ 72 h 222"/>
                  <a:gd name="T12" fmla="*/ 84 w 179"/>
                  <a:gd name="T13" fmla="*/ 50 h 222"/>
                  <a:gd name="T14" fmla="*/ 88 w 179"/>
                  <a:gd name="T15" fmla="*/ 41 h 222"/>
                  <a:gd name="T16" fmla="*/ 81 w 179"/>
                  <a:gd name="T17" fmla="*/ 37 h 222"/>
                  <a:gd name="T18" fmla="*/ 84 w 179"/>
                  <a:gd name="T19" fmla="*/ 23 h 222"/>
                  <a:gd name="T20" fmla="*/ 71 w 179"/>
                  <a:gd name="T21" fmla="*/ 18 h 222"/>
                  <a:gd name="T22" fmla="*/ 77 w 179"/>
                  <a:gd name="T23" fmla="*/ 7 h 222"/>
                  <a:gd name="T24" fmla="*/ 67 w 179"/>
                  <a:gd name="T25" fmla="*/ 7 h 222"/>
                  <a:gd name="T26" fmla="*/ 69 w 179"/>
                  <a:gd name="T27" fmla="*/ 2 h 222"/>
                  <a:gd name="T28" fmla="*/ 47 w 179"/>
                  <a:gd name="T29" fmla="*/ 0 h 222"/>
                  <a:gd name="T30" fmla="*/ 45 w 179"/>
                  <a:gd name="T31" fmla="*/ 7 h 222"/>
                  <a:gd name="T32" fmla="*/ 39 w 179"/>
                  <a:gd name="T33" fmla="*/ 7 h 222"/>
                  <a:gd name="T34" fmla="*/ 26 w 179"/>
                  <a:gd name="T35" fmla="*/ 14 h 222"/>
                  <a:gd name="T36" fmla="*/ 20 w 179"/>
                  <a:gd name="T37" fmla="*/ 15 h 222"/>
                  <a:gd name="T38" fmla="*/ 21 w 179"/>
                  <a:gd name="T39" fmla="*/ 25 h 222"/>
                  <a:gd name="T40" fmla="*/ 11 w 179"/>
                  <a:gd name="T41" fmla="*/ 40 h 222"/>
                  <a:gd name="T42" fmla="*/ 0 w 179"/>
                  <a:gd name="T43" fmla="*/ 39 h 222"/>
                  <a:gd name="T44" fmla="*/ 0 w 179"/>
                  <a:gd name="T45" fmla="*/ 56 h 222"/>
                  <a:gd name="T46" fmla="*/ 5 w 179"/>
                  <a:gd name="T47" fmla="*/ 70 h 222"/>
                  <a:gd name="T48" fmla="*/ 10 w 179"/>
                  <a:gd name="T49" fmla="*/ 62 h 222"/>
                  <a:gd name="T50" fmla="*/ 19 w 179"/>
                  <a:gd name="T51" fmla="*/ 60 h 222"/>
                  <a:gd name="T52" fmla="*/ 24 w 179"/>
                  <a:gd name="T53" fmla="*/ 56 h 222"/>
                  <a:gd name="T54" fmla="*/ 30 w 179"/>
                  <a:gd name="T55" fmla="*/ 59 h 222"/>
                  <a:gd name="T56" fmla="*/ 37 w 179"/>
                  <a:gd name="T57" fmla="*/ 57 h 222"/>
                  <a:gd name="T58" fmla="*/ 63 w 179"/>
                  <a:gd name="T59" fmla="*/ 73 h 2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9"/>
                  <a:gd name="T91" fmla="*/ 0 h 222"/>
                  <a:gd name="T92" fmla="*/ 179 w 179"/>
                  <a:gd name="T93" fmla="*/ 222 h 2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9" h="222">
                    <a:moveTo>
                      <a:pt x="126" y="146"/>
                    </a:moveTo>
                    <a:lnTo>
                      <a:pt x="135" y="197"/>
                    </a:lnTo>
                    <a:lnTo>
                      <a:pt x="132" y="214"/>
                    </a:lnTo>
                    <a:lnTo>
                      <a:pt x="145" y="222"/>
                    </a:lnTo>
                    <a:lnTo>
                      <a:pt x="179" y="200"/>
                    </a:lnTo>
                    <a:lnTo>
                      <a:pt x="174" y="143"/>
                    </a:lnTo>
                    <a:lnTo>
                      <a:pt x="168" y="100"/>
                    </a:lnTo>
                    <a:lnTo>
                      <a:pt x="177" y="81"/>
                    </a:lnTo>
                    <a:lnTo>
                      <a:pt x="162" y="73"/>
                    </a:lnTo>
                    <a:lnTo>
                      <a:pt x="169" y="45"/>
                    </a:lnTo>
                    <a:lnTo>
                      <a:pt x="142" y="36"/>
                    </a:lnTo>
                    <a:lnTo>
                      <a:pt x="154" y="15"/>
                    </a:lnTo>
                    <a:lnTo>
                      <a:pt x="135" y="15"/>
                    </a:lnTo>
                    <a:lnTo>
                      <a:pt x="139" y="4"/>
                    </a:lnTo>
                    <a:lnTo>
                      <a:pt x="95" y="0"/>
                    </a:lnTo>
                    <a:lnTo>
                      <a:pt x="90" y="13"/>
                    </a:lnTo>
                    <a:lnTo>
                      <a:pt x="78" y="13"/>
                    </a:lnTo>
                    <a:lnTo>
                      <a:pt x="52" y="29"/>
                    </a:lnTo>
                    <a:lnTo>
                      <a:pt x="40" y="31"/>
                    </a:lnTo>
                    <a:lnTo>
                      <a:pt x="43" y="50"/>
                    </a:lnTo>
                    <a:lnTo>
                      <a:pt x="23" y="79"/>
                    </a:lnTo>
                    <a:lnTo>
                      <a:pt x="1" y="77"/>
                    </a:lnTo>
                    <a:lnTo>
                      <a:pt x="0" y="111"/>
                    </a:lnTo>
                    <a:lnTo>
                      <a:pt x="10" y="140"/>
                    </a:lnTo>
                    <a:lnTo>
                      <a:pt x="21" y="124"/>
                    </a:lnTo>
                    <a:lnTo>
                      <a:pt x="39" y="120"/>
                    </a:lnTo>
                    <a:lnTo>
                      <a:pt x="49" y="111"/>
                    </a:lnTo>
                    <a:lnTo>
                      <a:pt x="61" y="119"/>
                    </a:lnTo>
                    <a:lnTo>
                      <a:pt x="75" y="115"/>
                    </a:lnTo>
                    <a:lnTo>
                      <a:pt x="126" y="1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5" name="Freeform 170"/>
              <p:cNvSpPr>
                <a:spLocks/>
              </p:cNvSpPr>
              <p:nvPr/>
            </p:nvSpPr>
            <p:spPr bwMode="auto">
              <a:xfrm>
                <a:off x="1804" y="3951"/>
                <a:ext cx="152" cy="120"/>
              </a:xfrm>
              <a:custGeom>
                <a:avLst/>
                <a:gdLst>
                  <a:gd name="T0" fmla="*/ 27 w 305"/>
                  <a:gd name="T1" fmla="*/ 62 h 239"/>
                  <a:gd name="T2" fmla="*/ 37 w 305"/>
                  <a:gd name="T3" fmla="*/ 53 h 239"/>
                  <a:gd name="T4" fmla="*/ 47 w 305"/>
                  <a:gd name="T5" fmla="*/ 57 h 239"/>
                  <a:gd name="T6" fmla="*/ 69 w 305"/>
                  <a:gd name="T7" fmla="*/ 49 h 239"/>
                  <a:gd name="T8" fmla="*/ 108 w 305"/>
                  <a:gd name="T9" fmla="*/ 90 h 239"/>
                  <a:gd name="T10" fmla="*/ 113 w 305"/>
                  <a:gd name="T11" fmla="*/ 114 h 239"/>
                  <a:gd name="T12" fmla="*/ 122 w 305"/>
                  <a:gd name="T13" fmla="*/ 110 h 239"/>
                  <a:gd name="T14" fmla="*/ 127 w 305"/>
                  <a:gd name="T15" fmla="*/ 120 h 239"/>
                  <a:gd name="T16" fmla="*/ 131 w 305"/>
                  <a:gd name="T17" fmla="*/ 104 h 239"/>
                  <a:gd name="T18" fmla="*/ 144 w 305"/>
                  <a:gd name="T19" fmla="*/ 105 h 239"/>
                  <a:gd name="T20" fmla="*/ 152 w 305"/>
                  <a:gd name="T21" fmla="*/ 92 h 239"/>
                  <a:gd name="T22" fmla="*/ 146 w 305"/>
                  <a:gd name="T23" fmla="*/ 80 h 239"/>
                  <a:gd name="T24" fmla="*/ 129 w 305"/>
                  <a:gd name="T25" fmla="*/ 71 h 239"/>
                  <a:gd name="T26" fmla="*/ 132 w 305"/>
                  <a:gd name="T27" fmla="*/ 45 h 239"/>
                  <a:gd name="T28" fmla="*/ 122 w 305"/>
                  <a:gd name="T29" fmla="*/ 36 h 239"/>
                  <a:gd name="T30" fmla="*/ 116 w 305"/>
                  <a:gd name="T31" fmla="*/ 0 h 239"/>
                  <a:gd name="T32" fmla="*/ 104 w 305"/>
                  <a:gd name="T33" fmla="*/ 10 h 239"/>
                  <a:gd name="T34" fmla="*/ 96 w 305"/>
                  <a:gd name="T35" fmla="*/ 24 h 239"/>
                  <a:gd name="T36" fmla="*/ 69 w 305"/>
                  <a:gd name="T37" fmla="*/ 30 h 239"/>
                  <a:gd name="T38" fmla="*/ 68 w 305"/>
                  <a:gd name="T39" fmla="*/ 34 h 239"/>
                  <a:gd name="T40" fmla="*/ 45 w 305"/>
                  <a:gd name="T41" fmla="*/ 35 h 239"/>
                  <a:gd name="T42" fmla="*/ 46 w 305"/>
                  <a:gd name="T43" fmla="*/ 27 h 239"/>
                  <a:gd name="T44" fmla="*/ 33 w 305"/>
                  <a:gd name="T45" fmla="*/ 28 h 239"/>
                  <a:gd name="T46" fmla="*/ 16 w 305"/>
                  <a:gd name="T47" fmla="*/ 45 h 239"/>
                  <a:gd name="T48" fmla="*/ 6 w 305"/>
                  <a:gd name="T49" fmla="*/ 49 h 239"/>
                  <a:gd name="T50" fmla="*/ 0 w 305"/>
                  <a:gd name="T51" fmla="*/ 53 h 239"/>
                  <a:gd name="T52" fmla="*/ 0 w 305"/>
                  <a:gd name="T53" fmla="*/ 62 h 239"/>
                  <a:gd name="T54" fmla="*/ 7 w 305"/>
                  <a:gd name="T55" fmla="*/ 66 h 239"/>
                  <a:gd name="T56" fmla="*/ 27 w 305"/>
                  <a:gd name="T57" fmla="*/ 62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239"/>
                  <a:gd name="T89" fmla="*/ 305 w 305"/>
                  <a:gd name="T90" fmla="*/ 239 h 2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239">
                    <a:moveTo>
                      <a:pt x="55" y="123"/>
                    </a:moveTo>
                    <a:lnTo>
                      <a:pt x="75" y="105"/>
                    </a:lnTo>
                    <a:lnTo>
                      <a:pt x="94" y="113"/>
                    </a:lnTo>
                    <a:lnTo>
                      <a:pt x="139" y="98"/>
                    </a:lnTo>
                    <a:lnTo>
                      <a:pt x="217" y="179"/>
                    </a:lnTo>
                    <a:lnTo>
                      <a:pt x="227" y="228"/>
                    </a:lnTo>
                    <a:lnTo>
                      <a:pt x="244" y="219"/>
                    </a:lnTo>
                    <a:lnTo>
                      <a:pt x="255" y="239"/>
                    </a:lnTo>
                    <a:lnTo>
                      <a:pt x="262" y="207"/>
                    </a:lnTo>
                    <a:lnTo>
                      <a:pt x="289" y="209"/>
                    </a:lnTo>
                    <a:lnTo>
                      <a:pt x="305" y="184"/>
                    </a:lnTo>
                    <a:lnTo>
                      <a:pt x="293" y="160"/>
                    </a:lnTo>
                    <a:lnTo>
                      <a:pt x="258" y="141"/>
                    </a:lnTo>
                    <a:lnTo>
                      <a:pt x="264" y="89"/>
                    </a:lnTo>
                    <a:lnTo>
                      <a:pt x="244" y="72"/>
                    </a:lnTo>
                    <a:lnTo>
                      <a:pt x="233" y="0"/>
                    </a:lnTo>
                    <a:lnTo>
                      <a:pt x="209" y="20"/>
                    </a:lnTo>
                    <a:lnTo>
                      <a:pt x="193" y="47"/>
                    </a:lnTo>
                    <a:lnTo>
                      <a:pt x="139" y="59"/>
                    </a:lnTo>
                    <a:lnTo>
                      <a:pt x="137" y="68"/>
                    </a:lnTo>
                    <a:lnTo>
                      <a:pt x="90" y="69"/>
                    </a:lnTo>
                    <a:lnTo>
                      <a:pt x="93" y="54"/>
                    </a:lnTo>
                    <a:lnTo>
                      <a:pt x="66" y="55"/>
                    </a:lnTo>
                    <a:lnTo>
                      <a:pt x="33" y="89"/>
                    </a:lnTo>
                    <a:lnTo>
                      <a:pt x="13" y="97"/>
                    </a:lnTo>
                    <a:lnTo>
                      <a:pt x="0" y="105"/>
                    </a:lnTo>
                    <a:lnTo>
                      <a:pt x="1" y="124"/>
                    </a:lnTo>
                    <a:lnTo>
                      <a:pt x="15" y="132"/>
                    </a:lnTo>
                    <a:lnTo>
                      <a:pt x="55" y="1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6" name="Freeform 171"/>
              <p:cNvSpPr>
                <a:spLocks/>
              </p:cNvSpPr>
              <p:nvPr/>
            </p:nvSpPr>
            <p:spPr bwMode="auto">
              <a:xfrm>
                <a:off x="1819" y="3832"/>
                <a:ext cx="172" cy="199"/>
              </a:xfrm>
              <a:custGeom>
                <a:avLst/>
                <a:gdLst>
                  <a:gd name="T0" fmla="*/ 53 w 345"/>
                  <a:gd name="T1" fmla="*/ 115 h 399"/>
                  <a:gd name="T2" fmla="*/ 69 w 345"/>
                  <a:gd name="T3" fmla="*/ 115 h 399"/>
                  <a:gd name="T4" fmla="*/ 82 w 345"/>
                  <a:gd name="T5" fmla="*/ 116 h 399"/>
                  <a:gd name="T6" fmla="*/ 90 w 345"/>
                  <a:gd name="T7" fmla="*/ 113 h 399"/>
                  <a:gd name="T8" fmla="*/ 101 w 345"/>
                  <a:gd name="T9" fmla="*/ 119 h 399"/>
                  <a:gd name="T10" fmla="*/ 107 w 345"/>
                  <a:gd name="T11" fmla="*/ 155 h 399"/>
                  <a:gd name="T12" fmla="*/ 117 w 345"/>
                  <a:gd name="T13" fmla="*/ 164 h 399"/>
                  <a:gd name="T14" fmla="*/ 114 w 345"/>
                  <a:gd name="T15" fmla="*/ 190 h 399"/>
                  <a:gd name="T16" fmla="*/ 131 w 345"/>
                  <a:gd name="T17" fmla="*/ 199 h 399"/>
                  <a:gd name="T18" fmla="*/ 148 w 345"/>
                  <a:gd name="T19" fmla="*/ 179 h 399"/>
                  <a:gd name="T20" fmla="*/ 144 w 345"/>
                  <a:gd name="T21" fmla="*/ 172 h 399"/>
                  <a:gd name="T22" fmla="*/ 147 w 345"/>
                  <a:gd name="T23" fmla="*/ 156 h 399"/>
                  <a:gd name="T24" fmla="*/ 156 w 345"/>
                  <a:gd name="T25" fmla="*/ 141 h 399"/>
                  <a:gd name="T26" fmla="*/ 172 w 345"/>
                  <a:gd name="T27" fmla="*/ 138 h 399"/>
                  <a:gd name="T28" fmla="*/ 171 w 345"/>
                  <a:gd name="T29" fmla="*/ 128 h 399"/>
                  <a:gd name="T30" fmla="*/ 152 w 345"/>
                  <a:gd name="T31" fmla="*/ 126 h 399"/>
                  <a:gd name="T32" fmla="*/ 143 w 345"/>
                  <a:gd name="T33" fmla="*/ 112 h 399"/>
                  <a:gd name="T34" fmla="*/ 150 w 345"/>
                  <a:gd name="T35" fmla="*/ 101 h 399"/>
                  <a:gd name="T36" fmla="*/ 137 w 345"/>
                  <a:gd name="T37" fmla="*/ 83 h 399"/>
                  <a:gd name="T38" fmla="*/ 114 w 345"/>
                  <a:gd name="T39" fmla="*/ 92 h 399"/>
                  <a:gd name="T40" fmla="*/ 90 w 345"/>
                  <a:gd name="T41" fmla="*/ 81 h 399"/>
                  <a:gd name="T42" fmla="*/ 90 w 345"/>
                  <a:gd name="T43" fmla="*/ 72 h 399"/>
                  <a:gd name="T44" fmla="*/ 113 w 345"/>
                  <a:gd name="T45" fmla="*/ 73 h 399"/>
                  <a:gd name="T46" fmla="*/ 135 w 345"/>
                  <a:gd name="T47" fmla="*/ 65 h 399"/>
                  <a:gd name="T48" fmla="*/ 146 w 345"/>
                  <a:gd name="T49" fmla="*/ 67 h 399"/>
                  <a:gd name="T50" fmla="*/ 150 w 345"/>
                  <a:gd name="T51" fmla="*/ 57 h 399"/>
                  <a:gd name="T52" fmla="*/ 140 w 345"/>
                  <a:gd name="T53" fmla="*/ 31 h 399"/>
                  <a:gd name="T54" fmla="*/ 113 w 345"/>
                  <a:gd name="T55" fmla="*/ 29 h 399"/>
                  <a:gd name="T56" fmla="*/ 90 w 345"/>
                  <a:gd name="T57" fmla="*/ 22 h 399"/>
                  <a:gd name="T58" fmla="*/ 88 w 345"/>
                  <a:gd name="T59" fmla="*/ 0 h 399"/>
                  <a:gd name="T60" fmla="*/ 70 w 345"/>
                  <a:gd name="T61" fmla="*/ 1 h 399"/>
                  <a:gd name="T62" fmla="*/ 67 w 345"/>
                  <a:gd name="T63" fmla="*/ 23 h 399"/>
                  <a:gd name="T64" fmla="*/ 56 w 345"/>
                  <a:gd name="T65" fmla="*/ 26 h 399"/>
                  <a:gd name="T66" fmla="*/ 54 w 345"/>
                  <a:gd name="T67" fmla="*/ 17 h 399"/>
                  <a:gd name="T68" fmla="*/ 44 w 345"/>
                  <a:gd name="T69" fmla="*/ 17 h 399"/>
                  <a:gd name="T70" fmla="*/ 42 w 345"/>
                  <a:gd name="T71" fmla="*/ 32 h 399"/>
                  <a:gd name="T72" fmla="*/ 33 w 345"/>
                  <a:gd name="T73" fmla="*/ 45 h 399"/>
                  <a:gd name="T74" fmla="*/ 8 w 345"/>
                  <a:gd name="T75" fmla="*/ 43 h 399"/>
                  <a:gd name="T76" fmla="*/ 0 w 345"/>
                  <a:gd name="T77" fmla="*/ 50 h 399"/>
                  <a:gd name="T78" fmla="*/ 8 w 345"/>
                  <a:gd name="T79" fmla="*/ 65 h 399"/>
                  <a:gd name="T80" fmla="*/ 20 w 345"/>
                  <a:gd name="T81" fmla="*/ 71 h 399"/>
                  <a:gd name="T82" fmla="*/ 30 w 345"/>
                  <a:gd name="T83" fmla="*/ 90 h 399"/>
                  <a:gd name="T84" fmla="*/ 35 w 345"/>
                  <a:gd name="T85" fmla="*/ 104 h 399"/>
                  <a:gd name="T86" fmla="*/ 30 w 345"/>
                  <a:gd name="T87" fmla="*/ 108 h 399"/>
                  <a:gd name="T88" fmla="*/ 33 w 345"/>
                  <a:gd name="T89" fmla="*/ 114 h 399"/>
                  <a:gd name="T90" fmla="*/ 46 w 345"/>
                  <a:gd name="T91" fmla="*/ 106 h 399"/>
                  <a:gd name="T92" fmla="*/ 53 w 345"/>
                  <a:gd name="T93" fmla="*/ 115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5"/>
                  <a:gd name="T142" fmla="*/ 0 h 399"/>
                  <a:gd name="T143" fmla="*/ 345 w 345"/>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5" h="399">
                    <a:moveTo>
                      <a:pt x="106" y="231"/>
                    </a:moveTo>
                    <a:lnTo>
                      <a:pt x="139" y="231"/>
                    </a:lnTo>
                    <a:lnTo>
                      <a:pt x="165" y="232"/>
                    </a:lnTo>
                    <a:lnTo>
                      <a:pt x="180" y="226"/>
                    </a:lnTo>
                    <a:lnTo>
                      <a:pt x="203" y="239"/>
                    </a:lnTo>
                    <a:lnTo>
                      <a:pt x="214" y="311"/>
                    </a:lnTo>
                    <a:lnTo>
                      <a:pt x="234" y="328"/>
                    </a:lnTo>
                    <a:lnTo>
                      <a:pt x="228" y="380"/>
                    </a:lnTo>
                    <a:lnTo>
                      <a:pt x="263" y="399"/>
                    </a:lnTo>
                    <a:lnTo>
                      <a:pt x="297" y="359"/>
                    </a:lnTo>
                    <a:lnTo>
                      <a:pt x="288" y="344"/>
                    </a:lnTo>
                    <a:lnTo>
                      <a:pt x="295" y="313"/>
                    </a:lnTo>
                    <a:lnTo>
                      <a:pt x="312" y="282"/>
                    </a:lnTo>
                    <a:lnTo>
                      <a:pt x="345" y="277"/>
                    </a:lnTo>
                    <a:lnTo>
                      <a:pt x="343" y="257"/>
                    </a:lnTo>
                    <a:lnTo>
                      <a:pt x="304" y="252"/>
                    </a:lnTo>
                    <a:lnTo>
                      <a:pt x="287" y="225"/>
                    </a:lnTo>
                    <a:lnTo>
                      <a:pt x="300" y="203"/>
                    </a:lnTo>
                    <a:lnTo>
                      <a:pt x="274" y="166"/>
                    </a:lnTo>
                    <a:lnTo>
                      <a:pt x="229" y="184"/>
                    </a:lnTo>
                    <a:lnTo>
                      <a:pt x="181" y="162"/>
                    </a:lnTo>
                    <a:lnTo>
                      <a:pt x="180" y="144"/>
                    </a:lnTo>
                    <a:lnTo>
                      <a:pt x="227" y="146"/>
                    </a:lnTo>
                    <a:lnTo>
                      <a:pt x="270" y="131"/>
                    </a:lnTo>
                    <a:lnTo>
                      <a:pt x="293" y="135"/>
                    </a:lnTo>
                    <a:lnTo>
                      <a:pt x="300" y="114"/>
                    </a:lnTo>
                    <a:lnTo>
                      <a:pt x="280" y="62"/>
                    </a:lnTo>
                    <a:lnTo>
                      <a:pt x="226" y="58"/>
                    </a:lnTo>
                    <a:lnTo>
                      <a:pt x="181" y="44"/>
                    </a:lnTo>
                    <a:lnTo>
                      <a:pt x="177" y="0"/>
                    </a:lnTo>
                    <a:lnTo>
                      <a:pt x="141" y="2"/>
                    </a:lnTo>
                    <a:lnTo>
                      <a:pt x="135" y="46"/>
                    </a:lnTo>
                    <a:lnTo>
                      <a:pt x="112" y="53"/>
                    </a:lnTo>
                    <a:lnTo>
                      <a:pt x="109" y="34"/>
                    </a:lnTo>
                    <a:lnTo>
                      <a:pt x="88" y="34"/>
                    </a:lnTo>
                    <a:lnTo>
                      <a:pt x="85" y="64"/>
                    </a:lnTo>
                    <a:lnTo>
                      <a:pt x="66" y="90"/>
                    </a:lnTo>
                    <a:lnTo>
                      <a:pt x="16" y="86"/>
                    </a:lnTo>
                    <a:lnTo>
                      <a:pt x="0" y="100"/>
                    </a:lnTo>
                    <a:lnTo>
                      <a:pt x="17" y="131"/>
                    </a:lnTo>
                    <a:lnTo>
                      <a:pt x="41" y="143"/>
                    </a:lnTo>
                    <a:lnTo>
                      <a:pt x="61" y="180"/>
                    </a:lnTo>
                    <a:lnTo>
                      <a:pt x="70" y="209"/>
                    </a:lnTo>
                    <a:lnTo>
                      <a:pt x="61" y="216"/>
                    </a:lnTo>
                    <a:lnTo>
                      <a:pt x="67" y="228"/>
                    </a:lnTo>
                    <a:lnTo>
                      <a:pt x="93" y="213"/>
                    </a:lnTo>
                    <a:lnTo>
                      <a:pt x="106" y="23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7" name="Freeform 172"/>
              <p:cNvSpPr>
                <a:spLocks/>
              </p:cNvSpPr>
              <p:nvPr/>
            </p:nvSpPr>
            <p:spPr bwMode="auto">
              <a:xfrm>
                <a:off x="1849" y="3944"/>
                <a:ext cx="71" cy="41"/>
              </a:xfrm>
              <a:custGeom>
                <a:avLst/>
                <a:gdLst>
                  <a:gd name="T0" fmla="*/ 23 w 143"/>
                  <a:gd name="T1" fmla="*/ 3 h 82"/>
                  <a:gd name="T2" fmla="*/ 39 w 143"/>
                  <a:gd name="T3" fmla="*/ 3 h 82"/>
                  <a:gd name="T4" fmla="*/ 52 w 143"/>
                  <a:gd name="T5" fmla="*/ 3 h 82"/>
                  <a:gd name="T6" fmla="*/ 60 w 143"/>
                  <a:gd name="T7" fmla="*/ 0 h 82"/>
                  <a:gd name="T8" fmla="*/ 71 w 143"/>
                  <a:gd name="T9" fmla="*/ 6 h 82"/>
                  <a:gd name="T10" fmla="*/ 59 w 143"/>
                  <a:gd name="T11" fmla="*/ 17 h 82"/>
                  <a:gd name="T12" fmla="*/ 51 w 143"/>
                  <a:gd name="T13" fmla="*/ 30 h 82"/>
                  <a:gd name="T14" fmla="*/ 24 w 143"/>
                  <a:gd name="T15" fmla="*/ 36 h 82"/>
                  <a:gd name="T16" fmla="*/ 23 w 143"/>
                  <a:gd name="T17" fmla="*/ 41 h 82"/>
                  <a:gd name="T18" fmla="*/ 0 w 143"/>
                  <a:gd name="T19" fmla="*/ 41 h 82"/>
                  <a:gd name="T20" fmla="*/ 1 w 143"/>
                  <a:gd name="T21" fmla="*/ 34 h 82"/>
                  <a:gd name="T22" fmla="*/ 11 w 143"/>
                  <a:gd name="T23" fmla="*/ 19 h 82"/>
                  <a:gd name="T24" fmla="*/ 20 w 143"/>
                  <a:gd name="T25" fmla="*/ 18 h 82"/>
                  <a:gd name="T26" fmla="*/ 23 w 143"/>
                  <a:gd name="T27" fmla="*/ 3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82"/>
                  <a:gd name="T44" fmla="*/ 143 w 143"/>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82">
                    <a:moveTo>
                      <a:pt x="46" y="5"/>
                    </a:moveTo>
                    <a:lnTo>
                      <a:pt x="79" y="5"/>
                    </a:lnTo>
                    <a:lnTo>
                      <a:pt x="105" y="6"/>
                    </a:lnTo>
                    <a:lnTo>
                      <a:pt x="120" y="0"/>
                    </a:lnTo>
                    <a:lnTo>
                      <a:pt x="143" y="13"/>
                    </a:lnTo>
                    <a:lnTo>
                      <a:pt x="119" y="33"/>
                    </a:lnTo>
                    <a:lnTo>
                      <a:pt x="103" y="60"/>
                    </a:lnTo>
                    <a:lnTo>
                      <a:pt x="49" y="72"/>
                    </a:lnTo>
                    <a:lnTo>
                      <a:pt x="47" y="81"/>
                    </a:lnTo>
                    <a:lnTo>
                      <a:pt x="0" y="82"/>
                    </a:lnTo>
                    <a:lnTo>
                      <a:pt x="3" y="67"/>
                    </a:lnTo>
                    <a:lnTo>
                      <a:pt x="22" y="37"/>
                    </a:lnTo>
                    <a:lnTo>
                      <a:pt x="41" y="35"/>
                    </a:lnTo>
                    <a:lnTo>
                      <a:pt x="46" y="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8" name="Freeform 173"/>
              <p:cNvSpPr>
                <a:spLocks/>
              </p:cNvSpPr>
              <p:nvPr/>
            </p:nvSpPr>
            <p:spPr bwMode="auto">
              <a:xfrm>
                <a:off x="1796" y="4000"/>
                <a:ext cx="121" cy="116"/>
              </a:xfrm>
              <a:custGeom>
                <a:avLst/>
                <a:gdLst>
                  <a:gd name="T0" fmla="*/ 42 w 241"/>
                  <a:gd name="T1" fmla="*/ 79 h 232"/>
                  <a:gd name="T2" fmla="*/ 53 w 241"/>
                  <a:gd name="T3" fmla="*/ 72 h 232"/>
                  <a:gd name="T4" fmla="*/ 53 w 241"/>
                  <a:gd name="T5" fmla="*/ 90 h 232"/>
                  <a:gd name="T6" fmla="*/ 59 w 241"/>
                  <a:gd name="T7" fmla="*/ 88 h 232"/>
                  <a:gd name="T8" fmla="*/ 60 w 241"/>
                  <a:gd name="T9" fmla="*/ 100 h 232"/>
                  <a:gd name="T10" fmla="*/ 53 w 241"/>
                  <a:gd name="T11" fmla="*/ 116 h 232"/>
                  <a:gd name="T12" fmla="*/ 68 w 241"/>
                  <a:gd name="T13" fmla="*/ 106 h 232"/>
                  <a:gd name="T14" fmla="*/ 72 w 241"/>
                  <a:gd name="T15" fmla="*/ 93 h 232"/>
                  <a:gd name="T16" fmla="*/ 78 w 241"/>
                  <a:gd name="T17" fmla="*/ 80 h 232"/>
                  <a:gd name="T18" fmla="*/ 87 w 241"/>
                  <a:gd name="T19" fmla="*/ 69 h 232"/>
                  <a:gd name="T20" fmla="*/ 95 w 241"/>
                  <a:gd name="T21" fmla="*/ 68 h 232"/>
                  <a:gd name="T22" fmla="*/ 106 w 241"/>
                  <a:gd name="T23" fmla="*/ 56 h 232"/>
                  <a:gd name="T24" fmla="*/ 121 w 241"/>
                  <a:gd name="T25" fmla="*/ 65 h 232"/>
                  <a:gd name="T26" fmla="*/ 116 w 241"/>
                  <a:gd name="T27" fmla="*/ 41 h 232"/>
                  <a:gd name="T28" fmla="*/ 77 w 241"/>
                  <a:gd name="T29" fmla="*/ 0 h 232"/>
                  <a:gd name="T30" fmla="*/ 54 w 241"/>
                  <a:gd name="T31" fmla="*/ 7 h 232"/>
                  <a:gd name="T32" fmla="*/ 45 w 241"/>
                  <a:gd name="T33" fmla="*/ 4 h 232"/>
                  <a:gd name="T34" fmla="*/ 35 w 241"/>
                  <a:gd name="T35" fmla="*/ 13 h 232"/>
                  <a:gd name="T36" fmla="*/ 15 w 241"/>
                  <a:gd name="T37" fmla="*/ 17 h 232"/>
                  <a:gd name="T38" fmla="*/ 23 w 241"/>
                  <a:gd name="T39" fmla="*/ 27 h 232"/>
                  <a:gd name="T40" fmla="*/ 3 w 241"/>
                  <a:gd name="T41" fmla="*/ 44 h 232"/>
                  <a:gd name="T42" fmla="*/ 0 w 241"/>
                  <a:gd name="T43" fmla="*/ 72 h 232"/>
                  <a:gd name="T44" fmla="*/ 7 w 241"/>
                  <a:gd name="T45" fmla="*/ 82 h 232"/>
                  <a:gd name="T46" fmla="*/ 10 w 241"/>
                  <a:gd name="T47" fmla="*/ 99 h 232"/>
                  <a:gd name="T48" fmla="*/ 16 w 241"/>
                  <a:gd name="T49" fmla="*/ 115 h 232"/>
                  <a:gd name="T50" fmla="*/ 32 w 241"/>
                  <a:gd name="T51" fmla="*/ 104 h 232"/>
                  <a:gd name="T52" fmla="*/ 42 w 241"/>
                  <a:gd name="T53" fmla="*/ 79 h 2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232"/>
                  <a:gd name="T83" fmla="*/ 241 w 241"/>
                  <a:gd name="T84" fmla="*/ 232 h 2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232">
                    <a:moveTo>
                      <a:pt x="84" y="158"/>
                    </a:moveTo>
                    <a:lnTo>
                      <a:pt x="105" y="143"/>
                    </a:lnTo>
                    <a:lnTo>
                      <a:pt x="105" y="180"/>
                    </a:lnTo>
                    <a:lnTo>
                      <a:pt x="117" y="176"/>
                    </a:lnTo>
                    <a:lnTo>
                      <a:pt x="119" y="200"/>
                    </a:lnTo>
                    <a:lnTo>
                      <a:pt x="105" y="232"/>
                    </a:lnTo>
                    <a:lnTo>
                      <a:pt x="135" y="212"/>
                    </a:lnTo>
                    <a:lnTo>
                      <a:pt x="143" y="186"/>
                    </a:lnTo>
                    <a:lnTo>
                      <a:pt x="156" y="159"/>
                    </a:lnTo>
                    <a:lnTo>
                      <a:pt x="173" y="138"/>
                    </a:lnTo>
                    <a:lnTo>
                      <a:pt x="189" y="136"/>
                    </a:lnTo>
                    <a:lnTo>
                      <a:pt x="211" y="111"/>
                    </a:lnTo>
                    <a:lnTo>
                      <a:pt x="241" y="130"/>
                    </a:lnTo>
                    <a:lnTo>
                      <a:pt x="231" y="81"/>
                    </a:lnTo>
                    <a:lnTo>
                      <a:pt x="153" y="0"/>
                    </a:lnTo>
                    <a:lnTo>
                      <a:pt x="108" y="15"/>
                    </a:lnTo>
                    <a:lnTo>
                      <a:pt x="89" y="7"/>
                    </a:lnTo>
                    <a:lnTo>
                      <a:pt x="69" y="25"/>
                    </a:lnTo>
                    <a:lnTo>
                      <a:pt x="29" y="34"/>
                    </a:lnTo>
                    <a:lnTo>
                      <a:pt x="45" y="53"/>
                    </a:lnTo>
                    <a:lnTo>
                      <a:pt x="6" y="88"/>
                    </a:lnTo>
                    <a:lnTo>
                      <a:pt x="0" y="143"/>
                    </a:lnTo>
                    <a:lnTo>
                      <a:pt x="14" y="163"/>
                    </a:lnTo>
                    <a:lnTo>
                      <a:pt x="19" y="198"/>
                    </a:lnTo>
                    <a:lnTo>
                      <a:pt x="31" y="229"/>
                    </a:lnTo>
                    <a:lnTo>
                      <a:pt x="63" y="207"/>
                    </a:lnTo>
                    <a:lnTo>
                      <a:pt x="84" y="15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9" name="Freeform 174"/>
              <p:cNvSpPr>
                <a:spLocks/>
              </p:cNvSpPr>
              <p:nvPr/>
            </p:nvSpPr>
            <p:spPr bwMode="auto">
              <a:xfrm>
                <a:off x="1958" y="3823"/>
                <a:ext cx="70" cy="89"/>
              </a:xfrm>
              <a:custGeom>
                <a:avLst/>
                <a:gdLst>
                  <a:gd name="T0" fmla="*/ 30 w 139"/>
                  <a:gd name="T1" fmla="*/ 77 h 180"/>
                  <a:gd name="T2" fmla="*/ 36 w 139"/>
                  <a:gd name="T3" fmla="*/ 89 h 180"/>
                  <a:gd name="T4" fmla="*/ 46 w 139"/>
                  <a:gd name="T5" fmla="*/ 84 h 180"/>
                  <a:gd name="T6" fmla="*/ 58 w 139"/>
                  <a:gd name="T7" fmla="*/ 69 h 180"/>
                  <a:gd name="T8" fmla="*/ 70 w 139"/>
                  <a:gd name="T9" fmla="*/ 58 h 180"/>
                  <a:gd name="T10" fmla="*/ 67 w 139"/>
                  <a:gd name="T11" fmla="*/ 43 h 180"/>
                  <a:gd name="T12" fmla="*/ 57 w 139"/>
                  <a:gd name="T13" fmla="*/ 44 h 180"/>
                  <a:gd name="T14" fmla="*/ 49 w 139"/>
                  <a:gd name="T15" fmla="*/ 24 h 180"/>
                  <a:gd name="T16" fmla="*/ 41 w 139"/>
                  <a:gd name="T17" fmla="*/ 23 h 180"/>
                  <a:gd name="T18" fmla="*/ 27 w 139"/>
                  <a:gd name="T19" fmla="*/ 0 h 180"/>
                  <a:gd name="T20" fmla="*/ 22 w 139"/>
                  <a:gd name="T21" fmla="*/ 4 h 180"/>
                  <a:gd name="T22" fmla="*/ 16 w 139"/>
                  <a:gd name="T23" fmla="*/ 17 h 180"/>
                  <a:gd name="T24" fmla="*/ 21 w 139"/>
                  <a:gd name="T25" fmla="*/ 22 h 180"/>
                  <a:gd name="T26" fmla="*/ 22 w 139"/>
                  <a:gd name="T27" fmla="*/ 41 h 180"/>
                  <a:gd name="T28" fmla="*/ 0 w 139"/>
                  <a:gd name="T29" fmla="*/ 40 h 180"/>
                  <a:gd name="T30" fmla="*/ 10 w 139"/>
                  <a:gd name="T31" fmla="*/ 65 h 180"/>
                  <a:gd name="T32" fmla="*/ 7 w 139"/>
                  <a:gd name="T33" fmla="*/ 76 h 180"/>
                  <a:gd name="T34" fmla="*/ 30 w 139"/>
                  <a:gd name="T35" fmla="*/ 77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180"/>
                  <a:gd name="T56" fmla="*/ 139 w 139"/>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180">
                    <a:moveTo>
                      <a:pt x="60" y="155"/>
                    </a:moveTo>
                    <a:lnTo>
                      <a:pt x="72" y="180"/>
                    </a:lnTo>
                    <a:lnTo>
                      <a:pt x="92" y="170"/>
                    </a:lnTo>
                    <a:lnTo>
                      <a:pt x="116" y="140"/>
                    </a:lnTo>
                    <a:lnTo>
                      <a:pt x="139" y="117"/>
                    </a:lnTo>
                    <a:lnTo>
                      <a:pt x="133" y="86"/>
                    </a:lnTo>
                    <a:lnTo>
                      <a:pt x="113" y="88"/>
                    </a:lnTo>
                    <a:lnTo>
                      <a:pt x="98" y="49"/>
                    </a:lnTo>
                    <a:lnTo>
                      <a:pt x="81" y="47"/>
                    </a:lnTo>
                    <a:lnTo>
                      <a:pt x="54" y="0"/>
                    </a:lnTo>
                    <a:lnTo>
                      <a:pt x="43" y="9"/>
                    </a:lnTo>
                    <a:lnTo>
                      <a:pt x="31" y="35"/>
                    </a:lnTo>
                    <a:lnTo>
                      <a:pt x="42" y="45"/>
                    </a:lnTo>
                    <a:lnTo>
                      <a:pt x="43" y="82"/>
                    </a:lnTo>
                    <a:lnTo>
                      <a:pt x="0" y="80"/>
                    </a:lnTo>
                    <a:lnTo>
                      <a:pt x="20" y="132"/>
                    </a:lnTo>
                    <a:lnTo>
                      <a:pt x="13" y="153"/>
                    </a:lnTo>
                    <a:lnTo>
                      <a:pt x="60" y="15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0" name="Freeform 175"/>
              <p:cNvSpPr>
                <a:spLocks/>
              </p:cNvSpPr>
              <p:nvPr/>
            </p:nvSpPr>
            <p:spPr bwMode="auto">
              <a:xfrm>
                <a:off x="1973" y="3593"/>
                <a:ext cx="87" cy="88"/>
              </a:xfrm>
              <a:custGeom>
                <a:avLst/>
                <a:gdLst>
                  <a:gd name="T0" fmla="*/ 9 w 174"/>
                  <a:gd name="T1" fmla="*/ 22 h 175"/>
                  <a:gd name="T2" fmla="*/ 9 w 174"/>
                  <a:gd name="T3" fmla="*/ 34 h 175"/>
                  <a:gd name="T4" fmla="*/ 0 w 174"/>
                  <a:gd name="T5" fmla="*/ 53 h 175"/>
                  <a:gd name="T6" fmla="*/ 7 w 174"/>
                  <a:gd name="T7" fmla="*/ 63 h 175"/>
                  <a:gd name="T8" fmla="*/ 26 w 174"/>
                  <a:gd name="T9" fmla="*/ 57 h 175"/>
                  <a:gd name="T10" fmla="*/ 32 w 174"/>
                  <a:gd name="T11" fmla="*/ 53 h 175"/>
                  <a:gd name="T12" fmla="*/ 38 w 174"/>
                  <a:gd name="T13" fmla="*/ 65 h 175"/>
                  <a:gd name="T14" fmla="*/ 57 w 174"/>
                  <a:gd name="T15" fmla="*/ 73 h 175"/>
                  <a:gd name="T16" fmla="*/ 65 w 174"/>
                  <a:gd name="T17" fmla="*/ 71 h 175"/>
                  <a:gd name="T18" fmla="*/ 71 w 174"/>
                  <a:gd name="T19" fmla="*/ 88 h 175"/>
                  <a:gd name="T20" fmla="*/ 78 w 174"/>
                  <a:gd name="T21" fmla="*/ 70 h 175"/>
                  <a:gd name="T22" fmla="*/ 87 w 174"/>
                  <a:gd name="T23" fmla="*/ 69 h 175"/>
                  <a:gd name="T24" fmla="*/ 86 w 174"/>
                  <a:gd name="T25" fmla="*/ 43 h 175"/>
                  <a:gd name="T26" fmla="*/ 80 w 174"/>
                  <a:gd name="T27" fmla="*/ 40 h 175"/>
                  <a:gd name="T28" fmla="*/ 83 w 174"/>
                  <a:gd name="T29" fmla="*/ 25 h 175"/>
                  <a:gd name="T30" fmla="*/ 73 w 174"/>
                  <a:gd name="T31" fmla="*/ 19 h 175"/>
                  <a:gd name="T32" fmla="*/ 63 w 174"/>
                  <a:gd name="T33" fmla="*/ 17 h 175"/>
                  <a:gd name="T34" fmla="*/ 58 w 174"/>
                  <a:gd name="T35" fmla="*/ 3 h 175"/>
                  <a:gd name="T36" fmla="*/ 49 w 174"/>
                  <a:gd name="T37" fmla="*/ 0 h 175"/>
                  <a:gd name="T38" fmla="*/ 38 w 174"/>
                  <a:gd name="T39" fmla="*/ 11 h 175"/>
                  <a:gd name="T40" fmla="*/ 19 w 174"/>
                  <a:gd name="T41" fmla="*/ 6 h 175"/>
                  <a:gd name="T42" fmla="*/ 15 w 174"/>
                  <a:gd name="T43" fmla="*/ 17 h 175"/>
                  <a:gd name="T44" fmla="*/ 9 w 174"/>
                  <a:gd name="T45" fmla="*/ 22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175"/>
                  <a:gd name="T71" fmla="*/ 174 w 174"/>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175">
                    <a:moveTo>
                      <a:pt x="18" y="44"/>
                    </a:moveTo>
                    <a:lnTo>
                      <a:pt x="18" y="67"/>
                    </a:lnTo>
                    <a:lnTo>
                      <a:pt x="0" y="105"/>
                    </a:lnTo>
                    <a:lnTo>
                      <a:pt x="15" y="126"/>
                    </a:lnTo>
                    <a:lnTo>
                      <a:pt x="52" y="114"/>
                    </a:lnTo>
                    <a:lnTo>
                      <a:pt x="64" y="105"/>
                    </a:lnTo>
                    <a:lnTo>
                      <a:pt x="75" y="130"/>
                    </a:lnTo>
                    <a:lnTo>
                      <a:pt x="114" y="146"/>
                    </a:lnTo>
                    <a:lnTo>
                      <a:pt x="129" y="142"/>
                    </a:lnTo>
                    <a:lnTo>
                      <a:pt x="141" y="175"/>
                    </a:lnTo>
                    <a:lnTo>
                      <a:pt x="156" y="139"/>
                    </a:lnTo>
                    <a:lnTo>
                      <a:pt x="174" y="138"/>
                    </a:lnTo>
                    <a:lnTo>
                      <a:pt x="172" y="85"/>
                    </a:lnTo>
                    <a:lnTo>
                      <a:pt x="160" y="79"/>
                    </a:lnTo>
                    <a:lnTo>
                      <a:pt x="165" y="50"/>
                    </a:lnTo>
                    <a:lnTo>
                      <a:pt x="145" y="37"/>
                    </a:lnTo>
                    <a:lnTo>
                      <a:pt x="127" y="34"/>
                    </a:lnTo>
                    <a:lnTo>
                      <a:pt x="116" y="6"/>
                    </a:lnTo>
                    <a:lnTo>
                      <a:pt x="99" y="0"/>
                    </a:lnTo>
                    <a:lnTo>
                      <a:pt x="75" y="21"/>
                    </a:lnTo>
                    <a:lnTo>
                      <a:pt x="38" y="12"/>
                    </a:lnTo>
                    <a:lnTo>
                      <a:pt x="30" y="34"/>
                    </a:lnTo>
                    <a:lnTo>
                      <a:pt x="18" y="4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1" name="Freeform 176"/>
              <p:cNvSpPr>
                <a:spLocks/>
              </p:cNvSpPr>
              <p:nvPr/>
            </p:nvSpPr>
            <p:spPr bwMode="auto">
              <a:xfrm>
                <a:off x="1849" y="3666"/>
                <a:ext cx="131" cy="198"/>
              </a:xfrm>
              <a:custGeom>
                <a:avLst/>
                <a:gdLst>
                  <a:gd name="T0" fmla="*/ 116 w 263"/>
                  <a:gd name="T1" fmla="*/ 163 h 396"/>
                  <a:gd name="T2" fmla="*/ 131 w 263"/>
                  <a:gd name="T3" fmla="*/ 162 h 396"/>
                  <a:gd name="T4" fmla="*/ 125 w 263"/>
                  <a:gd name="T5" fmla="*/ 175 h 396"/>
                  <a:gd name="T6" fmla="*/ 131 w 263"/>
                  <a:gd name="T7" fmla="*/ 180 h 396"/>
                  <a:gd name="T8" fmla="*/ 131 w 263"/>
                  <a:gd name="T9" fmla="*/ 198 h 396"/>
                  <a:gd name="T10" fmla="*/ 110 w 263"/>
                  <a:gd name="T11" fmla="*/ 197 h 396"/>
                  <a:gd name="T12" fmla="*/ 83 w 263"/>
                  <a:gd name="T13" fmla="*/ 195 h 396"/>
                  <a:gd name="T14" fmla="*/ 60 w 263"/>
                  <a:gd name="T15" fmla="*/ 188 h 396"/>
                  <a:gd name="T16" fmla="*/ 58 w 263"/>
                  <a:gd name="T17" fmla="*/ 166 h 396"/>
                  <a:gd name="T18" fmla="*/ 40 w 263"/>
                  <a:gd name="T19" fmla="*/ 167 h 396"/>
                  <a:gd name="T20" fmla="*/ 41 w 263"/>
                  <a:gd name="T21" fmla="*/ 152 h 396"/>
                  <a:gd name="T22" fmla="*/ 30 w 263"/>
                  <a:gd name="T23" fmla="*/ 137 h 396"/>
                  <a:gd name="T24" fmla="*/ 11 w 263"/>
                  <a:gd name="T25" fmla="*/ 138 h 396"/>
                  <a:gd name="T26" fmla="*/ 13 w 263"/>
                  <a:gd name="T27" fmla="*/ 122 h 396"/>
                  <a:gd name="T28" fmla="*/ 7 w 263"/>
                  <a:gd name="T29" fmla="*/ 118 h 396"/>
                  <a:gd name="T30" fmla="*/ 5 w 263"/>
                  <a:gd name="T31" fmla="*/ 91 h 396"/>
                  <a:gd name="T32" fmla="*/ 0 w 263"/>
                  <a:gd name="T33" fmla="*/ 75 h 396"/>
                  <a:gd name="T34" fmla="*/ 29 w 263"/>
                  <a:gd name="T35" fmla="*/ 68 h 396"/>
                  <a:gd name="T36" fmla="*/ 30 w 263"/>
                  <a:gd name="T37" fmla="*/ 58 h 396"/>
                  <a:gd name="T38" fmla="*/ 37 w 263"/>
                  <a:gd name="T39" fmla="*/ 52 h 396"/>
                  <a:gd name="T40" fmla="*/ 51 w 263"/>
                  <a:gd name="T41" fmla="*/ 0 h 396"/>
                  <a:gd name="T42" fmla="*/ 69 w 263"/>
                  <a:gd name="T43" fmla="*/ 22 h 396"/>
                  <a:gd name="T44" fmla="*/ 81 w 263"/>
                  <a:gd name="T45" fmla="*/ 46 h 396"/>
                  <a:gd name="T46" fmla="*/ 82 w 263"/>
                  <a:gd name="T47" fmla="*/ 61 h 396"/>
                  <a:gd name="T48" fmla="*/ 94 w 263"/>
                  <a:gd name="T49" fmla="*/ 69 h 396"/>
                  <a:gd name="T50" fmla="*/ 103 w 263"/>
                  <a:gd name="T51" fmla="*/ 99 h 396"/>
                  <a:gd name="T52" fmla="*/ 95 w 263"/>
                  <a:gd name="T53" fmla="*/ 117 h 396"/>
                  <a:gd name="T54" fmla="*/ 102 w 263"/>
                  <a:gd name="T55" fmla="*/ 126 h 396"/>
                  <a:gd name="T56" fmla="*/ 113 w 263"/>
                  <a:gd name="T57" fmla="*/ 125 h 396"/>
                  <a:gd name="T58" fmla="*/ 115 w 263"/>
                  <a:gd name="T59" fmla="*/ 140 h 396"/>
                  <a:gd name="T60" fmla="*/ 116 w 263"/>
                  <a:gd name="T61" fmla="*/ 163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3"/>
                  <a:gd name="T94" fmla="*/ 0 h 396"/>
                  <a:gd name="T95" fmla="*/ 263 w 263"/>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3" h="396">
                    <a:moveTo>
                      <a:pt x="232" y="326"/>
                    </a:moveTo>
                    <a:lnTo>
                      <a:pt x="263" y="323"/>
                    </a:lnTo>
                    <a:lnTo>
                      <a:pt x="251" y="349"/>
                    </a:lnTo>
                    <a:lnTo>
                      <a:pt x="262" y="359"/>
                    </a:lnTo>
                    <a:lnTo>
                      <a:pt x="263" y="396"/>
                    </a:lnTo>
                    <a:lnTo>
                      <a:pt x="220" y="394"/>
                    </a:lnTo>
                    <a:lnTo>
                      <a:pt x="166" y="390"/>
                    </a:lnTo>
                    <a:lnTo>
                      <a:pt x="121" y="376"/>
                    </a:lnTo>
                    <a:lnTo>
                      <a:pt x="117" y="332"/>
                    </a:lnTo>
                    <a:lnTo>
                      <a:pt x="81" y="334"/>
                    </a:lnTo>
                    <a:lnTo>
                      <a:pt x="82" y="304"/>
                    </a:lnTo>
                    <a:lnTo>
                      <a:pt x="61" y="273"/>
                    </a:lnTo>
                    <a:lnTo>
                      <a:pt x="23" y="275"/>
                    </a:lnTo>
                    <a:lnTo>
                      <a:pt x="27" y="245"/>
                    </a:lnTo>
                    <a:lnTo>
                      <a:pt x="15" y="237"/>
                    </a:lnTo>
                    <a:lnTo>
                      <a:pt x="11" y="182"/>
                    </a:lnTo>
                    <a:lnTo>
                      <a:pt x="0" y="149"/>
                    </a:lnTo>
                    <a:lnTo>
                      <a:pt x="59" y="135"/>
                    </a:lnTo>
                    <a:lnTo>
                      <a:pt x="60" y="116"/>
                    </a:lnTo>
                    <a:lnTo>
                      <a:pt x="75" y="104"/>
                    </a:lnTo>
                    <a:lnTo>
                      <a:pt x="102" y="0"/>
                    </a:lnTo>
                    <a:lnTo>
                      <a:pt x="138" y="44"/>
                    </a:lnTo>
                    <a:lnTo>
                      <a:pt x="162" y="91"/>
                    </a:lnTo>
                    <a:lnTo>
                      <a:pt x="165" y="123"/>
                    </a:lnTo>
                    <a:lnTo>
                      <a:pt x="189" y="138"/>
                    </a:lnTo>
                    <a:lnTo>
                      <a:pt x="207" y="199"/>
                    </a:lnTo>
                    <a:lnTo>
                      <a:pt x="191" y="234"/>
                    </a:lnTo>
                    <a:lnTo>
                      <a:pt x="205" y="253"/>
                    </a:lnTo>
                    <a:lnTo>
                      <a:pt x="227" y="250"/>
                    </a:lnTo>
                    <a:lnTo>
                      <a:pt x="231" y="280"/>
                    </a:lnTo>
                    <a:lnTo>
                      <a:pt x="232" y="32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2" name="Freeform 177"/>
              <p:cNvSpPr>
                <a:spLocks/>
              </p:cNvSpPr>
              <p:nvPr/>
            </p:nvSpPr>
            <p:spPr bwMode="auto">
              <a:xfrm>
                <a:off x="1930" y="3677"/>
                <a:ext cx="97" cy="111"/>
              </a:xfrm>
              <a:custGeom>
                <a:avLst/>
                <a:gdLst>
                  <a:gd name="T0" fmla="*/ 70 w 195"/>
                  <a:gd name="T1" fmla="*/ 111 h 223"/>
                  <a:gd name="T2" fmla="*/ 77 w 195"/>
                  <a:gd name="T3" fmla="*/ 102 h 223"/>
                  <a:gd name="T4" fmla="*/ 90 w 195"/>
                  <a:gd name="T5" fmla="*/ 99 h 223"/>
                  <a:gd name="T6" fmla="*/ 97 w 195"/>
                  <a:gd name="T7" fmla="*/ 84 h 223"/>
                  <a:gd name="T8" fmla="*/ 96 w 195"/>
                  <a:gd name="T9" fmla="*/ 55 h 223"/>
                  <a:gd name="T10" fmla="*/ 86 w 195"/>
                  <a:gd name="T11" fmla="*/ 36 h 223"/>
                  <a:gd name="T12" fmla="*/ 80 w 195"/>
                  <a:gd name="T13" fmla="*/ 20 h 223"/>
                  <a:gd name="T14" fmla="*/ 61 w 195"/>
                  <a:gd name="T15" fmla="*/ 23 h 223"/>
                  <a:gd name="T16" fmla="*/ 45 w 195"/>
                  <a:gd name="T17" fmla="*/ 6 h 223"/>
                  <a:gd name="T18" fmla="*/ 34 w 195"/>
                  <a:gd name="T19" fmla="*/ 0 h 223"/>
                  <a:gd name="T20" fmla="*/ 21 w 195"/>
                  <a:gd name="T21" fmla="*/ 0 h 223"/>
                  <a:gd name="T22" fmla="*/ 13 w 195"/>
                  <a:gd name="T23" fmla="*/ 19 h 223"/>
                  <a:gd name="T24" fmla="*/ 0 w 195"/>
                  <a:gd name="T25" fmla="*/ 34 h 223"/>
                  <a:gd name="T26" fmla="*/ 1 w 195"/>
                  <a:gd name="T27" fmla="*/ 50 h 223"/>
                  <a:gd name="T28" fmla="*/ 13 w 195"/>
                  <a:gd name="T29" fmla="*/ 58 h 223"/>
                  <a:gd name="T30" fmla="*/ 22 w 195"/>
                  <a:gd name="T31" fmla="*/ 88 h 223"/>
                  <a:gd name="T32" fmla="*/ 39 w 195"/>
                  <a:gd name="T33" fmla="*/ 94 h 223"/>
                  <a:gd name="T34" fmla="*/ 47 w 195"/>
                  <a:gd name="T35" fmla="*/ 92 h 223"/>
                  <a:gd name="T36" fmla="*/ 56 w 195"/>
                  <a:gd name="T37" fmla="*/ 93 h 223"/>
                  <a:gd name="T38" fmla="*/ 59 w 195"/>
                  <a:gd name="T39" fmla="*/ 107 h 223"/>
                  <a:gd name="T40" fmla="*/ 70 w 195"/>
                  <a:gd name="T41" fmla="*/ 111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223"/>
                  <a:gd name="T65" fmla="*/ 195 w 195"/>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223">
                    <a:moveTo>
                      <a:pt x="141" y="223"/>
                    </a:moveTo>
                    <a:lnTo>
                      <a:pt x="154" y="205"/>
                    </a:lnTo>
                    <a:lnTo>
                      <a:pt x="181" y="199"/>
                    </a:lnTo>
                    <a:lnTo>
                      <a:pt x="195" y="169"/>
                    </a:lnTo>
                    <a:lnTo>
                      <a:pt x="193" y="110"/>
                    </a:lnTo>
                    <a:lnTo>
                      <a:pt x="173" y="73"/>
                    </a:lnTo>
                    <a:lnTo>
                      <a:pt x="161" y="41"/>
                    </a:lnTo>
                    <a:lnTo>
                      <a:pt x="123" y="46"/>
                    </a:lnTo>
                    <a:lnTo>
                      <a:pt x="91" y="12"/>
                    </a:lnTo>
                    <a:lnTo>
                      <a:pt x="69" y="1"/>
                    </a:lnTo>
                    <a:lnTo>
                      <a:pt x="43" y="0"/>
                    </a:lnTo>
                    <a:lnTo>
                      <a:pt x="27" y="39"/>
                    </a:lnTo>
                    <a:lnTo>
                      <a:pt x="0" y="69"/>
                    </a:lnTo>
                    <a:lnTo>
                      <a:pt x="3" y="101"/>
                    </a:lnTo>
                    <a:lnTo>
                      <a:pt x="27" y="116"/>
                    </a:lnTo>
                    <a:lnTo>
                      <a:pt x="45" y="177"/>
                    </a:lnTo>
                    <a:lnTo>
                      <a:pt x="78" y="189"/>
                    </a:lnTo>
                    <a:lnTo>
                      <a:pt x="95" y="185"/>
                    </a:lnTo>
                    <a:lnTo>
                      <a:pt x="113" y="187"/>
                    </a:lnTo>
                    <a:lnTo>
                      <a:pt x="118" y="214"/>
                    </a:lnTo>
                    <a:lnTo>
                      <a:pt x="141" y="2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3" name="Freeform 178"/>
              <p:cNvSpPr>
                <a:spLocks/>
              </p:cNvSpPr>
              <p:nvPr/>
            </p:nvSpPr>
            <p:spPr bwMode="auto">
              <a:xfrm>
                <a:off x="2016" y="3696"/>
                <a:ext cx="60" cy="86"/>
              </a:xfrm>
              <a:custGeom>
                <a:avLst/>
                <a:gdLst>
                  <a:gd name="T0" fmla="*/ 11 w 120"/>
                  <a:gd name="T1" fmla="*/ 65 h 170"/>
                  <a:gd name="T2" fmla="*/ 33 w 120"/>
                  <a:gd name="T3" fmla="*/ 86 h 170"/>
                  <a:gd name="T4" fmla="*/ 41 w 120"/>
                  <a:gd name="T5" fmla="*/ 78 h 170"/>
                  <a:gd name="T6" fmla="*/ 51 w 120"/>
                  <a:gd name="T7" fmla="*/ 83 h 170"/>
                  <a:gd name="T8" fmla="*/ 56 w 120"/>
                  <a:gd name="T9" fmla="*/ 78 h 170"/>
                  <a:gd name="T10" fmla="*/ 60 w 120"/>
                  <a:gd name="T11" fmla="*/ 66 h 170"/>
                  <a:gd name="T12" fmla="*/ 60 w 120"/>
                  <a:gd name="T13" fmla="*/ 46 h 170"/>
                  <a:gd name="T14" fmla="*/ 58 w 120"/>
                  <a:gd name="T15" fmla="*/ 41 h 170"/>
                  <a:gd name="T16" fmla="*/ 48 w 120"/>
                  <a:gd name="T17" fmla="*/ 30 h 170"/>
                  <a:gd name="T18" fmla="*/ 47 w 120"/>
                  <a:gd name="T19" fmla="*/ 14 h 170"/>
                  <a:gd name="T20" fmla="*/ 30 w 120"/>
                  <a:gd name="T21" fmla="*/ 0 h 170"/>
                  <a:gd name="T22" fmla="*/ 0 w 120"/>
                  <a:gd name="T23" fmla="*/ 17 h 170"/>
                  <a:gd name="T24" fmla="*/ 10 w 120"/>
                  <a:gd name="T25" fmla="*/ 35 h 170"/>
                  <a:gd name="T26" fmla="*/ 11 w 120"/>
                  <a:gd name="T27" fmla="*/ 65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70"/>
                  <a:gd name="T44" fmla="*/ 120 w 120"/>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70">
                    <a:moveTo>
                      <a:pt x="22" y="129"/>
                    </a:moveTo>
                    <a:lnTo>
                      <a:pt x="65" y="170"/>
                    </a:lnTo>
                    <a:lnTo>
                      <a:pt x="82" y="155"/>
                    </a:lnTo>
                    <a:lnTo>
                      <a:pt x="101" y="165"/>
                    </a:lnTo>
                    <a:lnTo>
                      <a:pt x="112" y="154"/>
                    </a:lnTo>
                    <a:lnTo>
                      <a:pt x="120" y="131"/>
                    </a:lnTo>
                    <a:lnTo>
                      <a:pt x="120" y="91"/>
                    </a:lnTo>
                    <a:lnTo>
                      <a:pt x="116" y="81"/>
                    </a:lnTo>
                    <a:lnTo>
                      <a:pt x="95" y="60"/>
                    </a:lnTo>
                    <a:lnTo>
                      <a:pt x="94" y="28"/>
                    </a:lnTo>
                    <a:lnTo>
                      <a:pt x="60" y="0"/>
                    </a:lnTo>
                    <a:lnTo>
                      <a:pt x="0" y="33"/>
                    </a:lnTo>
                    <a:lnTo>
                      <a:pt x="20" y="70"/>
                    </a:lnTo>
                    <a:lnTo>
                      <a:pt x="22" y="1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4" name="Freeform 179"/>
              <p:cNvSpPr>
                <a:spLocks/>
              </p:cNvSpPr>
              <p:nvPr/>
            </p:nvSpPr>
            <p:spPr bwMode="auto">
              <a:xfrm>
                <a:off x="2008" y="3837"/>
                <a:ext cx="66" cy="50"/>
              </a:xfrm>
              <a:custGeom>
                <a:avLst/>
                <a:gdLst>
                  <a:gd name="T0" fmla="*/ 11 w 133"/>
                  <a:gd name="T1" fmla="*/ 0 h 100"/>
                  <a:gd name="T2" fmla="*/ 14 w 133"/>
                  <a:gd name="T3" fmla="*/ 7 h 100"/>
                  <a:gd name="T4" fmla="*/ 30 w 133"/>
                  <a:gd name="T5" fmla="*/ 7 h 100"/>
                  <a:gd name="T6" fmla="*/ 35 w 133"/>
                  <a:gd name="T7" fmla="*/ 23 h 100"/>
                  <a:gd name="T8" fmla="*/ 59 w 133"/>
                  <a:gd name="T9" fmla="*/ 20 h 100"/>
                  <a:gd name="T10" fmla="*/ 58 w 133"/>
                  <a:gd name="T11" fmla="*/ 29 h 100"/>
                  <a:gd name="T12" fmla="*/ 66 w 133"/>
                  <a:gd name="T13" fmla="*/ 36 h 100"/>
                  <a:gd name="T14" fmla="*/ 64 w 133"/>
                  <a:gd name="T15" fmla="*/ 45 h 100"/>
                  <a:gd name="T16" fmla="*/ 44 w 133"/>
                  <a:gd name="T17" fmla="*/ 50 h 100"/>
                  <a:gd name="T18" fmla="*/ 29 w 133"/>
                  <a:gd name="T19" fmla="*/ 48 h 100"/>
                  <a:gd name="T20" fmla="*/ 20 w 133"/>
                  <a:gd name="T21" fmla="*/ 44 h 100"/>
                  <a:gd name="T22" fmla="*/ 17 w 133"/>
                  <a:gd name="T23" fmla="*/ 28 h 100"/>
                  <a:gd name="T24" fmla="*/ 7 w 133"/>
                  <a:gd name="T25" fmla="*/ 29 h 100"/>
                  <a:gd name="T26" fmla="*/ 0 w 133"/>
                  <a:gd name="T27" fmla="*/ 10 h 100"/>
                  <a:gd name="T28" fmla="*/ 11 w 133"/>
                  <a:gd name="T29" fmla="*/ 0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100"/>
                  <a:gd name="T47" fmla="*/ 133 w 133"/>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100">
                    <a:moveTo>
                      <a:pt x="22" y="0"/>
                    </a:moveTo>
                    <a:lnTo>
                      <a:pt x="28" y="15"/>
                    </a:lnTo>
                    <a:lnTo>
                      <a:pt x="61" y="14"/>
                    </a:lnTo>
                    <a:lnTo>
                      <a:pt x="71" y="45"/>
                    </a:lnTo>
                    <a:lnTo>
                      <a:pt x="119" y="40"/>
                    </a:lnTo>
                    <a:lnTo>
                      <a:pt x="117" y="59"/>
                    </a:lnTo>
                    <a:lnTo>
                      <a:pt x="133" y="72"/>
                    </a:lnTo>
                    <a:lnTo>
                      <a:pt x="129" y="90"/>
                    </a:lnTo>
                    <a:lnTo>
                      <a:pt x="88" y="100"/>
                    </a:lnTo>
                    <a:lnTo>
                      <a:pt x="59" y="95"/>
                    </a:lnTo>
                    <a:lnTo>
                      <a:pt x="41" y="87"/>
                    </a:lnTo>
                    <a:lnTo>
                      <a:pt x="35" y="56"/>
                    </a:lnTo>
                    <a:lnTo>
                      <a:pt x="15" y="58"/>
                    </a:lnTo>
                    <a:lnTo>
                      <a:pt x="0" y="19"/>
                    </a:lnTo>
                    <a:lnTo>
                      <a:pt x="22"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5" name="Freeform 180"/>
              <p:cNvSpPr>
                <a:spLocks/>
              </p:cNvSpPr>
              <p:nvPr/>
            </p:nvSpPr>
            <p:spPr bwMode="auto">
              <a:xfrm>
                <a:off x="2042" y="3773"/>
                <a:ext cx="44" cy="65"/>
              </a:xfrm>
              <a:custGeom>
                <a:avLst/>
                <a:gdLst>
                  <a:gd name="T0" fmla="*/ 27 w 86"/>
                  <a:gd name="T1" fmla="*/ 65 h 129"/>
                  <a:gd name="T2" fmla="*/ 44 w 86"/>
                  <a:gd name="T3" fmla="*/ 43 h 129"/>
                  <a:gd name="T4" fmla="*/ 37 w 86"/>
                  <a:gd name="T5" fmla="*/ 39 h 129"/>
                  <a:gd name="T6" fmla="*/ 40 w 86"/>
                  <a:gd name="T7" fmla="*/ 27 h 129"/>
                  <a:gd name="T8" fmla="*/ 30 w 86"/>
                  <a:gd name="T9" fmla="*/ 0 h 129"/>
                  <a:gd name="T10" fmla="*/ 25 w 86"/>
                  <a:gd name="T11" fmla="*/ 6 h 129"/>
                  <a:gd name="T12" fmla="*/ 15 w 86"/>
                  <a:gd name="T13" fmla="*/ 1 h 129"/>
                  <a:gd name="T14" fmla="*/ 6 w 86"/>
                  <a:gd name="T15" fmla="*/ 8 h 129"/>
                  <a:gd name="T16" fmla="*/ 0 w 86"/>
                  <a:gd name="T17" fmla="*/ 19 h 129"/>
                  <a:gd name="T18" fmla="*/ 27 w 86"/>
                  <a:gd name="T19" fmla="*/ 65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29"/>
                  <a:gd name="T32" fmla="*/ 86 w 86"/>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29">
                    <a:moveTo>
                      <a:pt x="53" y="129"/>
                    </a:moveTo>
                    <a:lnTo>
                      <a:pt x="86" y="86"/>
                    </a:lnTo>
                    <a:lnTo>
                      <a:pt x="72" y="77"/>
                    </a:lnTo>
                    <a:lnTo>
                      <a:pt x="79" y="54"/>
                    </a:lnTo>
                    <a:lnTo>
                      <a:pt x="59" y="0"/>
                    </a:lnTo>
                    <a:lnTo>
                      <a:pt x="48" y="11"/>
                    </a:lnTo>
                    <a:lnTo>
                      <a:pt x="29" y="1"/>
                    </a:lnTo>
                    <a:lnTo>
                      <a:pt x="12" y="16"/>
                    </a:lnTo>
                    <a:lnTo>
                      <a:pt x="0" y="38"/>
                    </a:lnTo>
                    <a:lnTo>
                      <a:pt x="53" y="1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6" name="Freeform 181"/>
              <p:cNvSpPr>
                <a:spLocks/>
              </p:cNvSpPr>
              <p:nvPr/>
            </p:nvSpPr>
            <p:spPr bwMode="auto">
              <a:xfrm>
                <a:off x="1661" y="3565"/>
                <a:ext cx="116" cy="247"/>
              </a:xfrm>
              <a:custGeom>
                <a:avLst/>
                <a:gdLst>
                  <a:gd name="T0" fmla="*/ 23 w 231"/>
                  <a:gd name="T1" fmla="*/ 135 h 494"/>
                  <a:gd name="T2" fmla="*/ 26 w 231"/>
                  <a:gd name="T3" fmla="*/ 111 h 494"/>
                  <a:gd name="T4" fmla="*/ 37 w 231"/>
                  <a:gd name="T5" fmla="*/ 105 h 494"/>
                  <a:gd name="T6" fmla="*/ 44 w 231"/>
                  <a:gd name="T7" fmla="*/ 59 h 494"/>
                  <a:gd name="T8" fmla="*/ 37 w 231"/>
                  <a:gd name="T9" fmla="*/ 28 h 494"/>
                  <a:gd name="T10" fmla="*/ 34 w 231"/>
                  <a:gd name="T11" fmla="*/ 0 h 494"/>
                  <a:gd name="T12" fmla="*/ 46 w 231"/>
                  <a:gd name="T13" fmla="*/ 0 h 494"/>
                  <a:gd name="T14" fmla="*/ 49 w 231"/>
                  <a:gd name="T15" fmla="*/ 11 h 494"/>
                  <a:gd name="T16" fmla="*/ 65 w 231"/>
                  <a:gd name="T17" fmla="*/ 9 h 494"/>
                  <a:gd name="T18" fmla="*/ 72 w 231"/>
                  <a:gd name="T19" fmla="*/ 34 h 494"/>
                  <a:gd name="T20" fmla="*/ 76 w 231"/>
                  <a:gd name="T21" fmla="*/ 61 h 494"/>
                  <a:gd name="T22" fmla="*/ 112 w 231"/>
                  <a:gd name="T23" fmla="*/ 87 h 494"/>
                  <a:gd name="T24" fmla="*/ 116 w 231"/>
                  <a:gd name="T25" fmla="*/ 104 h 494"/>
                  <a:gd name="T26" fmla="*/ 96 w 231"/>
                  <a:gd name="T27" fmla="*/ 111 h 494"/>
                  <a:gd name="T28" fmla="*/ 101 w 231"/>
                  <a:gd name="T29" fmla="*/ 123 h 494"/>
                  <a:gd name="T30" fmla="*/ 110 w 231"/>
                  <a:gd name="T31" fmla="*/ 127 h 494"/>
                  <a:gd name="T32" fmla="*/ 107 w 231"/>
                  <a:gd name="T33" fmla="*/ 155 h 494"/>
                  <a:gd name="T34" fmla="*/ 110 w 231"/>
                  <a:gd name="T35" fmla="*/ 174 h 494"/>
                  <a:gd name="T36" fmla="*/ 101 w 231"/>
                  <a:gd name="T37" fmla="*/ 180 h 494"/>
                  <a:gd name="T38" fmla="*/ 110 w 231"/>
                  <a:gd name="T39" fmla="*/ 198 h 494"/>
                  <a:gd name="T40" fmla="*/ 107 w 231"/>
                  <a:gd name="T41" fmla="*/ 211 h 494"/>
                  <a:gd name="T42" fmla="*/ 113 w 231"/>
                  <a:gd name="T43" fmla="*/ 238 h 494"/>
                  <a:gd name="T44" fmla="*/ 100 w 231"/>
                  <a:gd name="T45" fmla="*/ 246 h 494"/>
                  <a:gd name="T46" fmla="*/ 97 w 231"/>
                  <a:gd name="T47" fmla="*/ 236 h 494"/>
                  <a:gd name="T48" fmla="*/ 85 w 231"/>
                  <a:gd name="T49" fmla="*/ 230 h 494"/>
                  <a:gd name="T50" fmla="*/ 67 w 231"/>
                  <a:gd name="T51" fmla="*/ 231 h 494"/>
                  <a:gd name="T52" fmla="*/ 47 w 231"/>
                  <a:gd name="T53" fmla="*/ 234 h 494"/>
                  <a:gd name="T54" fmla="*/ 41 w 231"/>
                  <a:gd name="T55" fmla="*/ 247 h 494"/>
                  <a:gd name="T56" fmla="*/ 28 w 231"/>
                  <a:gd name="T57" fmla="*/ 237 h 494"/>
                  <a:gd name="T58" fmla="*/ 0 w 231"/>
                  <a:gd name="T59" fmla="*/ 168 h 494"/>
                  <a:gd name="T60" fmla="*/ 22 w 231"/>
                  <a:gd name="T61" fmla="*/ 161 h 494"/>
                  <a:gd name="T62" fmla="*/ 16 w 231"/>
                  <a:gd name="T63" fmla="*/ 155 h 494"/>
                  <a:gd name="T64" fmla="*/ 16 w 231"/>
                  <a:gd name="T65" fmla="*/ 137 h 494"/>
                  <a:gd name="T66" fmla="*/ 23 w 231"/>
                  <a:gd name="T67" fmla="*/ 135 h 4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1"/>
                  <a:gd name="T103" fmla="*/ 0 h 494"/>
                  <a:gd name="T104" fmla="*/ 231 w 231"/>
                  <a:gd name="T105" fmla="*/ 494 h 4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1" h="494">
                    <a:moveTo>
                      <a:pt x="45" y="269"/>
                    </a:moveTo>
                    <a:lnTo>
                      <a:pt x="51" y="221"/>
                    </a:lnTo>
                    <a:lnTo>
                      <a:pt x="74" y="210"/>
                    </a:lnTo>
                    <a:lnTo>
                      <a:pt x="88" y="118"/>
                    </a:lnTo>
                    <a:lnTo>
                      <a:pt x="73" y="55"/>
                    </a:lnTo>
                    <a:lnTo>
                      <a:pt x="68" y="0"/>
                    </a:lnTo>
                    <a:lnTo>
                      <a:pt x="91" y="0"/>
                    </a:lnTo>
                    <a:lnTo>
                      <a:pt x="97" y="22"/>
                    </a:lnTo>
                    <a:lnTo>
                      <a:pt x="129" y="18"/>
                    </a:lnTo>
                    <a:lnTo>
                      <a:pt x="144" y="67"/>
                    </a:lnTo>
                    <a:lnTo>
                      <a:pt x="152" y="121"/>
                    </a:lnTo>
                    <a:lnTo>
                      <a:pt x="223" y="173"/>
                    </a:lnTo>
                    <a:lnTo>
                      <a:pt x="231" y="207"/>
                    </a:lnTo>
                    <a:lnTo>
                      <a:pt x="192" y="222"/>
                    </a:lnTo>
                    <a:lnTo>
                      <a:pt x="201" y="246"/>
                    </a:lnTo>
                    <a:lnTo>
                      <a:pt x="219" y="255"/>
                    </a:lnTo>
                    <a:lnTo>
                      <a:pt x="213" y="309"/>
                    </a:lnTo>
                    <a:lnTo>
                      <a:pt x="219" y="347"/>
                    </a:lnTo>
                    <a:lnTo>
                      <a:pt x="202" y="359"/>
                    </a:lnTo>
                    <a:lnTo>
                      <a:pt x="219" y="395"/>
                    </a:lnTo>
                    <a:lnTo>
                      <a:pt x="213" y="421"/>
                    </a:lnTo>
                    <a:lnTo>
                      <a:pt x="225" y="476"/>
                    </a:lnTo>
                    <a:lnTo>
                      <a:pt x="200" y="491"/>
                    </a:lnTo>
                    <a:lnTo>
                      <a:pt x="194" y="471"/>
                    </a:lnTo>
                    <a:lnTo>
                      <a:pt x="169" y="460"/>
                    </a:lnTo>
                    <a:lnTo>
                      <a:pt x="134" y="462"/>
                    </a:lnTo>
                    <a:lnTo>
                      <a:pt x="93" y="467"/>
                    </a:lnTo>
                    <a:lnTo>
                      <a:pt x="82" y="494"/>
                    </a:lnTo>
                    <a:lnTo>
                      <a:pt x="56" y="473"/>
                    </a:lnTo>
                    <a:lnTo>
                      <a:pt x="0" y="336"/>
                    </a:lnTo>
                    <a:lnTo>
                      <a:pt x="44" y="321"/>
                    </a:lnTo>
                    <a:lnTo>
                      <a:pt x="32" y="309"/>
                    </a:lnTo>
                    <a:lnTo>
                      <a:pt x="32" y="273"/>
                    </a:lnTo>
                    <a:lnTo>
                      <a:pt x="45" y="2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7" name="Freeform 182"/>
              <p:cNvSpPr>
                <a:spLocks/>
              </p:cNvSpPr>
              <p:nvPr/>
            </p:nvSpPr>
            <p:spPr bwMode="auto">
              <a:xfrm>
                <a:off x="1701" y="3795"/>
                <a:ext cx="73" cy="101"/>
              </a:xfrm>
              <a:custGeom>
                <a:avLst/>
                <a:gdLst>
                  <a:gd name="T0" fmla="*/ 0 w 145"/>
                  <a:gd name="T1" fmla="*/ 42 h 203"/>
                  <a:gd name="T2" fmla="*/ 20 w 145"/>
                  <a:gd name="T3" fmla="*/ 58 h 203"/>
                  <a:gd name="T4" fmla="*/ 37 w 145"/>
                  <a:gd name="T5" fmla="*/ 57 h 203"/>
                  <a:gd name="T6" fmla="*/ 30 w 145"/>
                  <a:gd name="T7" fmla="*/ 87 h 203"/>
                  <a:gd name="T8" fmla="*/ 47 w 145"/>
                  <a:gd name="T9" fmla="*/ 101 h 203"/>
                  <a:gd name="T10" fmla="*/ 57 w 145"/>
                  <a:gd name="T11" fmla="*/ 76 h 203"/>
                  <a:gd name="T12" fmla="*/ 72 w 145"/>
                  <a:gd name="T13" fmla="*/ 58 h 203"/>
                  <a:gd name="T14" fmla="*/ 62 w 145"/>
                  <a:gd name="T15" fmla="*/ 34 h 203"/>
                  <a:gd name="T16" fmla="*/ 65 w 145"/>
                  <a:gd name="T17" fmla="*/ 25 h 203"/>
                  <a:gd name="T18" fmla="*/ 73 w 145"/>
                  <a:gd name="T19" fmla="*/ 29 h 203"/>
                  <a:gd name="T20" fmla="*/ 73 w 145"/>
                  <a:gd name="T21" fmla="*/ 8 h 203"/>
                  <a:gd name="T22" fmla="*/ 60 w 145"/>
                  <a:gd name="T23" fmla="*/ 15 h 203"/>
                  <a:gd name="T24" fmla="*/ 57 w 145"/>
                  <a:gd name="T25" fmla="*/ 5 h 203"/>
                  <a:gd name="T26" fmla="*/ 45 w 145"/>
                  <a:gd name="T27" fmla="*/ 0 h 203"/>
                  <a:gd name="T28" fmla="*/ 27 w 145"/>
                  <a:gd name="T29" fmla="*/ 1 h 203"/>
                  <a:gd name="T30" fmla="*/ 7 w 145"/>
                  <a:gd name="T31" fmla="*/ 3 h 203"/>
                  <a:gd name="T32" fmla="*/ 1 w 145"/>
                  <a:gd name="T33" fmla="*/ 17 h 203"/>
                  <a:gd name="T34" fmla="*/ 0 w 145"/>
                  <a:gd name="T35" fmla="*/ 42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5"/>
                  <a:gd name="T55" fmla="*/ 0 h 203"/>
                  <a:gd name="T56" fmla="*/ 145 w 145"/>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5" h="203">
                    <a:moveTo>
                      <a:pt x="0" y="84"/>
                    </a:moveTo>
                    <a:lnTo>
                      <a:pt x="40" y="117"/>
                    </a:lnTo>
                    <a:lnTo>
                      <a:pt x="73" y="114"/>
                    </a:lnTo>
                    <a:lnTo>
                      <a:pt x="60" y="175"/>
                    </a:lnTo>
                    <a:lnTo>
                      <a:pt x="94" y="203"/>
                    </a:lnTo>
                    <a:lnTo>
                      <a:pt x="114" y="152"/>
                    </a:lnTo>
                    <a:lnTo>
                      <a:pt x="144" y="117"/>
                    </a:lnTo>
                    <a:lnTo>
                      <a:pt x="124" y="68"/>
                    </a:lnTo>
                    <a:lnTo>
                      <a:pt x="130" y="50"/>
                    </a:lnTo>
                    <a:lnTo>
                      <a:pt x="145" y="58"/>
                    </a:lnTo>
                    <a:lnTo>
                      <a:pt x="145" y="16"/>
                    </a:lnTo>
                    <a:lnTo>
                      <a:pt x="120" y="31"/>
                    </a:lnTo>
                    <a:lnTo>
                      <a:pt x="114" y="11"/>
                    </a:lnTo>
                    <a:lnTo>
                      <a:pt x="89" y="0"/>
                    </a:lnTo>
                    <a:lnTo>
                      <a:pt x="54" y="2"/>
                    </a:lnTo>
                    <a:lnTo>
                      <a:pt x="13" y="7"/>
                    </a:lnTo>
                    <a:lnTo>
                      <a:pt x="2" y="34"/>
                    </a:lnTo>
                    <a:lnTo>
                      <a:pt x="0" y="8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8" name="Freeform 183"/>
              <p:cNvSpPr>
                <a:spLocks/>
              </p:cNvSpPr>
              <p:nvPr/>
            </p:nvSpPr>
            <p:spPr bwMode="auto">
              <a:xfrm>
                <a:off x="1676" y="3837"/>
                <a:ext cx="72" cy="172"/>
              </a:xfrm>
              <a:custGeom>
                <a:avLst/>
                <a:gdLst>
                  <a:gd name="T0" fmla="*/ 7 w 144"/>
                  <a:gd name="T1" fmla="*/ 154 h 344"/>
                  <a:gd name="T2" fmla="*/ 13 w 144"/>
                  <a:gd name="T3" fmla="*/ 157 h 344"/>
                  <a:gd name="T4" fmla="*/ 21 w 144"/>
                  <a:gd name="T5" fmla="*/ 144 h 344"/>
                  <a:gd name="T6" fmla="*/ 33 w 144"/>
                  <a:gd name="T7" fmla="*/ 134 h 344"/>
                  <a:gd name="T8" fmla="*/ 41 w 144"/>
                  <a:gd name="T9" fmla="*/ 142 h 344"/>
                  <a:gd name="T10" fmla="*/ 36 w 144"/>
                  <a:gd name="T11" fmla="*/ 157 h 344"/>
                  <a:gd name="T12" fmla="*/ 51 w 144"/>
                  <a:gd name="T13" fmla="*/ 157 h 344"/>
                  <a:gd name="T14" fmla="*/ 61 w 144"/>
                  <a:gd name="T15" fmla="*/ 172 h 344"/>
                  <a:gd name="T16" fmla="*/ 72 w 144"/>
                  <a:gd name="T17" fmla="*/ 138 h 344"/>
                  <a:gd name="T18" fmla="*/ 65 w 144"/>
                  <a:gd name="T19" fmla="*/ 116 h 344"/>
                  <a:gd name="T20" fmla="*/ 68 w 144"/>
                  <a:gd name="T21" fmla="*/ 108 h 344"/>
                  <a:gd name="T22" fmla="*/ 65 w 144"/>
                  <a:gd name="T23" fmla="*/ 91 h 344"/>
                  <a:gd name="T24" fmla="*/ 72 w 144"/>
                  <a:gd name="T25" fmla="*/ 62 h 344"/>
                  <a:gd name="T26" fmla="*/ 72 w 144"/>
                  <a:gd name="T27" fmla="*/ 59 h 344"/>
                  <a:gd name="T28" fmla="*/ 55 w 144"/>
                  <a:gd name="T29" fmla="*/ 45 h 344"/>
                  <a:gd name="T30" fmla="*/ 61 w 144"/>
                  <a:gd name="T31" fmla="*/ 15 h 344"/>
                  <a:gd name="T32" fmla="*/ 45 w 144"/>
                  <a:gd name="T33" fmla="*/ 17 h 344"/>
                  <a:gd name="T34" fmla="*/ 25 w 144"/>
                  <a:gd name="T35" fmla="*/ 0 h 344"/>
                  <a:gd name="T36" fmla="*/ 21 w 144"/>
                  <a:gd name="T37" fmla="*/ 17 h 344"/>
                  <a:gd name="T38" fmla="*/ 12 w 144"/>
                  <a:gd name="T39" fmla="*/ 21 h 344"/>
                  <a:gd name="T40" fmla="*/ 2 w 144"/>
                  <a:gd name="T41" fmla="*/ 29 h 344"/>
                  <a:gd name="T42" fmla="*/ 0 w 144"/>
                  <a:gd name="T43" fmla="*/ 52 h 344"/>
                  <a:gd name="T44" fmla="*/ 10 w 144"/>
                  <a:gd name="T45" fmla="*/ 59 h 344"/>
                  <a:gd name="T46" fmla="*/ 24 w 144"/>
                  <a:gd name="T47" fmla="*/ 59 h 344"/>
                  <a:gd name="T48" fmla="*/ 29 w 144"/>
                  <a:gd name="T49" fmla="*/ 91 h 344"/>
                  <a:gd name="T50" fmla="*/ 18 w 144"/>
                  <a:gd name="T51" fmla="*/ 114 h 344"/>
                  <a:gd name="T52" fmla="*/ 7 w 144"/>
                  <a:gd name="T53" fmla="*/ 136 h 344"/>
                  <a:gd name="T54" fmla="*/ 7 w 144"/>
                  <a:gd name="T55" fmla="*/ 154 h 3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344"/>
                  <a:gd name="T86" fmla="*/ 144 w 144"/>
                  <a:gd name="T87" fmla="*/ 344 h 3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344">
                    <a:moveTo>
                      <a:pt x="15" y="308"/>
                    </a:moveTo>
                    <a:lnTo>
                      <a:pt x="26" y="314"/>
                    </a:lnTo>
                    <a:lnTo>
                      <a:pt x="42" y="287"/>
                    </a:lnTo>
                    <a:lnTo>
                      <a:pt x="66" y="267"/>
                    </a:lnTo>
                    <a:lnTo>
                      <a:pt x="82" y="283"/>
                    </a:lnTo>
                    <a:lnTo>
                      <a:pt x="72" y="314"/>
                    </a:lnTo>
                    <a:lnTo>
                      <a:pt x="103" y="314"/>
                    </a:lnTo>
                    <a:lnTo>
                      <a:pt x="122" y="344"/>
                    </a:lnTo>
                    <a:lnTo>
                      <a:pt x="144" y="275"/>
                    </a:lnTo>
                    <a:lnTo>
                      <a:pt x="129" y="233"/>
                    </a:lnTo>
                    <a:lnTo>
                      <a:pt x="135" y="216"/>
                    </a:lnTo>
                    <a:lnTo>
                      <a:pt x="130" y="182"/>
                    </a:lnTo>
                    <a:lnTo>
                      <a:pt x="144" y="125"/>
                    </a:lnTo>
                    <a:lnTo>
                      <a:pt x="144" y="119"/>
                    </a:lnTo>
                    <a:lnTo>
                      <a:pt x="110" y="91"/>
                    </a:lnTo>
                    <a:lnTo>
                      <a:pt x="123" y="30"/>
                    </a:lnTo>
                    <a:lnTo>
                      <a:pt x="90" y="33"/>
                    </a:lnTo>
                    <a:lnTo>
                      <a:pt x="50" y="0"/>
                    </a:lnTo>
                    <a:lnTo>
                      <a:pt x="43" y="34"/>
                    </a:lnTo>
                    <a:lnTo>
                      <a:pt x="25" y="41"/>
                    </a:lnTo>
                    <a:lnTo>
                      <a:pt x="4" y="59"/>
                    </a:lnTo>
                    <a:lnTo>
                      <a:pt x="0" y="105"/>
                    </a:lnTo>
                    <a:lnTo>
                      <a:pt x="20" y="119"/>
                    </a:lnTo>
                    <a:lnTo>
                      <a:pt x="49" y="118"/>
                    </a:lnTo>
                    <a:lnTo>
                      <a:pt x="58" y="182"/>
                    </a:lnTo>
                    <a:lnTo>
                      <a:pt x="36" y="229"/>
                    </a:lnTo>
                    <a:lnTo>
                      <a:pt x="15" y="271"/>
                    </a:lnTo>
                    <a:lnTo>
                      <a:pt x="15" y="3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9" name="Freeform 184"/>
              <p:cNvSpPr>
                <a:spLocks/>
              </p:cNvSpPr>
              <p:nvPr/>
            </p:nvSpPr>
            <p:spPr bwMode="auto">
              <a:xfrm>
                <a:off x="1757" y="3652"/>
                <a:ext cx="97" cy="190"/>
              </a:xfrm>
              <a:custGeom>
                <a:avLst/>
                <a:gdLst>
                  <a:gd name="T0" fmla="*/ 61 w 194"/>
                  <a:gd name="T1" fmla="*/ 111 h 381"/>
                  <a:gd name="T2" fmla="*/ 76 w 194"/>
                  <a:gd name="T3" fmla="*/ 111 h 381"/>
                  <a:gd name="T4" fmla="*/ 86 w 194"/>
                  <a:gd name="T5" fmla="*/ 102 h 381"/>
                  <a:gd name="T6" fmla="*/ 97 w 194"/>
                  <a:gd name="T7" fmla="*/ 105 h 381"/>
                  <a:gd name="T8" fmla="*/ 92 w 194"/>
                  <a:gd name="T9" fmla="*/ 88 h 381"/>
                  <a:gd name="T10" fmla="*/ 68 w 194"/>
                  <a:gd name="T11" fmla="*/ 34 h 381"/>
                  <a:gd name="T12" fmla="*/ 66 w 194"/>
                  <a:gd name="T13" fmla="*/ 9 h 381"/>
                  <a:gd name="T14" fmla="*/ 15 w 194"/>
                  <a:gd name="T15" fmla="*/ 0 h 381"/>
                  <a:gd name="T16" fmla="*/ 20 w 194"/>
                  <a:gd name="T17" fmla="*/ 17 h 381"/>
                  <a:gd name="T18" fmla="*/ 0 w 194"/>
                  <a:gd name="T19" fmla="*/ 24 h 381"/>
                  <a:gd name="T20" fmla="*/ 5 w 194"/>
                  <a:gd name="T21" fmla="*/ 36 h 381"/>
                  <a:gd name="T22" fmla="*/ 13 w 194"/>
                  <a:gd name="T23" fmla="*/ 41 h 381"/>
                  <a:gd name="T24" fmla="*/ 11 w 194"/>
                  <a:gd name="T25" fmla="*/ 68 h 381"/>
                  <a:gd name="T26" fmla="*/ 13 w 194"/>
                  <a:gd name="T27" fmla="*/ 87 h 381"/>
                  <a:gd name="T28" fmla="*/ 5 w 194"/>
                  <a:gd name="T29" fmla="*/ 93 h 381"/>
                  <a:gd name="T30" fmla="*/ 13 w 194"/>
                  <a:gd name="T31" fmla="*/ 111 h 381"/>
                  <a:gd name="T32" fmla="*/ 11 w 194"/>
                  <a:gd name="T33" fmla="*/ 124 h 381"/>
                  <a:gd name="T34" fmla="*/ 17 w 194"/>
                  <a:gd name="T35" fmla="*/ 151 h 381"/>
                  <a:gd name="T36" fmla="*/ 17 w 194"/>
                  <a:gd name="T37" fmla="*/ 172 h 381"/>
                  <a:gd name="T38" fmla="*/ 46 w 194"/>
                  <a:gd name="T39" fmla="*/ 181 h 381"/>
                  <a:gd name="T40" fmla="*/ 57 w 194"/>
                  <a:gd name="T41" fmla="*/ 190 h 381"/>
                  <a:gd name="T42" fmla="*/ 58 w 194"/>
                  <a:gd name="T43" fmla="*/ 170 h 381"/>
                  <a:gd name="T44" fmla="*/ 43 w 194"/>
                  <a:gd name="T45" fmla="*/ 159 h 381"/>
                  <a:gd name="T46" fmla="*/ 57 w 194"/>
                  <a:gd name="T47" fmla="*/ 150 h 381"/>
                  <a:gd name="T48" fmla="*/ 68 w 194"/>
                  <a:gd name="T49" fmla="*/ 132 h 381"/>
                  <a:gd name="T50" fmla="*/ 61 w 194"/>
                  <a:gd name="T51" fmla="*/ 111 h 3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381"/>
                  <a:gd name="T80" fmla="*/ 194 w 194"/>
                  <a:gd name="T81" fmla="*/ 381 h 3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381">
                    <a:moveTo>
                      <a:pt x="122" y="223"/>
                    </a:moveTo>
                    <a:lnTo>
                      <a:pt x="151" y="223"/>
                    </a:lnTo>
                    <a:lnTo>
                      <a:pt x="171" y="204"/>
                    </a:lnTo>
                    <a:lnTo>
                      <a:pt x="194" y="210"/>
                    </a:lnTo>
                    <a:lnTo>
                      <a:pt x="183" y="177"/>
                    </a:lnTo>
                    <a:lnTo>
                      <a:pt x="136" y="68"/>
                    </a:lnTo>
                    <a:lnTo>
                      <a:pt x="132" y="18"/>
                    </a:lnTo>
                    <a:lnTo>
                      <a:pt x="31" y="0"/>
                    </a:lnTo>
                    <a:lnTo>
                      <a:pt x="39" y="34"/>
                    </a:lnTo>
                    <a:lnTo>
                      <a:pt x="0" y="49"/>
                    </a:lnTo>
                    <a:lnTo>
                      <a:pt x="9" y="73"/>
                    </a:lnTo>
                    <a:lnTo>
                      <a:pt x="27" y="82"/>
                    </a:lnTo>
                    <a:lnTo>
                      <a:pt x="21" y="136"/>
                    </a:lnTo>
                    <a:lnTo>
                      <a:pt x="27" y="174"/>
                    </a:lnTo>
                    <a:lnTo>
                      <a:pt x="10" y="186"/>
                    </a:lnTo>
                    <a:lnTo>
                      <a:pt x="27" y="222"/>
                    </a:lnTo>
                    <a:lnTo>
                      <a:pt x="21" y="248"/>
                    </a:lnTo>
                    <a:lnTo>
                      <a:pt x="33" y="303"/>
                    </a:lnTo>
                    <a:lnTo>
                      <a:pt x="33" y="345"/>
                    </a:lnTo>
                    <a:lnTo>
                      <a:pt x="91" y="362"/>
                    </a:lnTo>
                    <a:lnTo>
                      <a:pt x="114" y="381"/>
                    </a:lnTo>
                    <a:lnTo>
                      <a:pt x="116" y="341"/>
                    </a:lnTo>
                    <a:lnTo>
                      <a:pt x="85" y="319"/>
                    </a:lnTo>
                    <a:lnTo>
                      <a:pt x="114" y="300"/>
                    </a:lnTo>
                    <a:lnTo>
                      <a:pt x="135" y="265"/>
                    </a:lnTo>
                    <a:lnTo>
                      <a:pt x="122" y="2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0" name="Freeform 185"/>
              <p:cNvSpPr>
                <a:spLocks/>
              </p:cNvSpPr>
              <p:nvPr/>
            </p:nvSpPr>
            <p:spPr bwMode="auto">
              <a:xfrm>
                <a:off x="1819" y="3619"/>
                <a:ext cx="81" cy="121"/>
              </a:xfrm>
              <a:custGeom>
                <a:avLst/>
                <a:gdLst>
                  <a:gd name="T0" fmla="*/ 0 w 162"/>
                  <a:gd name="T1" fmla="*/ 10 h 242"/>
                  <a:gd name="T2" fmla="*/ 5 w 162"/>
                  <a:gd name="T3" fmla="*/ 42 h 242"/>
                  <a:gd name="T4" fmla="*/ 6 w 162"/>
                  <a:gd name="T5" fmla="*/ 67 h 242"/>
                  <a:gd name="T6" fmla="*/ 30 w 162"/>
                  <a:gd name="T7" fmla="*/ 121 h 242"/>
                  <a:gd name="T8" fmla="*/ 59 w 162"/>
                  <a:gd name="T9" fmla="*/ 114 h 242"/>
                  <a:gd name="T10" fmla="*/ 60 w 162"/>
                  <a:gd name="T11" fmla="*/ 105 h 242"/>
                  <a:gd name="T12" fmla="*/ 68 w 162"/>
                  <a:gd name="T13" fmla="*/ 99 h 242"/>
                  <a:gd name="T14" fmla="*/ 81 w 162"/>
                  <a:gd name="T15" fmla="*/ 47 h 242"/>
                  <a:gd name="T16" fmla="*/ 66 w 162"/>
                  <a:gd name="T17" fmla="*/ 35 h 242"/>
                  <a:gd name="T18" fmla="*/ 57 w 162"/>
                  <a:gd name="T19" fmla="*/ 19 h 242"/>
                  <a:gd name="T20" fmla="*/ 49 w 162"/>
                  <a:gd name="T21" fmla="*/ 21 h 242"/>
                  <a:gd name="T22" fmla="*/ 45 w 162"/>
                  <a:gd name="T23" fmla="*/ 14 h 242"/>
                  <a:gd name="T24" fmla="*/ 34 w 162"/>
                  <a:gd name="T25" fmla="*/ 22 h 242"/>
                  <a:gd name="T26" fmla="*/ 22 w 162"/>
                  <a:gd name="T27" fmla="*/ 13 h 242"/>
                  <a:gd name="T28" fmla="*/ 21 w 162"/>
                  <a:gd name="T29" fmla="*/ 0 h 242"/>
                  <a:gd name="T30" fmla="*/ 12 w 162"/>
                  <a:gd name="T31" fmla="*/ 1 h 242"/>
                  <a:gd name="T32" fmla="*/ 0 w 162"/>
                  <a:gd name="T33" fmla="*/ 10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242"/>
                  <a:gd name="T53" fmla="*/ 162 w 162"/>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242">
                    <a:moveTo>
                      <a:pt x="0" y="19"/>
                    </a:moveTo>
                    <a:lnTo>
                      <a:pt x="9" y="83"/>
                    </a:lnTo>
                    <a:lnTo>
                      <a:pt x="13" y="133"/>
                    </a:lnTo>
                    <a:lnTo>
                      <a:pt x="60" y="242"/>
                    </a:lnTo>
                    <a:lnTo>
                      <a:pt x="119" y="228"/>
                    </a:lnTo>
                    <a:lnTo>
                      <a:pt x="120" y="209"/>
                    </a:lnTo>
                    <a:lnTo>
                      <a:pt x="135" y="197"/>
                    </a:lnTo>
                    <a:lnTo>
                      <a:pt x="162" y="93"/>
                    </a:lnTo>
                    <a:lnTo>
                      <a:pt x="132" y="69"/>
                    </a:lnTo>
                    <a:lnTo>
                      <a:pt x="114" y="38"/>
                    </a:lnTo>
                    <a:lnTo>
                      <a:pt x="99" y="41"/>
                    </a:lnTo>
                    <a:lnTo>
                      <a:pt x="90" y="28"/>
                    </a:lnTo>
                    <a:lnTo>
                      <a:pt x="67" y="43"/>
                    </a:lnTo>
                    <a:lnTo>
                      <a:pt x="45" y="25"/>
                    </a:lnTo>
                    <a:lnTo>
                      <a:pt x="42" y="0"/>
                    </a:lnTo>
                    <a:lnTo>
                      <a:pt x="24" y="1"/>
                    </a:lnTo>
                    <a:lnTo>
                      <a:pt x="0" y="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1" name="Freeform 186"/>
              <p:cNvSpPr>
                <a:spLocks/>
              </p:cNvSpPr>
              <p:nvPr/>
            </p:nvSpPr>
            <p:spPr bwMode="auto">
              <a:xfrm>
                <a:off x="1748" y="3820"/>
                <a:ext cx="79" cy="102"/>
              </a:xfrm>
              <a:custGeom>
                <a:avLst/>
                <a:gdLst>
                  <a:gd name="T0" fmla="*/ 17 w 158"/>
                  <a:gd name="T1" fmla="*/ 79 h 204"/>
                  <a:gd name="T2" fmla="*/ 23 w 158"/>
                  <a:gd name="T3" fmla="*/ 88 h 204"/>
                  <a:gd name="T4" fmla="*/ 40 w 158"/>
                  <a:gd name="T5" fmla="*/ 86 h 204"/>
                  <a:gd name="T6" fmla="*/ 48 w 158"/>
                  <a:gd name="T7" fmla="*/ 102 h 204"/>
                  <a:gd name="T8" fmla="*/ 73 w 158"/>
                  <a:gd name="T9" fmla="*/ 99 h 204"/>
                  <a:gd name="T10" fmla="*/ 79 w 158"/>
                  <a:gd name="T11" fmla="*/ 77 h 204"/>
                  <a:gd name="T12" fmla="*/ 71 w 158"/>
                  <a:gd name="T13" fmla="*/ 61 h 204"/>
                  <a:gd name="T14" fmla="*/ 61 w 158"/>
                  <a:gd name="T15" fmla="*/ 43 h 204"/>
                  <a:gd name="T16" fmla="*/ 66 w 158"/>
                  <a:gd name="T17" fmla="*/ 22 h 204"/>
                  <a:gd name="T18" fmla="*/ 54 w 158"/>
                  <a:gd name="T19" fmla="*/ 13 h 204"/>
                  <a:gd name="T20" fmla="*/ 25 w 158"/>
                  <a:gd name="T21" fmla="*/ 4 h 204"/>
                  <a:gd name="T22" fmla="*/ 18 w 158"/>
                  <a:gd name="T23" fmla="*/ 0 h 204"/>
                  <a:gd name="T24" fmla="*/ 15 w 158"/>
                  <a:gd name="T25" fmla="*/ 9 h 204"/>
                  <a:gd name="T26" fmla="*/ 25 w 158"/>
                  <a:gd name="T27" fmla="*/ 34 h 204"/>
                  <a:gd name="T28" fmla="*/ 10 w 158"/>
                  <a:gd name="T29" fmla="*/ 51 h 204"/>
                  <a:gd name="T30" fmla="*/ 0 w 158"/>
                  <a:gd name="T31" fmla="*/ 77 h 204"/>
                  <a:gd name="T32" fmla="*/ 0 w 158"/>
                  <a:gd name="T33" fmla="*/ 80 h 204"/>
                  <a:gd name="T34" fmla="*/ 17 w 158"/>
                  <a:gd name="T35" fmla="*/ 79 h 2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204"/>
                  <a:gd name="T56" fmla="*/ 158 w 158"/>
                  <a:gd name="T57" fmla="*/ 204 h 2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204">
                    <a:moveTo>
                      <a:pt x="34" y="158"/>
                    </a:moveTo>
                    <a:lnTo>
                      <a:pt x="46" y="176"/>
                    </a:lnTo>
                    <a:lnTo>
                      <a:pt x="79" y="172"/>
                    </a:lnTo>
                    <a:lnTo>
                      <a:pt x="96" y="204"/>
                    </a:lnTo>
                    <a:lnTo>
                      <a:pt x="145" y="198"/>
                    </a:lnTo>
                    <a:lnTo>
                      <a:pt x="158" y="154"/>
                    </a:lnTo>
                    <a:lnTo>
                      <a:pt x="141" y="123"/>
                    </a:lnTo>
                    <a:lnTo>
                      <a:pt x="122" y="85"/>
                    </a:lnTo>
                    <a:lnTo>
                      <a:pt x="132" y="44"/>
                    </a:lnTo>
                    <a:lnTo>
                      <a:pt x="109" y="25"/>
                    </a:lnTo>
                    <a:lnTo>
                      <a:pt x="51" y="8"/>
                    </a:lnTo>
                    <a:lnTo>
                      <a:pt x="36" y="0"/>
                    </a:lnTo>
                    <a:lnTo>
                      <a:pt x="30" y="18"/>
                    </a:lnTo>
                    <a:lnTo>
                      <a:pt x="50" y="67"/>
                    </a:lnTo>
                    <a:lnTo>
                      <a:pt x="20" y="102"/>
                    </a:lnTo>
                    <a:lnTo>
                      <a:pt x="0" y="153"/>
                    </a:lnTo>
                    <a:lnTo>
                      <a:pt x="0" y="159"/>
                    </a:lnTo>
                    <a:lnTo>
                      <a:pt x="34" y="15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2" name="Freeform 187"/>
              <p:cNvSpPr>
                <a:spLocks/>
              </p:cNvSpPr>
              <p:nvPr/>
            </p:nvSpPr>
            <p:spPr bwMode="auto">
              <a:xfrm>
                <a:off x="1799" y="3753"/>
                <a:ext cx="90" cy="129"/>
              </a:xfrm>
              <a:custGeom>
                <a:avLst/>
                <a:gdLst>
                  <a:gd name="T0" fmla="*/ 63 w 180"/>
                  <a:gd name="T1" fmla="*/ 96 h 256"/>
                  <a:gd name="T2" fmla="*/ 74 w 180"/>
                  <a:gd name="T3" fmla="*/ 96 h 256"/>
                  <a:gd name="T4" fmla="*/ 75 w 180"/>
                  <a:gd name="T5" fmla="*/ 105 h 256"/>
                  <a:gd name="T6" fmla="*/ 87 w 180"/>
                  <a:gd name="T7" fmla="*/ 102 h 256"/>
                  <a:gd name="T8" fmla="*/ 90 w 180"/>
                  <a:gd name="T9" fmla="*/ 80 h 256"/>
                  <a:gd name="T10" fmla="*/ 90 w 180"/>
                  <a:gd name="T11" fmla="*/ 65 h 256"/>
                  <a:gd name="T12" fmla="*/ 80 w 180"/>
                  <a:gd name="T13" fmla="*/ 49 h 256"/>
                  <a:gd name="T14" fmla="*/ 60 w 180"/>
                  <a:gd name="T15" fmla="*/ 50 h 256"/>
                  <a:gd name="T16" fmla="*/ 62 w 180"/>
                  <a:gd name="T17" fmla="*/ 35 h 256"/>
                  <a:gd name="T18" fmla="*/ 56 w 180"/>
                  <a:gd name="T19" fmla="*/ 31 h 256"/>
                  <a:gd name="T20" fmla="*/ 54 w 180"/>
                  <a:gd name="T21" fmla="*/ 3 h 256"/>
                  <a:gd name="T22" fmla="*/ 43 w 180"/>
                  <a:gd name="T23" fmla="*/ 0 h 256"/>
                  <a:gd name="T24" fmla="*/ 33 w 180"/>
                  <a:gd name="T25" fmla="*/ 10 h 256"/>
                  <a:gd name="T26" fmla="*/ 19 w 180"/>
                  <a:gd name="T27" fmla="*/ 10 h 256"/>
                  <a:gd name="T28" fmla="*/ 25 w 180"/>
                  <a:gd name="T29" fmla="*/ 31 h 256"/>
                  <a:gd name="T30" fmla="*/ 14 w 180"/>
                  <a:gd name="T31" fmla="*/ 48 h 256"/>
                  <a:gd name="T32" fmla="*/ 0 w 180"/>
                  <a:gd name="T33" fmla="*/ 58 h 256"/>
                  <a:gd name="T34" fmla="*/ 15 w 180"/>
                  <a:gd name="T35" fmla="*/ 69 h 256"/>
                  <a:gd name="T36" fmla="*/ 14 w 180"/>
                  <a:gd name="T37" fmla="*/ 89 h 256"/>
                  <a:gd name="T38" fmla="*/ 10 w 180"/>
                  <a:gd name="T39" fmla="*/ 110 h 256"/>
                  <a:gd name="T40" fmla="*/ 19 w 180"/>
                  <a:gd name="T41" fmla="*/ 129 h 256"/>
                  <a:gd name="T42" fmla="*/ 27 w 180"/>
                  <a:gd name="T43" fmla="*/ 122 h 256"/>
                  <a:gd name="T44" fmla="*/ 52 w 180"/>
                  <a:gd name="T45" fmla="*/ 124 h 256"/>
                  <a:gd name="T46" fmla="*/ 61 w 180"/>
                  <a:gd name="T47" fmla="*/ 111 h 256"/>
                  <a:gd name="T48" fmla="*/ 63 w 180"/>
                  <a:gd name="T49" fmla="*/ 96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256"/>
                  <a:gd name="T77" fmla="*/ 180 w 180"/>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256">
                    <a:moveTo>
                      <a:pt x="126" y="190"/>
                    </a:moveTo>
                    <a:lnTo>
                      <a:pt x="147" y="190"/>
                    </a:lnTo>
                    <a:lnTo>
                      <a:pt x="150" y="209"/>
                    </a:lnTo>
                    <a:lnTo>
                      <a:pt x="173" y="202"/>
                    </a:lnTo>
                    <a:lnTo>
                      <a:pt x="179" y="158"/>
                    </a:lnTo>
                    <a:lnTo>
                      <a:pt x="180" y="128"/>
                    </a:lnTo>
                    <a:lnTo>
                      <a:pt x="159" y="97"/>
                    </a:lnTo>
                    <a:lnTo>
                      <a:pt x="121" y="99"/>
                    </a:lnTo>
                    <a:lnTo>
                      <a:pt x="125" y="69"/>
                    </a:lnTo>
                    <a:lnTo>
                      <a:pt x="113" y="61"/>
                    </a:lnTo>
                    <a:lnTo>
                      <a:pt x="109" y="6"/>
                    </a:lnTo>
                    <a:lnTo>
                      <a:pt x="86" y="0"/>
                    </a:lnTo>
                    <a:lnTo>
                      <a:pt x="66" y="19"/>
                    </a:lnTo>
                    <a:lnTo>
                      <a:pt x="37" y="19"/>
                    </a:lnTo>
                    <a:lnTo>
                      <a:pt x="50" y="61"/>
                    </a:lnTo>
                    <a:lnTo>
                      <a:pt x="29" y="96"/>
                    </a:lnTo>
                    <a:lnTo>
                      <a:pt x="0" y="115"/>
                    </a:lnTo>
                    <a:lnTo>
                      <a:pt x="31" y="137"/>
                    </a:lnTo>
                    <a:lnTo>
                      <a:pt x="29" y="177"/>
                    </a:lnTo>
                    <a:lnTo>
                      <a:pt x="19" y="218"/>
                    </a:lnTo>
                    <a:lnTo>
                      <a:pt x="38" y="256"/>
                    </a:lnTo>
                    <a:lnTo>
                      <a:pt x="54" y="242"/>
                    </a:lnTo>
                    <a:lnTo>
                      <a:pt x="104" y="246"/>
                    </a:lnTo>
                    <a:lnTo>
                      <a:pt x="123" y="220"/>
                    </a:lnTo>
                    <a:lnTo>
                      <a:pt x="126" y="19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3" name="Freeform 188"/>
              <p:cNvSpPr>
                <a:spLocks/>
              </p:cNvSpPr>
              <p:nvPr/>
            </p:nvSpPr>
            <p:spPr bwMode="auto">
              <a:xfrm>
                <a:off x="1726" y="3520"/>
                <a:ext cx="180" cy="141"/>
              </a:xfrm>
              <a:custGeom>
                <a:avLst/>
                <a:gdLst>
                  <a:gd name="T0" fmla="*/ 41 w 361"/>
                  <a:gd name="T1" fmla="*/ 49 h 282"/>
                  <a:gd name="T2" fmla="*/ 62 w 361"/>
                  <a:gd name="T3" fmla="*/ 57 h 282"/>
                  <a:gd name="T4" fmla="*/ 81 w 361"/>
                  <a:gd name="T5" fmla="*/ 42 h 282"/>
                  <a:gd name="T6" fmla="*/ 91 w 361"/>
                  <a:gd name="T7" fmla="*/ 41 h 282"/>
                  <a:gd name="T8" fmla="*/ 97 w 361"/>
                  <a:gd name="T9" fmla="*/ 32 h 282"/>
                  <a:gd name="T10" fmla="*/ 110 w 361"/>
                  <a:gd name="T11" fmla="*/ 10 h 282"/>
                  <a:gd name="T12" fmla="*/ 141 w 361"/>
                  <a:gd name="T13" fmla="*/ 14 h 282"/>
                  <a:gd name="T14" fmla="*/ 155 w 361"/>
                  <a:gd name="T15" fmla="*/ 0 h 282"/>
                  <a:gd name="T16" fmla="*/ 164 w 361"/>
                  <a:gd name="T17" fmla="*/ 27 h 282"/>
                  <a:gd name="T18" fmla="*/ 173 w 361"/>
                  <a:gd name="T19" fmla="*/ 36 h 282"/>
                  <a:gd name="T20" fmla="*/ 179 w 361"/>
                  <a:gd name="T21" fmla="*/ 44 h 282"/>
                  <a:gd name="T22" fmla="*/ 180 w 361"/>
                  <a:gd name="T23" fmla="*/ 77 h 282"/>
                  <a:gd name="T24" fmla="*/ 175 w 361"/>
                  <a:gd name="T25" fmla="*/ 92 h 282"/>
                  <a:gd name="T26" fmla="*/ 176 w 361"/>
                  <a:gd name="T27" fmla="*/ 105 h 282"/>
                  <a:gd name="T28" fmla="*/ 159 w 361"/>
                  <a:gd name="T29" fmla="*/ 134 h 282"/>
                  <a:gd name="T30" fmla="*/ 150 w 361"/>
                  <a:gd name="T31" fmla="*/ 118 h 282"/>
                  <a:gd name="T32" fmla="*/ 142 w 361"/>
                  <a:gd name="T33" fmla="*/ 120 h 282"/>
                  <a:gd name="T34" fmla="*/ 138 w 361"/>
                  <a:gd name="T35" fmla="*/ 113 h 282"/>
                  <a:gd name="T36" fmla="*/ 126 w 361"/>
                  <a:gd name="T37" fmla="*/ 121 h 282"/>
                  <a:gd name="T38" fmla="*/ 115 w 361"/>
                  <a:gd name="T39" fmla="*/ 112 h 282"/>
                  <a:gd name="T40" fmla="*/ 114 w 361"/>
                  <a:gd name="T41" fmla="*/ 99 h 282"/>
                  <a:gd name="T42" fmla="*/ 105 w 361"/>
                  <a:gd name="T43" fmla="*/ 100 h 282"/>
                  <a:gd name="T44" fmla="*/ 93 w 361"/>
                  <a:gd name="T45" fmla="*/ 109 h 282"/>
                  <a:gd name="T46" fmla="*/ 97 w 361"/>
                  <a:gd name="T47" fmla="*/ 141 h 282"/>
                  <a:gd name="T48" fmla="*/ 47 w 361"/>
                  <a:gd name="T49" fmla="*/ 132 h 282"/>
                  <a:gd name="T50" fmla="*/ 11 w 361"/>
                  <a:gd name="T51" fmla="*/ 106 h 282"/>
                  <a:gd name="T52" fmla="*/ 7 w 361"/>
                  <a:gd name="T53" fmla="*/ 79 h 282"/>
                  <a:gd name="T54" fmla="*/ 0 w 361"/>
                  <a:gd name="T55" fmla="*/ 54 h 282"/>
                  <a:gd name="T56" fmla="*/ 41 w 361"/>
                  <a:gd name="T57" fmla="*/ 49 h 2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1"/>
                  <a:gd name="T88" fmla="*/ 0 h 282"/>
                  <a:gd name="T89" fmla="*/ 361 w 361"/>
                  <a:gd name="T90" fmla="*/ 282 h 2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1" h="282">
                    <a:moveTo>
                      <a:pt x="82" y="99"/>
                    </a:moveTo>
                    <a:lnTo>
                      <a:pt x="125" y="115"/>
                    </a:lnTo>
                    <a:lnTo>
                      <a:pt x="162" y="85"/>
                    </a:lnTo>
                    <a:lnTo>
                      <a:pt x="183" y="83"/>
                    </a:lnTo>
                    <a:lnTo>
                      <a:pt x="195" y="64"/>
                    </a:lnTo>
                    <a:lnTo>
                      <a:pt x="220" y="21"/>
                    </a:lnTo>
                    <a:lnTo>
                      <a:pt x="283" y="28"/>
                    </a:lnTo>
                    <a:lnTo>
                      <a:pt x="310" y="0"/>
                    </a:lnTo>
                    <a:lnTo>
                      <a:pt x="329" y="55"/>
                    </a:lnTo>
                    <a:lnTo>
                      <a:pt x="346" y="72"/>
                    </a:lnTo>
                    <a:lnTo>
                      <a:pt x="358" y="89"/>
                    </a:lnTo>
                    <a:lnTo>
                      <a:pt x="361" y="155"/>
                    </a:lnTo>
                    <a:lnTo>
                      <a:pt x="351" y="185"/>
                    </a:lnTo>
                    <a:lnTo>
                      <a:pt x="352" y="210"/>
                    </a:lnTo>
                    <a:lnTo>
                      <a:pt x="318" y="268"/>
                    </a:lnTo>
                    <a:lnTo>
                      <a:pt x="300" y="237"/>
                    </a:lnTo>
                    <a:lnTo>
                      <a:pt x="285" y="240"/>
                    </a:lnTo>
                    <a:lnTo>
                      <a:pt x="276" y="227"/>
                    </a:lnTo>
                    <a:lnTo>
                      <a:pt x="253" y="242"/>
                    </a:lnTo>
                    <a:lnTo>
                      <a:pt x="231" y="224"/>
                    </a:lnTo>
                    <a:lnTo>
                      <a:pt x="228" y="199"/>
                    </a:lnTo>
                    <a:lnTo>
                      <a:pt x="210" y="200"/>
                    </a:lnTo>
                    <a:lnTo>
                      <a:pt x="186" y="218"/>
                    </a:lnTo>
                    <a:lnTo>
                      <a:pt x="195" y="282"/>
                    </a:lnTo>
                    <a:lnTo>
                      <a:pt x="94" y="264"/>
                    </a:lnTo>
                    <a:lnTo>
                      <a:pt x="23" y="212"/>
                    </a:lnTo>
                    <a:lnTo>
                      <a:pt x="15" y="158"/>
                    </a:lnTo>
                    <a:lnTo>
                      <a:pt x="0" y="109"/>
                    </a:lnTo>
                    <a:lnTo>
                      <a:pt x="82" y="9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4" name="Freeform 189"/>
              <p:cNvSpPr>
                <a:spLocks/>
              </p:cNvSpPr>
              <p:nvPr/>
            </p:nvSpPr>
            <p:spPr bwMode="auto">
              <a:xfrm>
                <a:off x="1963" y="3952"/>
                <a:ext cx="89" cy="72"/>
              </a:xfrm>
              <a:custGeom>
                <a:avLst/>
                <a:gdLst>
                  <a:gd name="T0" fmla="*/ 43 w 179"/>
                  <a:gd name="T1" fmla="*/ 60 h 144"/>
                  <a:gd name="T2" fmla="*/ 59 w 179"/>
                  <a:gd name="T3" fmla="*/ 72 h 144"/>
                  <a:gd name="T4" fmla="*/ 80 w 179"/>
                  <a:gd name="T5" fmla="*/ 51 h 144"/>
                  <a:gd name="T6" fmla="*/ 89 w 179"/>
                  <a:gd name="T7" fmla="*/ 47 h 144"/>
                  <a:gd name="T8" fmla="*/ 74 w 179"/>
                  <a:gd name="T9" fmla="*/ 19 h 144"/>
                  <a:gd name="T10" fmla="*/ 66 w 179"/>
                  <a:gd name="T11" fmla="*/ 5 h 144"/>
                  <a:gd name="T12" fmla="*/ 47 w 179"/>
                  <a:gd name="T13" fmla="*/ 0 h 144"/>
                  <a:gd name="T14" fmla="*/ 39 w 179"/>
                  <a:gd name="T15" fmla="*/ 9 h 144"/>
                  <a:gd name="T16" fmla="*/ 27 w 179"/>
                  <a:gd name="T17" fmla="*/ 8 h 144"/>
                  <a:gd name="T18" fmla="*/ 28 w 179"/>
                  <a:gd name="T19" fmla="*/ 18 h 144"/>
                  <a:gd name="T20" fmla="*/ 12 w 179"/>
                  <a:gd name="T21" fmla="*/ 20 h 144"/>
                  <a:gd name="T22" fmla="*/ 3 w 179"/>
                  <a:gd name="T23" fmla="*/ 36 h 144"/>
                  <a:gd name="T24" fmla="*/ 0 w 179"/>
                  <a:gd name="T25" fmla="*/ 51 h 144"/>
                  <a:gd name="T26" fmla="*/ 4 w 179"/>
                  <a:gd name="T27" fmla="*/ 59 h 144"/>
                  <a:gd name="T28" fmla="*/ 23 w 179"/>
                  <a:gd name="T29" fmla="*/ 67 h 144"/>
                  <a:gd name="T30" fmla="*/ 32 w 179"/>
                  <a:gd name="T31" fmla="*/ 46 h 144"/>
                  <a:gd name="T32" fmla="*/ 40 w 179"/>
                  <a:gd name="T33" fmla="*/ 51 h 144"/>
                  <a:gd name="T34" fmla="*/ 43 w 179"/>
                  <a:gd name="T35" fmla="*/ 60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144"/>
                  <a:gd name="T56" fmla="*/ 179 w 179"/>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144">
                    <a:moveTo>
                      <a:pt x="87" y="121"/>
                    </a:moveTo>
                    <a:lnTo>
                      <a:pt x="119" y="144"/>
                    </a:lnTo>
                    <a:lnTo>
                      <a:pt x="160" y="102"/>
                    </a:lnTo>
                    <a:lnTo>
                      <a:pt x="179" y="95"/>
                    </a:lnTo>
                    <a:lnTo>
                      <a:pt x="148" y="39"/>
                    </a:lnTo>
                    <a:lnTo>
                      <a:pt x="133" y="9"/>
                    </a:lnTo>
                    <a:lnTo>
                      <a:pt x="94" y="0"/>
                    </a:lnTo>
                    <a:lnTo>
                      <a:pt x="78" y="18"/>
                    </a:lnTo>
                    <a:lnTo>
                      <a:pt x="55" y="16"/>
                    </a:lnTo>
                    <a:lnTo>
                      <a:pt x="57" y="36"/>
                    </a:lnTo>
                    <a:lnTo>
                      <a:pt x="24" y="41"/>
                    </a:lnTo>
                    <a:lnTo>
                      <a:pt x="7" y="72"/>
                    </a:lnTo>
                    <a:lnTo>
                      <a:pt x="0" y="103"/>
                    </a:lnTo>
                    <a:lnTo>
                      <a:pt x="9" y="118"/>
                    </a:lnTo>
                    <a:lnTo>
                      <a:pt x="46" y="134"/>
                    </a:lnTo>
                    <a:lnTo>
                      <a:pt x="64" y="93"/>
                    </a:lnTo>
                    <a:lnTo>
                      <a:pt x="81" y="103"/>
                    </a:lnTo>
                    <a:lnTo>
                      <a:pt x="87" y="12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5" name="Freeform 190"/>
              <p:cNvSpPr>
                <a:spLocks/>
              </p:cNvSpPr>
              <p:nvPr/>
            </p:nvSpPr>
            <p:spPr bwMode="auto">
              <a:xfrm>
                <a:off x="1929" y="3998"/>
                <a:ext cx="128" cy="148"/>
              </a:xfrm>
              <a:custGeom>
                <a:avLst/>
                <a:gdLst>
                  <a:gd name="T0" fmla="*/ 41 w 257"/>
                  <a:gd name="T1" fmla="*/ 130 h 294"/>
                  <a:gd name="T2" fmla="*/ 57 w 257"/>
                  <a:gd name="T3" fmla="*/ 133 h 294"/>
                  <a:gd name="T4" fmla="*/ 74 w 257"/>
                  <a:gd name="T5" fmla="*/ 142 h 294"/>
                  <a:gd name="T6" fmla="*/ 86 w 257"/>
                  <a:gd name="T7" fmla="*/ 146 h 294"/>
                  <a:gd name="T8" fmla="*/ 92 w 257"/>
                  <a:gd name="T9" fmla="*/ 129 h 294"/>
                  <a:gd name="T10" fmla="*/ 98 w 257"/>
                  <a:gd name="T11" fmla="*/ 123 h 294"/>
                  <a:gd name="T12" fmla="*/ 96 w 257"/>
                  <a:gd name="T13" fmla="*/ 116 h 294"/>
                  <a:gd name="T14" fmla="*/ 100 w 257"/>
                  <a:gd name="T15" fmla="*/ 100 h 294"/>
                  <a:gd name="T16" fmla="*/ 111 w 257"/>
                  <a:gd name="T17" fmla="*/ 87 h 294"/>
                  <a:gd name="T18" fmla="*/ 113 w 257"/>
                  <a:gd name="T19" fmla="*/ 74 h 294"/>
                  <a:gd name="T20" fmla="*/ 128 w 257"/>
                  <a:gd name="T21" fmla="*/ 63 h 294"/>
                  <a:gd name="T22" fmla="*/ 117 w 257"/>
                  <a:gd name="T23" fmla="*/ 49 h 294"/>
                  <a:gd name="T24" fmla="*/ 109 w 257"/>
                  <a:gd name="T25" fmla="*/ 34 h 294"/>
                  <a:gd name="T26" fmla="*/ 93 w 257"/>
                  <a:gd name="T27" fmla="*/ 26 h 294"/>
                  <a:gd name="T28" fmla="*/ 77 w 257"/>
                  <a:gd name="T29" fmla="*/ 14 h 294"/>
                  <a:gd name="T30" fmla="*/ 74 w 257"/>
                  <a:gd name="T31" fmla="*/ 5 h 294"/>
                  <a:gd name="T32" fmla="*/ 65 w 257"/>
                  <a:gd name="T33" fmla="*/ 0 h 294"/>
                  <a:gd name="T34" fmla="*/ 56 w 257"/>
                  <a:gd name="T35" fmla="*/ 21 h 294"/>
                  <a:gd name="T36" fmla="*/ 38 w 257"/>
                  <a:gd name="T37" fmla="*/ 13 h 294"/>
                  <a:gd name="T38" fmla="*/ 21 w 257"/>
                  <a:gd name="T39" fmla="*/ 33 h 294"/>
                  <a:gd name="T40" fmla="*/ 27 w 257"/>
                  <a:gd name="T41" fmla="*/ 45 h 294"/>
                  <a:gd name="T42" fmla="*/ 19 w 257"/>
                  <a:gd name="T43" fmla="*/ 57 h 294"/>
                  <a:gd name="T44" fmla="*/ 5 w 257"/>
                  <a:gd name="T45" fmla="*/ 56 h 294"/>
                  <a:gd name="T46" fmla="*/ 2 w 257"/>
                  <a:gd name="T47" fmla="*/ 72 h 294"/>
                  <a:gd name="T48" fmla="*/ 0 w 257"/>
                  <a:gd name="T49" fmla="*/ 79 h 294"/>
                  <a:gd name="T50" fmla="*/ 6 w 257"/>
                  <a:gd name="T51" fmla="*/ 99 h 294"/>
                  <a:gd name="T52" fmla="*/ 12 w 257"/>
                  <a:gd name="T53" fmla="*/ 103 h 294"/>
                  <a:gd name="T54" fmla="*/ 9 w 257"/>
                  <a:gd name="T55" fmla="*/ 125 h 294"/>
                  <a:gd name="T56" fmla="*/ 11 w 257"/>
                  <a:gd name="T57" fmla="*/ 138 h 294"/>
                  <a:gd name="T58" fmla="*/ 18 w 257"/>
                  <a:gd name="T59" fmla="*/ 138 h 294"/>
                  <a:gd name="T60" fmla="*/ 20 w 257"/>
                  <a:gd name="T61" fmla="*/ 147 h 294"/>
                  <a:gd name="T62" fmla="*/ 29 w 257"/>
                  <a:gd name="T63" fmla="*/ 140 h 294"/>
                  <a:gd name="T64" fmla="*/ 33 w 257"/>
                  <a:gd name="T65" fmla="*/ 148 h 294"/>
                  <a:gd name="T66" fmla="*/ 41 w 257"/>
                  <a:gd name="T67" fmla="*/ 13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294"/>
                  <a:gd name="T104" fmla="*/ 257 w 257"/>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294">
                    <a:moveTo>
                      <a:pt x="82" y="258"/>
                    </a:moveTo>
                    <a:lnTo>
                      <a:pt x="114" y="264"/>
                    </a:lnTo>
                    <a:lnTo>
                      <a:pt x="148" y="282"/>
                    </a:lnTo>
                    <a:lnTo>
                      <a:pt x="173" y="291"/>
                    </a:lnTo>
                    <a:lnTo>
                      <a:pt x="185" y="257"/>
                    </a:lnTo>
                    <a:lnTo>
                      <a:pt x="196" y="244"/>
                    </a:lnTo>
                    <a:lnTo>
                      <a:pt x="193" y="230"/>
                    </a:lnTo>
                    <a:lnTo>
                      <a:pt x="200" y="198"/>
                    </a:lnTo>
                    <a:lnTo>
                      <a:pt x="222" y="173"/>
                    </a:lnTo>
                    <a:lnTo>
                      <a:pt x="226" y="147"/>
                    </a:lnTo>
                    <a:lnTo>
                      <a:pt x="257" y="126"/>
                    </a:lnTo>
                    <a:lnTo>
                      <a:pt x="234" y="98"/>
                    </a:lnTo>
                    <a:lnTo>
                      <a:pt x="218" y="68"/>
                    </a:lnTo>
                    <a:lnTo>
                      <a:pt x="186" y="51"/>
                    </a:lnTo>
                    <a:lnTo>
                      <a:pt x="154" y="28"/>
                    </a:lnTo>
                    <a:lnTo>
                      <a:pt x="148" y="10"/>
                    </a:lnTo>
                    <a:lnTo>
                      <a:pt x="131" y="0"/>
                    </a:lnTo>
                    <a:lnTo>
                      <a:pt x="113" y="41"/>
                    </a:lnTo>
                    <a:lnTo>
                      <a:pt x="76" y="25"/>
                    </a:lnTo>
                    <a:lnTo>
                      <a:pt x="42" y="65"/>
                    </a:lnTo>
                    <a:lnTo>
                      <a:pt x="54" y="89"/>
                    </a:lnTo>
                    <a:lnTo>
                      <a:pt x="38" y="114"/>
                    </a:lnTo>
                    <a:lnTo>
                      <a:pt x="11" y="112"/>
                    </a:lnTo>
                    <a:lnTo>
                      <a:pt x="4" y="144"/>
                    </a:lnTo>
                    <a:lnTo>
                      <a:pt x="0" y="157"/>
                    </a:lnTo>
                    <a:lnTo>
                      <a:pt x="13" y="196"/>
                    </a:lnTo>
                    <a:lnTo>
                      <a:pt x="25" y="205"/>
                    </a:lnTo>
                    <a:lnTo>
                      <a:pt x="19" y="248"/>
                    </a:lnTo>
                    <a:lnTo>
                      <a:pt x="23" y="275"/>
                    </a:lnTo>
                    <a:lnTo>
                      <a:pt x="36" y="275"/>
                    </a:lnTo>
                    <a:lnTo>
                      <a:pt x="41" y="293"/>
                    </a:lnTo>
                    <a:lnTo>
                      <a:pt x="59" y="278"/>
                    </a:lnTo>
                    <a:lnTo>
                      <a:pt x="67" y="294"/>
                    </a:lnTo>
                    <a:lnTo>
                      <a:pt x="82" y="25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6" name="Freeform 191"/>
              <p:cNvSpPr>
                <a:spLocks/>
              </p:cNvSpPr>
              <p:nvPr/>
            </p:nvSpPr>
            <p:spPr bwMode="auto">
              <a:xfrm>
                <a:off x="1901" y="4131"/>
                <a:ext cx="137" cy="205"/>
              </a:xfrm>
              <a:custGeom>
                <a:avLst/>
                <a:gdLst>
                  <a:gd name="T0" fmla="*/ 97 w 272"/>
                  <a:gd name="T1" fmla="*/ 137 h 410"/>
                  <a:gd name="T2" fmla="*/ 98 w 272"/>
                  <a:gd name="T3" fmla="*/ 148 h 410"/>
                  <a:gd name="T4" fmla="*/ 95 w 272"/>
                  <a:gd name="T5" fmla="*/ 156 h 410"/>
                  <a:gd name="T6" fmla="*/ 78 w 272"/>
                  <a:gd name="T7" fmla="*/ 160 h 410"/>
                  <a:gd name="T8" fmla="*/ 67 w 272"/>
                  <a:gd name="T9" fmla="*/ 171 h 410"/>
                  <a:gd name="T10" fmla="*/ 61 w 272"/>
                  <a:gd name="T11" fmla="*/ 164 h 410"/>
                  <a:gd name="T12" fmla="*/ 49 w 272"/>
                  <a:gd name="T13" fmla="*/ 159 h 410"/>
                  <a:gd name="T14" fmla="*/ 49 w 272"/>
                  <a:gd name="T15" fmla="*/ 173 h 410"/>
                  <a:gd name="T16" fmla="*/ 42 w 272"/>
                  <a:gd name="T17" fmla="*/ 185 h 410"/>
                  <a:gd name="T18" fmla="*/ 43 w 272"/>
                  <a:gd name="T19" fmla="*/ 195 h 410"/>
                  <a:gd name="T20" fmla="*/ 34 w 272"/>
                  <a:gd name="T21" fmla="*/ 202 h 410"/>
                  <a:gd name="T22" fmla="*/ 30 w 272"/>
                  <a:gd name="T23" fmla="*/ 197 h 410"/>
                  <a:gd name="T24" fmla="*/ 21 w 272"/>
                  <a:gd name="T25" fmla="*/ 205 h 410"/>
                  <a:gd name="T26" fmla="*/ 12 w 272"/>
                  <a:gd name="T27" fmla="*/ 199 h 410"/>
                  <a:gd name="T28" fmla="*/ 14 w 272"/>
                  <a:gd name="T29" fmla="*/ 192 h 410"/>
                  <a:gd name="T30" fmla="*/ 4 w 272"/>
                  <a:gd name="T31" fmla="*/ 191 h 410"/>
                  <a:gd name="T32" fmla="*/ 2 w 272"/>
                  <a:gd name="T33" fmla="*/ 182 h 410"/>
                  <a:gd name="T34" fmla="*/ 19 w 272"/>
                  <a:gd name="T35" fmla="*/ 171 h 410"/>
                  <a:gd name="T36" fmla="*/ 16 w 272"/>
                  <a:gd name="T37" fmla="*/ 142 h 410"/>
                  <a:gd name="T38" fmla="*/ 13 w 272"/>
                  <a:gd name="T39" fmla="*/ 120 h 410"/>
                  <a:gd name="T40" fmla="*/ 18 w 272"/>
                  <a:gd name="T41" fmla="*/ 111 h 410"/>
                  <a:gd name="T42" fmla="*/ 10 w 272"/>
                  <a:gd name="T43" fmla="*/ 107 h 410"/>
                  <a:gd name="T44" fmla="*/ 14 w 272"/>
                  <a:gd name="T45" fmla="*/ 93 h 410"/>
                  <a:gd name="T46" fmla="*/ 0 w 272"/>
                  <a:gd name="T47" fmla="*/ 89 h 410"/>
                  <a:gd name="T48" fmla="*/ 6 w 272"/>
                  <a:gd name="T49" fmla="*/ 78 h 410"/>
                  <a:gd name="T50" fmla="*/ 19 w 272"/>
                  <a:gd name="T51" fmla="*/ 67 h 410"/>
                  <a:gd name="T52" fmla="*/ 18 w 272"/>
                  <a:gd name="T53" fmla="*/ 11 h 410"/>
                  <a:gd name="T54" fmla="*/ 22 w 272"/>
                  <a:gd name="T55" fmla="*/ 0 h 410"/>
                  <a:gd name="T56" fmla="*/ 32 w 272"/>
                  <a:gd name="T57" fmla="*/ 9 h 410"/>
                  <a:gd name="T58" fmla="*/ 39 w 272"/>
                  <a:gd name="T59" fmla="*/ 5 h 410"/>
                  <a:gd name="T60" fmla="*/ 46 w 272"/>
                  <a:gd name="T61" fmla="*/ 5 h 410"/>
                  <a:gd name="T62" fmla="*/ 48 w 272"/>
                  <a:gd name="T63" fmla="*/ 14 h 410"/>
                  <a:gd name="T64" fmla="*/ 57 w 272"/>
                  <a:gd name="T65" fmla="*/ 6 h 410"/>
                  <a:gd name="T66" fmla="*/ 61 w 272"/>
                  <a:gd name="T67" fmla="*/ 14 h 410"/>
                  <a:gd name="T68" fmla="*/ 74 w 272"/>
                  <a:gd name="T69" fmla="*/ 34 h 410"/>
                  <a:gd name="T70" fmla="*/ 85 w 272"/>
                  <a:gd name="T71" fmla="*/ 34 h 410"/>
                  <a:gd name="T72" fmla="*/ 86 w 272"/>
                  <a:gd name="T73" fmla="*/ 46 h 410"/>
                  <a:gd name="T74" fmla="*/ 113 w 272"/>
                  <a:gd name="T75" fmla="*/ 51 h 410"/>
                  <a:gd name="T76" fmla="*/ 112 w 272"/>
                  <a:gd name="T77" fmla="*/ 61 h 410"/>
                  <a:gd name="T78" fmla="*/ 122 w 272"/>
                  <a:gd name="T79" fmla="*/ 68 h 410"/>
                  <a:gd name="T80" fmla="*/ 118 w 272"/>
                  <a:gd name="T81" fmla="*/ 76 h 410"/>
                  <a:gd name="T82" fmla="*/ 128 w 272"/>
                  <a:gd name="T83" fmla="*/ 84 h 410"/>
                  <a:gd name="T84" fmla="*/ 134 w 272"/>
                  <a:gd name="T85" fmla="*/ 91 h 410"/>
                  <a:gd name="T86" fmla="*/ 137 w 272"/>
                  <a:gd name="T87" fmla="*/ 98 h 410"/>
                  <a:gd name="T88" fmla="*/ 119 w 272"/>
                  <a:gd name="T89" fmla="*/ 112 h 410"/>
                  <a:gd name="T90" fmla="*/ 109 w 272"/>
                  <a:gd name="T91" fmla="*/ 109 h 410"/>
                  <a:gd name="T92" fmla="*/ 93 w 272"/>
                  <a:gd name="T93" fmla="*/ 121 h 410"/>
                  <a:gd name="T94" fmla="*/ 91 w 272"/>
                  <a:gd name="T95" fmla="*/ 131 h 410"/>
                  <a:gd name="T96" fmla="*/ 97 w 272"/>
                  <a:gd name="T97" fmla="*/ 137 h 4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
                  <a:gd name="T148" fmla="*/ 0 h 410"/>
                  <a:gd name="T149" fmla="*/ 272 w 272"/>
                  <a:gd name="T150" fmla="*/ 410 h 4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 h="410">
                    <a:moveTo>
                      <a:pt x="193" y="273"/>
                    </a:moveTo>
                    <a:lnTo>
                      <a:pt x="194" y="295"/>
                    </a:lnTo>
                    <a:lnTo>
                      <a:pt x="189" y="311"/>
                    </a:lnTo>
                    <a:lnTo>
                      <a:pt x="155" y="320"/>
                    </a:lnTo>
                    <a:lnTo>
                      <a:pt x="134" y="341"/>
                    </a:lnTo>
                    <a:lnTo>
                      <a:pt x="121" y="328"/>
                    </a:lnTo>
                    <a:lnTo>
                      <a:pt x="98" y="318"/>
                    </a:lnTo>
                    <a:lnTo>
                      <a:pt x="98" y="346"/>
                    </a:lnTo>
                    <a:lnTo>
                      <a:pt x="84" y="370"/>
                    </a:lnTo>
                    <a:lnTo>
                      <a:pt x="86" y="390"/>
                    </a:lnTo>
                    <a:lnTo>
                      <a:pt x="68" y="404"/>
                    </a:lnTo>
                    <a:lnTo>
                      <a:pt x="60" y="393"/>
                    </a:lnTo>
                    <a:lnTo>
                      <a:pt x="41" y="410"/>
                    </a:lnTo>
                    <a:lnTo>
                      <a:pt x="23" y="397"/>
                    </a:lnTo>
                    <a:lnTo>
                      <a:pt x="27" y="384"/>
                    </a:lnTo>
                    <a:lnTo>
                      <a:pt x="7" y="382"/>
                    </a:lnTo>
                    <a:lnTo>
                      <a:pt x="3" y="363"/>
                    </a:lnTo>
                    <a:lnTo>
                      <a:pt x="37" y="341"/>
                    </a:lnTo>
                    <a:lnTo>
                      <a:pt x="32" y="284"/>
                    </a:lnTo>
                    <a:lnTo>
                      <a:pt x="26" y="241"/>
                    </a:lnTo>
                    <a:lnTo>
                      <a:pt x="35" y="222"/>
                    </a:lnTo>
                    <a:lnTo>
                      <a:pt x="20" y="214"/>
                    </a:lnTo>
                    <a:lnTo>
                      <a:pt x="27" y="186"/>
                    </a:lnTo>
                    <a:lnTo>
                      <a:pt x="0" y="177"/>
                    </a:lnTo>
                    <a:lnTo>
                      <a:pt x="12" y="156"/>
                    </a:lnTo>
                    <a:lnTo>
                      <a:pt x="38" y="134"/>
                    </a:lnTo>
                    <a:lnTo>
                      <a:pt x="35" y="22"/>
                    </a:lnTo>
                    <a:lnTo>
                      <a:pt x="44" y="0"/>
                    </a:lnTo>
                    <a:lnTo>
                      <a:pt x="63" y="17"/>
                    </a:lnTo>
                    <a:lnTo>
                      <a:pt x="78" y="10"/>
                    </a:lnTo>
                    <a:lnTo>
                      <a:pt x="91" y="10"/>
                    </a:lnTo>
                    <a:lnTo>
                      <a:pt x="96" y="28"/>
                    </a:lnTo>
                    <a:lnTo>
                      <a:pt x="114" y="13"/>
                    </a:lnTo>
                    <a:lnTo>
                      <a:pt x="122" y="29"/>
                    </a:lnTo>
                    <a:lnTo>
                      <a:pt x="147" y="67"/>
                    </a:lnTo>
                    <a:lnTo>
                      <a:pt x="168" y="67"/>
                    </a:lnTo>
                    <a:lnTo>
                      <a:pt x="171" y="91"/>
                    </a:lnTo>
                    <a:lnTo>
                      <a:pt x="225" y="102"/>
                    </a:lnTo>
                    <a:lnTo>
                      <a:pt x="222" y="122"/>
                    </a:lnTo>
                    <a:lnTo>
                      <a:pt x="243" y="136"/>
                    </a:lnTo>
                    <a:lnTo>
                      <a:pt x="235" y="152"/>
                    </a:lnTo>
                    <a:lnTo>
                      <a:pt x="255" y="168"/>
                    </a:lnTo>
                    <a:lnTo>
                      <a:pt x="266" y="181"/>
                    </a:lnTo>
                    <a:lnTo>
                      <a:pt x="272" y="196"/>
                    </a:lnTo>
                    <a:lnTo>
                      <a:pt x="237" y="225"/>
                    </a:lnTo>
                    <a:lnTo>
                      <a:pt x="217" y="219"/>
                    </a:lnTo>
                    <a:lnTo>
                      <a:pt x="185" y="242"/>
                    </a:lnTo>
                    <a:lnTo>
                      <a:pt x="180" y="261"/>
                    </a:lnTo>
                    <a:lnTo>
                      <a:pt x="193" y="27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7" name="Freeform 192"/>
              <p:cNvSpPr>
                <a:spLocks/>
              </p:cNvSpPr>
              <p:nvPr/>
            </p:nvSpPr>
            <p:spPr bwMode="auto">
              <a:xfrm>
                <a:off x="1835" y="4055"/>
                <a:ext cx="107" cy="161"/>
              </a:xfrm>
              <a:custGeom>
                <a:avLst/>
                <a:gdLst>
                  <a:gd name="T0" fmla="*/ 40 w 213"/>
                  <a:gd name="T1" fmla="*/ 24 h 321"/>
                  <a:gd name="T2" fmla="*/ 48 w 213"/>
                  <a:gd name="T3" fmla="*/ 14 h 321"/>
                  <a:gd name="T4" fmla="*/ 56 w 213"/>
                  <a:gd name="T5" fmla="*/ 13 h 321"/>
                  <a:gd name="T6" fmla="*/ 67 w 213"/>
                  <a:gd name="T7" fmla="*/ 0 h 321"/>
                  <a:gd name="T8" fmla="*/ 82 w 213"/>
                  <a:gd name="T9" fmla="*/ 10 h 321"/>
                  <a:gd name="T10" fmla="*/ 91 w 213"/>
                  <a:gd name="T11" fmla="*/ 5 h 321"/>
                  <a:gd name="T12" fmla="*/ 96 w 213"/>
                  <a:gd name="T13" fmla="*/ 15 h 321"/>
                  <a:gd name="T14" fmla="*/ 94 w 213"/>
                  <a:gd name="T15" fmla="*/ 22 h 321"/>
                  <a:gd name="T16" fmla="*/ 101 w 213"/>
                  <a:gd name="T17" fmla="*/ 41 h 321"/>
                  <a:gd name="T18" fmla="*/ 107 w 213"/>
                  <a:gd name="T19" fmla="*/ 46 h 321"/>
                  <a:gd name="T20" fmla="*/ 104 w 213"/>
                  <a:gd name="T21" fmla="*/ 67 h 321"/>
                  <a:gd name="T22" fmla="*/ 106 w 213"/>
                  <a:gd name="T23" fmla="*/ 81 h 321"/>
                  <a:gd name="T24" fmla="*/ 98 w 213"/>
                  <a:gd name="T25" fmla="*/ 84 h 321"/>
                  <a:gd name="T26" fmla="*/ 89 w 213"/>
                  <a:gd name="T27" fmla="*/ 76 h 321"/>
                  <a:gd name="T28" fmla="*/ 84 w 213"/>
                  <a:gd name="T29" fmla="*/ 87 h 321"/>
                  <a:gd name="T30" fmla="*/ 86 w 213"/>
                  <a:gd name="T31" fmla="*/ 143 h 321"/>
                  <a:gd name="T32" fmla="*/ 73 w 213"/>
                  <a:gd name="T33" fmla="*/ 154 h 321"/>
                  <a:gd name="T34" fmla="*/ 63 w 213"/>
                  <a:gd name="T35" fmla="*/ 154 h 321"/>
                  <a:gd name="T36" fmla="*/ 65 w 213"/>
                  <a:gd name="T37" fmla="*/ 148 h 321"/>
                  <a:gd name="T38" fmla="*/ 43 w 213"/>
                  <a:gd name="T39" fmla="*/ 146 h 321"/>
                  <a:gd name="T40" fmla="*/ 41 w 213"/>
                  <a:gd name="T41" fmla="*/ 153 h 321"/>
                  <a:gd name="T42" fmla="*/ 35 w 213"/>
                  <a:gd name="T43" fmla="*/ 153 h 321"/>
                  <a:gd name="T44" fmla="*/ 22 w 213"/>
                  <a:gd name="T45" fmla="*/ 161 h 321"/>
                  <a:gd name="T46" fmla="*/ 20 w 213"/>
                  <a:gd name="T47" fmla="*/ 149 h 321"/>
                  <a:gd name="T48" fmla="*/ 22 w 213"/>
                  <a:gd name="T49" fmla="*/ 133 h 321"/>
                  <a:gd name="T50" fmla="*/ 17 w 213"/>
                  <a:gd name="T51" fmla="*/ 124 h 321"/>
                  <a:gd name="T52" fmla="*/ 28 w 213"/>
                  <a:gd name="T53" fmla="*/ 117 h 321"/>
                  <a:gd name="T54" fmla="*/ 22 w 213"/>
                  <a:gd name="T55" fmla="*/ 112 h 321"/>
                  <a:gd name="T56" fmla="*/ 12 w 213"/>
                  <a:gd name="T57" fmla="*/ 109 h 321"/>
                  <a:gd name="T58" fmla="*/ 0 w 213"/>
                  <a:gd name="T59" fmla="*/ 98 h 321"/>
                  <a:gd name="T60" fmla="*/ 11 w 213"/>
                  <a:gd name="T61" fmla="*/ 83 h 321"/>
                  <a:gd name="T62" fmla="*/ 14 w 213"/>
                  <a:gd name="T63" fmla="*/ 61 h 321"/>
                  <a:gd name="T64" fmla="*/ 29 w 213"/>
                  <a:gd name="T65" fmla="*/ 51 h 321"/>
                  <a:gd name="T66" fmla="*/ 33 w 213"/>
                  <a:gd name="T67" fmla="*/ 38 h 321"/>
                  <a:gd name="T68" fmla="*/ 40 w 213"/>
                  <a:gd name="T69" fmla="*/ 24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3"/>
                  <a:gd name="T106" fmla="*/ 0 h 321"/>
                  <a:gd name="T107" fmla="*/ 213 w 213"/>
                  <a:gd name="T108" fmla="*/ 321 h 3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3" h="321">
                    <a:moveTo>
                      <a:pt x="79" y="48"/>
                    </a:moveTo>
                    <a:lnTo>
                      <a:pt x="96" y="27"/>
                    </a:lnTo>
                    <a:lnTo>
                      <a:pt x="112" y="25"/>
                    </a:lnTo>
                    <a:lnTo>
                      <a:pt x="134" y="0"/>
                    </a:lnTo>
                    <a:lnTo>
                      <a:pt x="164" y="19"/>
                    </a:lnTo>
                    <a:lnTo>
                      <a:pt x="181" y="10"/>
                    </a:lnTo>
                    <a:lnTo>
                      <a:pt x="192" y="30"/>
                    </a:lnTo>
                    <a:lnTo>
                      <a:pt x="188" y="43"/>
                    </a:lnTo>
                    <a:lnTo>
                      <a:pt x="201" y="82"/>
                    </a:lnTo>
                    <a:lnTo>
                      <a:pt x="213" y="91"/>
                    </a:lnTo>
                    <a:lnTo>
                      <a:pt x="207" y="134"/>
                    </a:lnTo>
                    <a:lnTo>
                      <a:pt x="211" y="161"/>
                    </a:lnTo>
                    <a:lnTo>
                      <a:pt x="196" y="168"/>
                    </a:lnTo>
                    <a:lnTo>
                      <a:pt x="177" y="151"/>
                    </a:lnTo>
                    <a:lnTo>
                      <a:pt x="168" y="173"/>
                    </a:lnTo>
                    <a:lnTo>
                      <a:pt x="171" y="285"/>
                    </a:lnTo>
                    <a:lnTo>
                      <a:pt x="145" y="307"/>
                    </a:lnTo>
                    <a:lnTo>
                      <a:pt x="126" y="307"/>
                    </a:lnTo>
                    <a:lnTo>
                      <a:pt x="130" y="296"/>
                    </a:lnTo>
                    <a:lnTo>
                      <a:pt x="86" y="292"/>
                    </a:lnTo>
                    <a:lnTo>
                      <a:pt x="81" y="305"/>
                    </a:lnTo>
                    <a:lnTo>
                      <a:pt x="69" y="305"/>
                    </a:lnTo>
                    <a:lnTo>
                      <a:pt x="43" y="321"/>
                    </a:lnTo>
                    <a:lnTo>
                      <a:pt x="39" y="298"/>
                    </a:lnTo>
                    <a:lnTo>
                      <a:pt x="43" y="266"/>
                    </a:lnTo>
                    <a:lnTo>
                      <a:pt x="34" y="247"/>
                    </a:lnTo>
                    <a:lnTo>
                      <a:pt x="56" y="234"/>
                    </a:lnTo>
                    <a:lnTo>
                      <a:pt x="44" y="223"/>
                    </a:lnTo>
                    <a:lnTo>
                      <a:pt x="24" y="218"/>
                    </a:lnTo>
                    <a:lnTo>
                      <a:pt x="0" y="196"/>
                    </a:lnTo>
                    <a:lnTo>
                      <a:pt x="22" y="166"/>
                    </a:lnTo>
                    <a:lnTo>
                      <a:pt x="28" y="121"/>
                    </a:lnTo>
                    <a:lnTo>
                      <a:pt x="58" y="101"/>
                    </a:lnTo>
                    <a:lnTo>
                      <a:pt x="66" y="75"/>
                    </a:lnTo>
                    <a:lnTo>
                      <a:pt x="79" y="4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8" name="Freeform 193"/>
              <p:cNvSpPr>
                <a:spLocks/>
              </p:cNvSpPr>
              <p:nvPr/>
            </p:nvSpPr>
            <p:spPr bwMode="auto">
              <a:xfrm>
                <a:off x="1797" y="4179"/>
                <a:ext cx="59" cy="62"/>
              </a:xfrm>
              <a:custGeom>
                <a:avLst/>
                <a:gdLst>
                  <a:gd name="T0" fmla="*/ 57 w 119"/>
                  <a:gd name="T1" fmla="*/ 26 h 124"/>
                  <a:gd name="T2" fmla="*/ 59 w 119"/>
                  <a:gd name="T3" fmla="*/ 10 h 124"/>
                  <a:gd name="T4" fmla="*/ 55 w 119"/>
                  <a:gd name="T5" fmla="*/ 0 h 124"/>
                  <a:gd name="T6" fmla="*/ 48 w 119"/>
                  <a:gd name="T7" fmla="*/ 18 h 124"/>
                  <a:gd name="T8" fmla="*/ 38 w 119"/>
                  <a:gd name="T9" fmla="*/ 23 h 124"/>
                  <a:gd name="T10" fmla="*/ 30 w 119"/>
                  <a:gd name="T11" fmla="*/ 14 h 124"/>
                  <a:gd name="T12" fmla="*/ 23 w 119"/>
                  <a:gd name="T13" fmla="*/ 18 h 124"/>
                  <a:gd name="T14" fmla="*/ 22 w 119"/>
                  <a:gd name="T15" fmla="*/ 29 h 124"/>
                  <a:gd name="T16" fmla="*/ 2 w 119"/>
                  <a:gd name="T17" fmla="*/ 46 h 124"/>
                  <a:gd name="T18" fmla="*/ 0 w 119"/>
                  <a:gd name="T19" fmla="*/ 59 h 124"/>
                  <a:gd name="T20" fmla="*/ 6 w 119"/>
                  <a:gd name="T21" fmla="*/ 62 h 124"/>
                  <a:gd name="T22" fmla="*/ 26 w 119"/>
                  <a:gd name="T23" fmla="*/ 57 h 124"/>
                  <a:gd name="T24" fmla="*/ 34 w 119"/>
                  <a:gd name="T25" fmla="*/ 61 h 124"/>
                  <a:gd name="T26" fmla="*/ 45 w 119"/>
                  <a:gd name="T27" fmla="*/ 62 h 124"/>
                  <a:gd name="T28" fmla="*/ 55 w 119"/>
                  <a:gd name="T29" fmla="*/ 48 h 124"/>
                  <a:gd name="T30" fmla="*/ 53 w 119"/>
                  <a:gd name="T31" fmla="*/ 38 h 124"/>
                  <a:gd name="T32" fmla="*/ 59 w 119"/>
                  <a:gd name="T33" fmla="*/ 37 h 124"/>
                  <a:gd name="T34" fmla="*/ 57 w 119"/>
                  <a:gd name="T35" fmla="*/ 26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24"/>
                  <a:gd name="T56" fmla="*/ 119 w 119"/>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24">
                    <a:moveTo>
                      <a:pt x="115" y="51"/>
                    </a:moveTo>
                    <a:lnTo>
                      <a:pt x="119" y="19"/>
                    </a:lnTo>
                    <a:lnTo>
                      <a:pt x="110" y="0"/>
                    </a:lnTo>
                    <a:lnTo>
                      <a:pt x="96" y="36"/>
                    </a:lnTo>
                    <a:lnTo>
                      <a:pt x="76" y="45"/>
                    </a:lnTo>
                    <a:lnTo>
                      <a:pt x="61" y="28"/>
                    </a:lnTo>
                    <a:lnTo>
                      <a:pt x="46" y="36"/>
                    </a:lnTo>
                    <a:lnTo>
                      <a:pt x="44" y="58"/>
                    </a:lnTo>
                    <a:lnTo>
                      <a:pt x="5" y="92"/>
                    </a:lnTo>
                    <a:lnTo>
                      <a:pt x="0" y="117"/>
                    </a:lnTo>
                    <a:lnTo>
                      <a:pt x="12" y="124"/>
                    </a:lnTo>
                    <a:lnTo>
                      <a:pt x="52" y="114"/>
                    </a:lnTo>
                    <a:lnTo>
                      <a:pt x="68" y="122"/>
                    </a:lnTo>
                    <a:lnTo>
                      <a:pt x="90" y="124"/>
                    </a:lnTo>
                    <a:lnTo>
                      <a:pt x="110" y="95"/>
                    </a:lnTo>
                    <a:lnTo>
                      <a:pt x="107" y="76"/>
                    </a:lnTo>
                    <a:lnTo>
                      <a:pt x="119" y="74"/>
                    </a:lnTo>
                    <a:lnTo>
                      <a:pt x="115" y="5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9" name="Freeform 194"/>
              <p:cNvSpPr>
                <a:spLocks/>
              </p:cNvSpPr>
              <p:nvPr/>
            </p:nvSpPr>
            <p:spPr bwMode="auto">
              <a:xfrm>
                <a:off x="1732" y="4080"/>
                <a:ext cx="80" cy="137"/>
              </a:xfrm>
              <a:custGeom>
                <a:avLst/>
                <a:gdLst>
                  <a:gd name="T0" fmla="*/ 3 w 161"/>
                  <a:gd name="T1" fmla="*/ 26 h 275"/>
                  <a:gd name="T2" fmla="*/ 20 w 161"/>
                  <a:gd name="T3" fmla="*/ 23 h 275"/>
                  <a:gd name="T4" fmla="*/ 27 w 161"/>
                  <a:gd name="T5" fmla="*/ 0 h 275"/>
                  <a:gd name="T6" fmla="*/ 36 w 161"/>
                  <a:gd name="T7" fmla="*/ 1 h 275"/>
                  <a:gd name="T8" fmla="*/ 37 w 161"/>
                  <a:gd name="T9" fmla="*/ 26 h 275"/>
                  <a:gd name="T10" fmla="*/ 49 w 161"/>
                  <a:gd name="T11" fmla="*/ 26 h 275"/>
                  <a:gd name="T12" fmla="*/ 50 w 161"/>
                  <a:gd name="T13" fmla="*/ 36 h 275"/>
                  <a:gd name="T14" fmla="*/ 59 w 161"/>
                  <a:gd name="T15" fmla="*/ 33 h 275"/>
                  <a:gd name="T16" fmla="*/ 64 w 161"/>
                  <a:gd name="T17" fmla="*/ 19 h 275"/>
                  <a:gd name="T18" fmla="*/ 74 w 161"/>
                  <a:gd name="T19" fmla="*/ 19 h 275"/>
                  <a:gd name="T20" fmla="*/ 80 w 161"/>
                  <a:gd name="T21" fmla="*/ 35 h 275"/>
                  <a:gd name="T22" fmla="*/ 71 w 161"/>
                  <a:gd name="T23" fmla="*/ 46 h 275"/>
                  <a:gd name="T24" fmla="*/ 57 w 161"/>
                  <a:gd name="T25" fmla="*/ 53 h 275"/>
                  <a:gd name="T26" fmla="*/ 49 w 161"/>
                  <a:gd name="T27" fmla="*/ 61 h 275"/>
                  <a:gd name="T28" fmla="*/ 48 w 161"/>
                  <a:gd name="T29" fmla="*/ 76 h 275"/>
                  <a:gd name="T30" fmla="*/ 47 w 161"/>
                  <a:gd name="T31" fmla="*/ 90 h 275"/>
                  <a:gd name="T32" fmla="*/ 39 w 161"/>
                  <a:gd name="T33" fmla="*/ 110 h 275"/>
                  <a:gd name="T34" fmla="*/ 32 w 161"/>
                  <a:gd name="T35" fmla="*/ 115 h 275"/>
                  <a:gd name="T36" fmla="*/ 23 w 161"/>
                  <a:gd name="T37" fmla="*/ 137 h 275"/>
                  <a:gd name="T38" fmla="*/ 6 w 161"/>
                  <a:gd name="T39" fmla="*/ 137 h 275"/>
                  <a:gd name="T40" fmla="*/ 9 w 161"/>
                  <a:gd name="T41" fmla="*/ 125 h 275"/>
                  <a:gd name="T42" fmla="*/ 17 w 161"/>
                  <a:gd name="T43" fmla="*/ 114 h 275"/>
                  <a:gd name="T44" fmla="*/ 12 w 161"/>
                  <a:gd name="T45" fmla="*/ 93 h 275"/>
                  <a:gd name="T46" fmla="*/ 12 w 161"/>
                  <a:gd name="T47" fmla="*/ 81 h 275"/>
                  <a:gd name="T48" fmla="*/ 14 w 161"/>
                  <a:gd name="T49" fmla="*/ 72 h 275"/>
                  <a:gd name="T50" fmla="*/ 12 w 161"/>
                  <a:gd name="T51" fmla="*/ 62 h 275"/>
                  <a:gd name="T52" fmla="*/ 3 w 161"/>
                  <a:gd name="T53" fmla="*/ 60 h 275"/>
                  <a:gd name="T54" fmla="*/ 6 w 161"/>
                  <a:gd name="T55" fmla="*/ 40 h 275"/>
                  <a:gd name="T56" fmla="*/ 0 w 161"/>
                  <a:gd name="T57" fmla="*/ 35 h 275"/>
                  <a:gd name="T58" fmla="*/ 3 w 161"/>
                  <a:gd name="T59" fmla="*/ 26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275"/>
                  <a:gd name="T92" fmla="*/ 161 w 161"/>
                  <a:gd name="T93" fmla="*/ 275 h 2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275">
                    <a:moveTo>
                      <a:pt x="7" y="53"/>
                    </a:moveTo>
                    <a:lnTo>
                      <a:pt x="40" y="47"/>
                    </a:lnTo>
                    <a:lnTo>
                      <a:pt x="54" y="0"/>
                    </a:lnTo>
                    <a:lnTo>
                      <a:pt x="72" y="2"/>
                    </a:lnTo>
                    <a:lnTo>
                      <a:pt x="75" y="53"/>
                    </a:lnTo>
                    <a:lnTo>
                      <a:pt x="99" y="53"/>
                    </a:lnTo>
                    <a:lnTo>
                      <a:pt x="101" y="72"/>
                    </a:lnTo>
                    <a:lnTo>
                      <a:pt x="118" y="67"/>
                    </a:lnTo>
                    <a:lnTo>
                      <a:pt x="129" y="39"/>
                    </a:lnTo>
                    <a:lnTo>
                      <a:pt x="149" y="39"/>
                    </a:lnTo>
                    <a:lnTo>
                      <a:pt x="161" y="70"/>
                    </a:lnTo>
                    <a:lnTo>
                      <a:pt x="143" y="93"/>
                    </a:lnTo>
                    <a:lnTo>
                      <a:pt x="114" y="107"/>
                    </a:lnTo>
                    <a:lnTo>
                      <a:pt x="99" y="122"/>
                    </a:lnTo>
                    <a:lnTo>
                      <a:pt x="97" y="153"/>
                    </a:lnTo>
                    <a:lnTo>
                      <a:pt x="95" y="180"/>
                    </a:lnTo>
                    <a:lnTo>
                      <a:pt x="79" y="221"/>
                    </a:lnTo>
                    <a:lnTo>
                      <a:pt x="65" y="230"/>
                    </a:lnTo>
                    <a:lnTo>
                      <a:pt x="47" y="275"/>
                    </a:lnTo>
                    <a:lnTo>
                      <a:pt x="13" y="275"/>
                    </a:lnTo>
                    <a:lnTo>
                      <a:pt x="18" y="250"/>
                    </a:lnTo>
                    <a:lnTo>
                      <a:pt x="35" y="229"/>
                    </a:lnTo>
                    <a:lnTo>
                      <a:pt x="25" y="186"/>
                    </a:lnTo>
                    <a:lnTo>
                      <a:pt x="24" y="162"/>
                    </a:lnTo>
                    <a:lnTo>
                      <a:pt x="28" y="145"/>
                    </a:lnTo>
                    <a:lnTo>
                      <a:pt x="24" y="125"/>
                    </a:lnTo>
                    <a:lnTo>
                      <a:pt x="7" y="120"/>
                    </a:lnTo>
                    <a:lnTo>
                      <a:pt x="12" y="80"/>
                    </a:lnTo>
                    <a:lnTo>
                      <a:pt x="0" y="70"/>
                    </a:lnTo>
                    <a:lnTo>
                      <a:pt x="7" y="5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0" name="Freeform 195"/>
              <p:cNvSpPr>
                <a:spLocks/>
              </p:cNvSpPr>
              <p:nvPr/>
            </p:nvSpPr>
            <p:spPr bwMode="auto">
              <a:xfrm>
                <a:off x="1696" y="4160"/>
                <a:ext cx="53" cy="75"/>
              </a:xfrm>
              <a:custGeom>
                <a:avLst/>
                <a:gdLst>
                  <a:gd name="T0" fmla="*/ 14 w 106"/>
                  <a:gd name="T1" fmla="*/ 16 h 149"/>
                  <a:gd name="T2" fmla="*/ 31 w 106"/>
                  <a:gd name="T3" fmla="*/ 11 h 149"/>
                  <a:gd name="T4" fmla="*/ 48 w 106"/>
                  <a:gd name="T5" fmla="*/ 0 h 149"/>
                  <a:gd name="T6" fmla="*/ 48 w 106"/>
                  <a:gd name="T7" fmla="*/ 12 h 149"/>
                  <a:gd name="T8" fmla="*/ 53 w 106"/>
                  <a:gd name="T9" fmla="*/ 34 h 149"/>
                  <a:gd name="T10" fmla="*/ 45 w 106"/>
                  <a:gd name="T11" fmla="*/ 44 h 149"/>
                  <a:gd name="T12" fmla="*/ 42 w 106"/>
                  <a:gd name="T13" fmla="*/ 57 h 149"/>
                  <a:gd name="T14" fmla="*/ 38 w 106"/>
                  <a:gd name="T15" fmla="*/ 60 h 149"/>
                  <a:gd name="T16" fmla="*/ 36 w 106"/>
                  <a:gd name="T17" fmla="*/ 71 h 149"/>
                  <a:gd name="T18" fmla="*/ 24 w 106"/>
                  <a:gd name="T19" fmla="*/ 75 h 149"/>
                  <a:gd name="T20" fmla="*/ 14 w 106"/>
                  <a:gd name="T21" fmla="*/ 72 h 149"/>
                  <a:gd name="T22" fmla="*/ 3 w 106"/>
                  <a:gd name="T23" fmla="*/ 59 h 149"/>
                  <a:gd name="T24" fmla="*/ 0 w 106"/>
                  <a:gd name="T25" fmla="*/ 39 h 149"/>
                  <a:gd name="T26" fmla="*/ 9 w 106"/>
                  <a:gd name="T27" fmla="*/ 37 h 149"/>
                  <a:gd name="T28" fmla="*/ 9 w 106"/>
                  <a:gd name="T29" fmla="*/ 26 h 149"/>
                  <a:gd name="T30" fmla="*/ 14 w 106"/>
                  <a:gd name="T31" fmla="*/ 16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149"/>
                  <a:gd name="T50" fmla="*/ 106 w 106"/>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149">
                    <a:moveTo>
                      <a:pt x="29" y="32"/>
                    </a:moveTo>
                    <a:lnTo>
                      <a:pt x="62" y="22"/>
                    </a:lnTo>
                    <a:lnTo>
                      <a:pt x="95" y="0"/>
                    </a:lnTo>
                    <a:lnTo>
                      <a:pt x="96" y="24"/>
                    </a:lnTo>
                    <a:lnTo>
                      <a:pt x="106" y="67"/>
                    </a:lnTo>
                    <a:lnTo>
                      <a:pt x="89" y="88"/>
                    </a:lnTo>
                    <a:lnTo>
                      <a:pt x="84" y="113"/>
                    </a:lnTo>
                    <a:lnTo>
                      <a:pt x="75" y="120"/>
                    </a:lnTo>
                    <a:lnTo>
                      <a:pt x="72" y="141"/>
                    </a:lnTo>
                    <a:lnTo>
                      <a:pt x="47" y="149"/>
                    </a:lnTo>
                    <a:lnTo>
                      <a:pt x="29" y="143"/>
                    </a:lnTo>
                    <a:lnTo>
                      <a:pt x="6" y="118"/>
                    </a:lnTo>
                    <a:lnTo>
                      <a:pt x="0" y="78"/>
                    </a:lnTo>
                    <a:lnTo>
                      <a:pt x="18" y="73"/>
                    </a:lnTo>
                    <a:lnTo>
                      <a:pt x="18" y="52"/>
                    </a:lnTo>
                    <a:lnTo>
                      <a:pt x="29" y="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1" name="Freeform 196"/>
              <p:cNvSpPr>
                <a:spLocks/>
              </p:cNvSpPr>
              <p:nvPr/>
            </p:nvSpPr>
            <p:spPr bwMode="auto">
              <a:xfrm>
                <a:off x="1680" y="4217"/>
                <a:ext cx="75" cy="90"/>
              </a:xfrm>
              <a:custGeom>
                <a:avLst/>
                <a:gdLst>
                  <a:gd name="T0" fmla="*/ 18 w 150"/>
                  <a:gd name="T1" fmla="*/ 50 h 179"/>
                  <a:gd name="T2" fmla="*/ 20 w 150"/>
                  <a:gd name="T3" fmla="*/ 46 h 179"/>
                  <a:gd name="T4" fmla="*/ 31 w 150"/>
                  <a:gd name="T5" fmla="*/ 51 h 179"/>
                  <a:gd name="T6" fmla="*/ 27 w 150"/>
                  <a:gd name="T7" fmla="*/ 67 h 179"/>
                  <a:gd name="T8" fmla="*/ 23 w 150"/>
                  <a:gd name="T9" fmla="*/ 72 h 179"/>
                  <a:gd name="T10" fmla="*/ 24 w 150"/>
                  <a:gd name="T11" fmla="*/ 87 h 179"/>
                  <a:gd name="T12" fmla="*/ 41 w 150"/>
                  <a:gd name="T13" fmla="*/ 90 h 179"/>
                  <a:gd name="T14" fmla="*/ 42 w 150"/>
                  <a:gd name="T15" fmla="*/ 76 h 179"/>
                  <a:gd name="T16" fmla="*/ 48 w 150"/>
                  <a:gd name="T17" fmla="*/ 62 h 179"/>
                  <a:gd name="T18" fmla="*/ 54 w 150"/>
                  <a:gd name="T19" fmla="*/ 37 h 179"/>
                  <a:gd name="T20" fmla="*/ 67 w 150"/>
                  <a:gd name="T21" fmla="*/ 20 h 179"/>
                  <a:gd name="T22" fmla="*/ 75 w 150"/>
                  <a:gd name="T23" fmla="*/ 0 h 179"/>
                  <a:gd name="T24" fmla="*/ 58 w 150"/>
                  <a:gd name="T25" fmla="*/ 0 h 179"/>
                  <a:gd name="T26" fmla="*/ 53 w 150"/>
                  <a:gd name="T27" fmla="*/ 4 h 179"/>
                  <a:gd name="T28" fmla="*/ 52 w 150"/>
                  <a:gd name="T29" fmla="*/ 14 h 179"/>
                  <a:gd name="T30" fmla="*/ 39 w 150"/>
                  <a:gd name="T31" fmla="*/ 18 h 179"/>
                  <a:gd name="T32" fmla="*/ 30 w 150"/>
                  <a:gd name="T33" fmla="*/ 15 h 179"/>
                  <a:gd name="T34" fmla="*/ 26 w 150"/>
                  <a:gd name="T35" fmla="*/ 24 h 179"/>
                  <a:gd name="T36" fmla="*/ 21 w 150"/>
                  <a:gd name="T37" fmla="*/ 22 h 179"/>
                  <a:gd name="T38" fmla="*/ 18 w 150"/>
                  <a:gd name="T39" fmla="*/ 31 h 179"/>
                  <a:gd name="T40" fmla="*/ 9 w 150"/>
                  <a:gd name="T41" fmla="*/ 30 h 179"/>
                  <a:gd name="T42" fmla="*/ 0 w 150"/>
                  <a:gd name="T43" fmla="*/ 44 h 179"/>
                  <a:gd name="T44" fmla="*/ 9 w 150"/>
                  <a:gd name="T45" fmla="*/ 44 h 179"/>
                  <a:gd name="T46" fmla="*/ 11 w 150"/>
                  <a:gd name="T47" fmla="*/ 51 h 179"/>
                  <a:gd name="T48" fmla="*/ 18 w 150"/>
                  <a:gd name="T49" fmla="*/ 50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179"/>
                  <a:gd name="T77" fmla="*/ 150 w 150"/>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179">
                    <a:moveTo>
                      <a:pt x="36" y="100"/>
                    </a:moveTo>
                    <a:lnTo>
                      <a:pt x="40" y="92"/>
                    </a:lnTo>
                    <a:lnTo>
                      <a:pt x="62" y="101"/>
                    </a:lnTo>
                    <a:lnTo>
                      <a:pt x="54" y="134"/>
                    </a:lnTo>
                    <a:lnTo>
                      <a:pt x="46" y="144"/>
                    </a:lnTo>
                    <a:lnTo>
                      <a:pt x="48" y="174"/>
                    </a:lnTo>
                    <a:lnTo>
                      <a:pt x="83" y="179"/>
                    </a:lnTo>
                    <a:lnTo>
                      <a:pt x="85" y="151"/>
                    </a:lnTo>
                    <a:lnTo>
                      <a:pt x="97" y="123"/>
                    </a:lnTo>
                    <a:lnTo>
                      <a:pt x="108" y="73"/>
                    </a:lnTo>
                    <a:lnTo>
                      <a:pt x="133" y="39"/>
                    </a:lnTo>
                    <a:lnTo>
                      <a:pt x="150" y="0"/>
                    </a:lnTo>
                    <a:lnTo>
                      <a:pt x="116" y="0"/>
                    </a:lnTo>
                    <a:lnTo>
                      <a:pt x="107" y="7"/>
                    </a:lnTo>
                    <a:lnTo>
                      <a:pt x="104" y="28"/>
                    </a:lnTo>
                    <a:lnTo>
                      <a:pt x="79" y="36"/>
                    </a:lnTo>
                    <a:lnTo>
                      <a:pt x="61" y="30"/>
                    </a:lnTo>
                    <a:lnTo>
                      <a:pt x="53" y="47"/>
                    </a:lnTo>
                    <a:lnTo>
                      <a:pt x="42" y="43"/>
                    </a:lnTo>
                    <a:lnTo>
                      <a:pt x="36" y="61"/>
                    </a:lnTo>
                    <a:lnTo>
                      <a:pt x="19" y="59"/>
                    </a:lnTo>
                    <a:lnTo>
                      <a:pt x="0" y="87"/>
                    </a:lnTo>
                    <a:lnTo>
                      <a:pt x="17" y="87"/>
                    </a:lnTo>
                    <a:lnTo>
                      <a:pt x="22" y="101"/>
                    </a:lnTo>
                    <a:lnTo>
                      <a:pt x="36" y="10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2" name="Freeform 197"/>
              <p:cNvSpPr>
                <a:spLocks/>
              </p:cNvSpPr>
              <p:nvPr/>
            </p:nvSpPr>
            <p:spPr bwMode="auto">
              <a:xfrm>
                <a:off x="1635" y="4260"/>
                <a:ext cx="76" cy="93"/>
              </a:xfrm>
              <a:custGeom>
                <a:avLst/>
                <a:gdLst>
                  <a:gd name="T0" fmla="*/ 63 w 152"/>
                  <a:gd name="T1" fmla="*/ 7 h 184"/>
                  <a:gd name="T2" fmla="*/ 65 w 152"/>
                  <a:gd name="T3" fmla="*/ 3 h 184"/>
                  <a:gd name="T4" fmla="*/ 76 w 152"/>
                  <a:gd name="T5" fmla="*/ 7 h 184"/>
                  <a:gd name="T6" fmla="*/ 72 w 152"/>
                  <a:gd name="T7" fmla="*/ 24 h 184"/>
                  <a:gd name="T8" fmla="*/ 68 w 152"/>
                  <a:gd name="T9" fmla="*/ 29 h 184"/>
                  <a:gd name="T10" fmla="*/ 69 w 152"/>
                  <a:gd name="T11" fmla="*/ 44 h 184"/>
                  <a:gd name="T12" fmla="*/ 69 w 152"/>
                  <a:gd name="T13" fmla="*/ 71 h 184"/>
                  <a:gd name="T14" fmla="*/ 61 w 152"/>
                  <a:gd name="T15" fmla="*/ 81 h 184"/>
                  <a:gd name="T16" fmla="*/ 60 w 152"/>
                  <a:gd name="T17" fmla="*/ 87 h 184"/>
                  <a:gd name="T18" fmla="*/ 41 w 152"/>
                  <a:gd name="T19" fmla="*/ 93 h 184"/>
                  <a:gd name="T20" fmla="*/ 39 w 152"/>
                  <a:gd name="T21" fmla="*/ 85 h 184"/>
                  <a:gd name="T22" fmla="*/ 27 w 152"/>
                  <a:gd name="T23" fmla="*/ 78 h 184"/>
                  <a:gd name="T24" fmla="*/ 21 w 152"/>
                  <a:gd name="T25" fmla="*/ 82 h 184"/>
                  <a:gd name="T26" fmla="*/ 14 w 152"/>
                  <a:gd name="T27" fmla="*/ 77 h 184"/>
                  <a:gd name="T28" fmla="*/ 10 w 152"/>
                  <a:gd name="T29" fmla="*/ 78 h 184"/>
                  <a:gd name="T30" fmla="*/ 5 w 152"/>
                  <a:gd name="T31" fmla="*/ 69 h 184"/>
                  <a:gd name="T32" fmla="*/ 5 w 152"/>
                  <a:gd name="T33" fmla="*/ 55 h 184"/>
                  <a:gd name="T34" fmla="*/ 0 w 152"/>
                  <a:gd name="T35" fmla="*/ 44 h 184"/>
                  <a:gd name="T36" fmla="*/ 6 w 152"/>
                  <a:gd name="T37" fmla="*/ 38 h 184"/>
                  <a:gd name="T38" fmla="*/ 11 w 152"/>
                  <a:gd name="T39" fmla="*/ 25 h 184"/>
                  <a:gd name="T40" fmla="*/ 8 w 152"/>
                  <a:gd name="T41" fmla="*/ 15 h 184"/>
                  <a:gd name="T42" fmla="*/ 23 w 152"/>
                  <a:gd name="T43" fmla="*/ 8 h 184"/>
                  <a:gd name="T44" fmla="*/ 30 w 152"/>
                  <a:gd name="T45" fmla="*/ 9 h 184"/>
                  <a:gd name="T46" fmla="*/ 45 w 152"/>
                  <a:gd name="T47" fmla="*/ 0 h 184"/>
                  <a:gd name="T48" fmla="*/ 53 w 152"/>
                  <a:gd name="T49" fmla="*/ 0 h 184"/>
                  <a:gd name="T50" fmla="*/ 56 w 152"/>
                  <a:gd name="T51" fmla="*/ 7 h 184"/>
                  <a:gd name="T52" fmla="*/ 63 w 152"/>
                  <a:gd name="T53" fmla="*/ 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84"/>
                  <a:gd name="T83" fmla="*/ 152 w 152"/>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84">
                    <a:moveTo>
                      <a:pt x="126" y="13"/>
                    </a:moveTo>
                    <a:lnTo>
                      <a:pt x="130" y="5"/>
                    </a:lnTo>
                    <a:lnTo>
                      <a:pt x="152" y="14"/>
                    </a:lnTo>
                    <a:lnTo>
                      <a:pt x="144" y="47"/>
                    </a:lnTo>
                    <a:lnTo>
                      <a:pt x="136" y="57"/>
                    </a:lnTo>
                    <a:lnTo>
                      <a:pt x="138" y="87"/>
                    </a:lnTo>
                    <a:lnTo>
                      <a:pt x="137" y="141"/>
                    </a:lnTo>
                    <a:lnTo>
                      <a:pt x="122" y="160"/>
                    </a:lnTo>
                    <a:lnTo>
                      <a:pt x="120" y="173"/>
                    </a:lnTo>
                    <a:lnTo>
                      <a:pt x="83" y="184"/>
                    </a:lnTo>
                    <a:lnTo>
                      <a:pt x="79" y="168"/>
                    </a:lnTo>
                    <a:lnTo>
                      <a:pt x="54" y="155"/>
                    </a:lnTo>
                    <a:lnTo>
                      <a:pt x="43" y="163"/>
                    </a:lnTo>
                    <a:lnTo>
                      <a:pt x="28" y="152"/>
                    </a:lnTo>
                    <a:lnTo>
                      <a:pt x="19" y="155"/>
                    </a:lnTo>
                    <a:lnTo>
                      <a:pt x="11" y="136"/>
                    </a:lnTo>
                    <a:lnTo>
                      <a:pt x="11" y="109"/>
                    </a:lnTo>
                    <a:lnTo>
                      <a:pt x="0" y="88"/>
                    </a:lnTo>
                    <a:lnTo>
                      <a:pt x="13" y="75"/>
                    </a:lnTo>
                    <a:lnTo>
                      <a:pt x="23" y="49"/>
                    </a:lnTo>
                    <a:lnTo>
                      <a:pt x="16" y="29"/>
                    </a:lnTo>
                    <a:lnTo>
                      <a:pt x="47" y="15"/>
                    </a:lnTo>
                    <a:lnTo>
                      <a:pt x="61" y="18"/>
                    </a:lnTo>
                    <a:lnTo>
                      <a:pt x="90" y="0"/>
                    </a:lnTo>
                    <a:lnTo>
                      <a:pt x="107" y="0"/>
                    </a:lnTo>
                    <a:lnTo>
                      <a:pt x="112" y="14"/>
                    </a:lnTo>
                    <a:lnTo>
                      <a:pt x="126" y="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3" name="Freeform 198"/>
              <p:cNvSpPr>
                <a:spLocks/>
              </p:cNvSpPr>
              <p:nvPr/>
            </p:nvSpPr>
            <p:spPr bwMode="auto">
              <a:xfrm>
                <a:off x="1737" y="3899"/>
                <a:ext cx="59" cy="110"/>
              </a:xfrm>
              <a:custGeom>
                <a:avLst/>
                <a:gdLst>
                  <a:gd name="T0" fmla="*/ 28 w 118"/>
                  <a:gd name="T1" fmla="*/ 0 h 220"/>
                  <a:gd name="T2" fmla="*/ 34 w 118"/>
                  <a:gd name="T3" fmla="*/ 9 h 220"/>
                  <a:gd name="T4" fmla="*/ 51 w 118"/>
                  <a:gd name="T5" fmla="*/ 7 h 220"/>
                  <a:gd name="T6" fmla="*/ 59 w 118"/>
                  <a:gd name="T7" fmla="*/ 23 h 220"/>
                  <a:gd name="T8" fmla="*/ 46 w 118"/>
                  <a:gd name="T9" fmla="*/ 28 h 220"/>
                  <a:gd name="T10" fmla="*/ 51 w 118"/>
                  <a:gd name="T11" fmla="*/ 42 h 220"/>
                  <a:gd name="T12" fmla="*/ 50 w 118"/>
                  <a:gd name="T13" fmla="*/ 54 h 220"/>
                  <a:gd name="T14" fmla="*/ 55 w 118"/>
                  <a:gd name="T15" fmla="*/ 66 h 220"/>
                  <a:gd name="T16" fmla="*/ 53 w 118"/>
                  <a:gd name="T17" fmla="*/ 74 h 220"/>
                  <a:gd name="T18" fmla="*/ 33 w 118"/>
                  <a:gd name="T19" fmla="*/ 80 h 220"/>
                  <a:gd name="T20" fmla="*/ 31 w 118"/>
                  <a:gd name="T21" fmla="*/ 100 h 220"/>
                  <a:gd name="T22" fmla="*/ 0 w 118"/>
                  <a:gd name="T23" fmla="*/ 110 h 220"/>
                  <a:gd name="T24" fmla="*/ 11 w 118"/>
                  <a:gd name="T25" fmla="*/ 76 h 220"/>
                  <a:gd name="T26" fmla="*/ 4 w 118"/>
                  <a:gd name="T27" fmla="*/ 55 h 220"/>
                  <a:gd name="T28" fmla="*/ 7 w 118"/>
                  <a:gd name="T29" fmla="*/ 46 h 220"/>
                  <a:gd name="T30" fmla="*/ 4 w 118"/>
                  <a:gd name="T31" fmla="*/ 29 h 220"/>
                  <a:gd name="T32" fmla="*/ 11 w 118"/>
                  <a:gd name="T33" fmla="*/ 1 h 220"/>
                  <a:gd name="T34" fmla="*/ 28 w 118"/>
                  <a:gd name="T35" fmla="*/ 0 h 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220"/>
                  <a:gd name="T56" fmla="*/ 118 w 118"/>
                  <a:gd name="T57" fmla="*/ 220 h 2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220">
                    <a:moveTo>
                      <a:pt x="56" y="0"/>
                    </a:moveTo>
                    <a:lnTo>
                      <a:pt x="68" y="18"/>
                    </a:lnTo>
                    <a:lnTo>
                      <a:pt x="101" y="14"/>
                    </a:lnTo>
                    <a:lnTo>
                      <a:pt x="118" y="46"/>
                    </a:lnTo>
                    <a:lnTo>
                      <a:pt x="92" y="56"/>
                    </a:lnTo>
                    <a:lnTo>
                      <a:pt x="102" y="83"/>
                    </a:lnTo>
                    <a:lnTo>
                      <a:pt x="100" y="108"/>
                    </a:lnTo>
                    <a:lnTo>
                      <a:pt x="110" y="132"/>
                    </a:lnTo>
                    <a:lnTo>
                      <a:pt x="106" y="147"/>
                    </a:lnTo>
                    <a:lnTo>
                      <a:pt x="66" y="160"/>
                    </a:lnTo>
                    <a:lnTo>
                      <a:pt x="62" y="200"/>
                    </a:lnTo>
                    <a:lnTo>
                      <a:pt x="0" y="220"/>
                    </a:lnTo>
                    <a:lnTo>
                      <a:pt x="22" y="151"/>
                    </a:lnTo>
                    <a:lnTo>
                      <a:pt x="7" y="109"/>
                    </a:lnTo>
                    <a:lnTo>
                      <a:pt x="13" y="92"/>
                    </a:lnTo>
                    <a:lnTo>
                      <a:pt x="8" y="58"/>
                    </a:lnTo>
                    <a:lnTo>
                      <a:pt x="22" y="1"/>
                    </a:lnTo>
                    <a:lnTo>
                      <a:pt x="56"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4" name="Freeform 199"/>
              <p:cNvSpPr>
                <a:spLocks/>
              </p:cNvSpPr>
              <p:nvPr/>
            </p:nvSpPr>
            <p:spPr bwMode="auto">
              <a:xfrm>
                <a:off x="1692" y="3994"/>
                <a:ext cx="61" cy="84"/>
              </a:xfrm>
              <a:custGeom>
                <a:avLst/>
                <a:gdLst>
                  <a:gd name="T0" fmla="*/ 0 w 122"/>
                  <a:gd name="T1" fmla="*/ 49 h 169"/>
                  <a:gd name="T2" fmla="*/ 3 w 122"/>
                  <a:gd name="T3" fmla="*/ 29 h 169"/>
                  <a:gd name="T4" fmla="*/ 1 w 122"/>
                  <a:gd name="T5" fmla="*/ 12 h 169"/>
                  <a:gd name="T6" fmla="*/ 20 w 122"/>
                  <a:gd name="T7" fmla="*/ 0 h 169"/>
                  <a:gd name="T8" fmla="*/ 36 w 122"/>
                  <a:gd name="T9" fmla="*/ 0 h 169"/>
                  <a:gd name="T10" fmla="*/ 45 w 122"/>
                  <a:gd name="T11" fmla="*/ 15 h 169"/>
                  <a:gd name="T12" fmla="*/ 51 w 122"/>
                  <a:gd name="T13" fmla="*/ 52 h 169"/>
                  <a:gd name="T14" fmla="*/ 61 w 122"/>
                  <a:gd name="T15" fmla="*/ 60 h 169"/>
                  <a:gd name="T16" fmla="*/ 54 w 122"/>
                  <a:gd name="T17" fmla="*/ 73 h 169"/>
                  <a:gd name="T18" fmla="*/ 45 w 122"/>
                  <a:gd name="T19" fmla="*/ 75 h 169"/>
                  <a:gd name="T20" fmla="*/ 35 w 122"/>
                  <a:gd name="T21" fmla="*/ 74 h 169"/>
                  <a:gd name="T22" fmla="*/ 33 w 122"/>
                  <a:gd name="T23" fmla="*/ 84 h 169"/>
                  <a:gd name="T24" fmla="*/ 21 w 122"/>
                  <a:gd name="T25" fmla="*/ 84 h 169"/>
                  <a:gd name="T26" fmla="*/ 21 w 122"/>
                  <a:gd name="T27" fmla="*/ 50 h 169"/>
                  <a:gd name="T28" fmla="*/ 0 w 122"/>
                  <a:gd name="T29" fmla="*/ 49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69"/>
                  <a:gd name="T47" fmla="*/ 122 w 12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69">
                    <a:moveTo>
                      <a:pt x="0" y="98"/>
                    </a:moveTo>
                    <a:lnTo>
                      <a:pt x="6" y="59"/>
                    </a:lnTo>
                    <a:lnTo>
                      <a:pt x="1" y="25"/>
                    </a:lnTo>
                    <a:lnTo>
                      <a:pt x="40" y="0"/>
                    </a:lnTo>
                    <a:lnTo>
                      <a:pt x="71" y="0"/>
                    </a:lnTo>
                    <a:lnTo>
                      <a:pt x="90" y="30"/>
                    </a:lnTo>
                    <a:lnTo>
                      <a:pt x="102" y="105"/>
                    </a:lnTo>
                    <a:lnTo>
                      <a:pt x="122" y="121"/>
                    </a:lnTo>
                    <a:lnTo>
                      <a:pt x="108" y="146"/>
                    </a:lnTo>
                    <a:lnTo>
                      <a:pt x="90" y="151"/>
                    </a:lnTo>
                    <a:lnTo>
                      <a:pt x="70" y="148"/>
                    </a:lnTo>
                    <a:lnTo>
                      <a:pt x="65" y="169"/>
                    </a:lnTo>
                    <a:lnTo>
                      <a:pt x="41" y="168"/>
                    </a:lnTo>
                    <a:lnTo>
                      <a:pt x="42" y="100"/>
                    </a:lnTo>
                    <a:lnTo>
                      <a:pt x="0" y="9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5" name="Freeform 200"/>
              <p:cNvSpPr>
                <a:spLocks/>
              </p:cNvSpPr>
              <p:nvPr/>
            </p:nvSpPr>
            <p:spPr bwMode="auto">
              <a:xfrm>
                <a:off x="1672" y="4067"/>
                <a:ext cx="87" cy="109"/>
              </a:xfrm>
              <a:custGeom>
                <a:avLst/>
                <a:gdLst>
                  <a:gd name="T0" fmla="*/ 19 w 173"/>
                  <a:gd name="T1" fmla="*/ 77 h 219"/>
                  <a:gd name="T2" fmla="*/ 30 w 173"/>
                  <a:gd name="T3" fmla="*/ 108 h 219"/>
                  <a:gd name="T4" fmla="*/ 39 w 173"/>
                  <a:gd name="T5" fmla="*/ 109 h 219"/>
                  <a:gd name="T6" fmla="*/ 55 w 173"/>
                  <a:gd name="T7" fmla="*/ 104 h 219"/>
                  <a:gd name="T8" fmla="*/ 72 w 173"/>
                  <a:gd name="T9" fmla="*/ 93 h 219"/>
                  <a:gd name="T10" fmla="*/ 74 w 173"/>
                  <a:gd name="T11" fmla="*/ 85 h 219"/>
                  <a:gd name="T12" fmla="*/ 72 w 173"/>
                  <a:gd name="T13" fmla="*/ 75 h 219"/>
                  <a:gd name="T14" fmla="*/ 63 w 173"/>
                  <a:gd name="T15" fmla="*/ 72 h 219"/>
                  <a:gd name="T16" fmla="*/ 66 w 173"/>
                  <a:gd name="T17" fmla="*/ 52 h 219"/>
                  <a:gd name="T18" fmla="*/ 60 w 173"/>
                  <a:gd name="T19" fmla="*/ 47 h 219"/>
                  <a:gd name="T20" fmla="*/ 63 w 173"/>
                  <a:gd name="T21" fmla="*/ 39 h 219"/>
                  <a:gd name="T22" fmla="*/ 80 w 173"/>
                  <a:gd name="T23" fmla="*/ 36 h 219"/>
                  <a:gd name="T24" fmla="*/ 87 w 173"/>
                  <a:gd name="T25" fmla="*/ 12 h 219"/>
                  <a:gd name="T26" fmla="*/ 74 w 173"/>
                  <a:gd name="T27" fmla="*/ 0 h 219"/>
                  <a:gd name="T28" fmla="*/ 65 w 173"/>
                  <a:gd name="T29" fmla="*/ 2 h 219"/>
                  <a:gd name="T30" fmla="*/ 55 w 173"/>
                  <a:gd name="T31" fmla="*/ 1 h 219"/>
                  <a:gd name="T32" fmla="*/ 53 w 173"/>
                  <a:gd name="T33" fmla="*/ 11 h 219"/>
                  <a:gd name="T34" fmla="*/ 41 w 173"/>
                  <a:gd name="T35" fmla="*/ 11 h 219"/>
                  <a:gd name="T36" fmla="*/ 29 w 173"/>
                  <a:gd name="T37" fmla="*/ 17 h 219"/>
                  <a:gd name="T38" fmla="*/ 20 w 173"/>
                  <a:gd name="T39" fmla="*/ 14 h 219"/>
                  <a:gd name="T40" fmla="*/ 24 w 173"/>
                  <a:gd name="T41" fmla="*/ 27 h 219"/>
                  <a:gd name="T42" fmla="*/ 20 w 173"/>
                  <a:gd name="T43" fmla="*/ 34 h 219"/>
                  <a:gd name="T44" fmla="*/ 6 w 173"/>
                  <a:gd name="T45" fmla="*/ 36 h 219"/>
                  <a:gd name="T46" fmla="*/ 5 w 173"/>
                  <a:gd name="T47" fmla="*/ 47 h 219"/>
                  <a:gd name="T48" fmla="*/ 12 w 173"/>
                  <a:gd name="T49" fmla="*/ 52 h 219"/>
                  <a:gd name="T50" fmla="*/ 0 w 173"/>
                  <a:gd name="T51" fmla="*/ 75 h 219"/>
                  <a:gd name="T52" fmla="*/ 5 w 173"/>
                  <a:gd name="T53" fmla="*/ 82 h 219"/>
                  <a:gd name="T54" fmla="*/ 19 w 173"/>
                  <a:gd name="T55" fmla="*/ 77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3"/>
                  <a:gd name="T85" fmla="*/ 0 h 219"/>
                  <a:gd name="T86" fmla="*/ 173 w 173"/>
                  <a:gd name="T87" fmla="*/ 219 h 2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3" h="219">
                    <a:moveTo>
                      <a:pt x="38" y="154"/>
                    </a:moveTo>
                    <a:lnTo>
                      <a:pt x="59" y="216"/>
                    </a:lnTo>
                    <a:lnTo>
                      <a:pt x="77" y="219"/>
                    </a:lnTo>
                    <a:lnTo>
                      <a:pt x="110" y="209"/>
                    </a:lnTo>
                    <a:lnTo>
                      <a:pt x="143" y="187"/>
                    </a:lnTo>
                    <a:lnTo>
                      <a:pt x="147" y="170"/>
                    </a:lnTo>
                    <a:lnTo>
                      <a:pt x="143" y="150"/>
                    </a:lnTo>
                    <a:lnTo>
                      <a:pt x="126" y="145"/>
                    </a:lnTo>
                    <a:lnTo>
                      <a:pt x="131" y="105"/>
                    </a:lnTo>
                    <a:lnTo>
                      <a:pt x="119" y="95"/>
                    </a:lnTo>
                    <a:lnTo>
                      <a:pt x="126" y="78"/>
                    </a:lnTo>
                    <a:lnTo>
                      <a:pt x="159" y="72"/>
                    </a:lnTo>
                    <a:lnTo>
                      <a:pt x="173" y="25"/>
                    </a:lnTo>
                    <a:lnTo>
                      <a:pt x="148" y="0"/>
                    </a:lnTo>
                    <a:lnTo>
                      <a:pt x="130" y="5"/>
                    </a:lnTo>
                    <a:lnTo>
                      <a:pt x="110" y="2"/>
                    </a:lnTo>
                    <a:lnTo>
                      <a:pt x="105" y="23"/>
                    </a:lnTo>
                    <a:lnTo>
                      <a:pt x="81" y="22"/>
                    </a:lnTo>
                    <a:lnTo>
                      <a:pt x="58" y="34"/>
                    </a:lnTo>
                    <a:lnTo>
                      <a:pt x="40" y="28"/>
                    </a:lnTo>
                    <a:lnTo>
                      <a:pt x="48" y="55"/>
                    </a:lnTo>
                    <a:lnTo>
                      <a:pt x="39" y="69"/>
                    </a:lnTo>
                    <a:lnTo>
                      <a:pt x="12" y="73"/>
                    </a:lnTo>
                    <a:lnTo>
                      <a:pt x="10" y="95"/>
                    </a:lnTo>
                    <a:lnTo>
                      <a:pt x="24" y="105"/>
                    </a:lnTo>
                    <a:lnTo>
                      <a:pt x="0" y="151"/>
                    </a:lnTo>
                    <a:lnTo>
                      <a:pt x="10" y="164"/>
                    </a:lnTo>
                    <a:lnTo>
                      <a:pt x="38" y="15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6" name="Freeform 201"/>
              <p:cNvSpPr>
                <a:spLocks/>
              </p:cNvSpPr>
              <p:nvPr/>
            </p:nvSpPr>
            <p:spPr bwMode="auto">
              <a:xfrm>
                <a:off x="1617" y="4043"/>
                <a:ext cx="96" cy="125"/>
              </a:xfrm>
              <a:custGeom>
                <a:avLst/>
                <a:gdLst>
                  <a:gd name="T0" fmla="*/ 31 w 192"/>
                  <a:gd name="T1" fmla="*/ 125 h 250"/>
                  <a:gd name="T2" fmla="*/ 47 w 192"/>
                  <a:gd name="T3" fmla="*/ 123 h 250"/>
                  <a:gd name="T4" fmla="*/ 52 w 192"/>
                  <a:gd name="T5" fmla="*/ 113 h 250"/>
                  <a:gd name="T6" fmla="*/ 60 w 192"/>
                  <a:gd name="T7" fmla="*/ 106 h 250"/>
                  <a:gd name="T8" fmla="*/ 55 w 192"/>
                  <a:gd name="T9" fmla="*/ 100 h 250"/>
                  <a:gd name="T10" fmla="*/ 67 w 192"/>
                  <a:gd name="T11" fmla="*/ 77 h 250"/>
                  <a:gd name="T12" fmla="*/ 60 w 192"/>
                  <a:gd name="T13" fmla="*/ 72 h 250"/>
                  <a:gd name="T14" fmla="*/ 61 w 192"/>
                  <a:gd name="T15" fmla="*/ 61 h 250"/>
                  <a:gd name="T16" fmla="*/ 75 w 192"/>
                  <a:gd name="T17" fmla="*/ 59 h 250"/>
                  <a:gd name="T18" fmla="*/ 79 w 192"/>
                  <a:gd name="T19" fmla="*/ 52 h 250"/>
                  <a:gd name="T20" fmla="*/ 75 w 192"/>
                  <a:gd name="T21" fmla="*/ 38 h 250"/>
                  <a:gd name="T22" fmla="*/ 84 w 192"/>
                  <a:gd name="T23" fmla="*/ 41 h 250"/>
                  <a:gd name="T24" fmla="*/ 96 w 192"/>
                  <a:gd name="T25" fmla="*/ 35 h 250"/>
                  <a:gd name="T26" fmla="*/ 96 w 192"/>
                  <a:gd name="T27" fmla="*/ 1 h 250"/>
                  <a:gd name="T28" fmla="*/ 75 w 192"/>
                  <a:gd name="T29" fmla="*/ 0 h 250"/>
                  <a:gd name="T30" fmla="*/ 68 w 192"/>
                  <a:gd name="T31" fmla="*/ 16 h 250"/>
                  <a:gd name="T32" fmla="*/ 57 w 192"/>
                  <a:gd name="T33" fmla="*/ 27 h 250"/>
                  <a:gd name="T34" fmla="*/ 49 w 192"/>
                  <a:gd name="T35" fmla="*/ 21 h 250"/>
                  <a:gd name="T36" fmla="*/ 21 w 192"/>
                  <a:gd name="T37" fmla="*/ 14 h 250"/>
                  <a:gd name="T38" fmla="*/ 17 w 192"/>
                  <a:gd name="T39" fmla="*/ 26 h 250"/>
                  <a:gd name="T40" fmla="*/ 26 w 192"/>
                  <a:gd name="T41" fmla="*/ 37 h 250"/>
                  <a:gd name="T42" fmla="*/ 28 w 192"/>
                  <a:gd name="T43" fmla="*/ 50 h 250"/>
                  <a:gd name="T44" fmla="*/ 36 w 192"/>
                  <a:gd name="T45" fmla="*/ 45 h 250"/>
                  <a:gd name="T46" fmla="*/ 48 w 192"/>
                  <a:gd name="T47" fmla="*/ 39 h 250"/>
                  <a:gd name="T48" fmla="*/ 54 w 192"/>
                  <a:gd name="T49" fmla="*/ 43 h 250"/>
                  <a:gd name="T50" fmla="*/ 49 w 192"/>
                  <a:gd name="T51" fmla="*/ 52 h 250"/>
                  <a:gd name="T52" fmla="*/ 33 w 192"/>
                  <a:gd name="T53" fmla="*/ 66 h 250"/>
                  <a:gd name="T54" fmla="*/ 22 w 192"/>
                  <a:gd name="T55" fmla="*/ 69 h 250"/>
                  <a:gd name="T56" fmla="*/ 6 w 192"/>
                  <a:gd name="T57" fmla="*/ 69 h 250"/>
                  <a:gd name="T58" fmla="*/ 3 w 192"/>
                  <a:gd name="T59" fmla="*/ 86 h 250"/>
                  <a:gd name="T60" fmla="*/ 7 w 192"/>
                  <a:gd name="T61" fmla="*/ 92 h 250"/>
                  <a:gd name="T62" fmla="*/ 0 w 192"/>
                  <a:gd name="T63" fmla="*/ 105 h 250"/>
                  <a:gd name="T64" fmla="*/ 8 w 192"/>
                  <a:gd name="T65" fmla="*/ 109 h 250"/>
                  <a:gd name="T66" fmla="*/ 18 w 192"/>
                  <a:gd name="T67" fmla="*/ 108 h 250"/>
                  <a:gd name="T68" fmla="*/ 19 w 192"/>
                  <a:gd name="T69" fmla="*/ 116 h 250"/>
                  <a:gd name="T70" fmla="*/ 26 w 192"/>
                  <a:gd name="T71" fmla="*/ 108 h 250"/>
                  <a:gd name="T72" fmla="*/ 33 w 192"/>
                  <a:gd name="T73" fmla="*/ 111 h 250"/>
                  <a:gd name="T74" fmla="*/ 31 w 192"/>
                  <a:gd name="T75" fmla="*/ 125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250"/>
                  <a:gd name="T116" fmla="*/ 192 w 192"/>
                  <a:gd name="T117" fmla="*/ 250 h 2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250">
                    <a:moveTo>
                      <a:pt x="62" y="250"/>
                    </a:moveTo>
                    <a:lnTo>
                      <a:pt x="94" y="246"/>
                    </a:lnTo>
                    <a:lnTo>
                      <a:pt x="104" y="225"/>
                    </a:lnTo>
                    <a:lnTo>
                      <a:pt x="120" y="212"/>
                    </a:lnTo>
                    <a:lnTo>
                      <a:pt x="110" y="199"/>
                    </a:lnTo>
                    <a:lnTo>
                      <a:pt x="134" y="153"/>
                    </a:lnTo>
                    <a:lnTo>
                      <a:pt x="120" y="143"/>
                    </a:lnTo>
                    <a:lnTo>
                      <a:pt x="122" y="121"/>
                    </a:lnTo>
                    <a:lnTo>
                      <a:pt x="149" y="117"/>
                    </a:lnTo>
                    <a:lnTo>
                      <a:pt x="158" y="103"/>
                    </a:lnTo>
                    <a:lnTo>
                      <a:pt x="150" y="76"/>
                    </a:lnTo>
                    <a:lnTo>
                      <a:pt x="168" y="82"/>
                    </a:lnTo>
                    <a:lnTo>
                      <a:pt x="191" y="70"/>
                    </a:lnTo>
                    <a:lnTo>
                      <a:pt x="192" y="2"/>
                    </a:lnTo>
                    <a:lnTo>
                      <a:pt x="150" y="0"/>
                    </a:lnTo>
                    <a:lnTo>
                      <a:pt x="136" y="32"/>
                    </a:lnTo>
                    <a:lnTo>
                      <a:pt x="115" y="54"/>
                    </a:lnTo>
                    <a:lnTo>
                      <a:pt x="98" y="41"/>
                    </a:lnTo>
                    <a:lnTo>
                      <a:pt x="41" y="28"/>
                    </a:lnTo>
                    <a:lnTo>
                      <a:pt x="34" y="52"/>
                    </a:lnTo>
                    <a:lnTo>
                      <a:pt x="53" y="73"/>
                    </a:lnTo>
                    <a:lnTo>
                      <a:pt x="56" y="99"/>
                    </a:lnTo>
                    <a:lnTo>
                      <a:pt x="71" y="89"/>
                    </a:lnTo>
                    <a:lnTo>
                      <a:pt x="96" y="78"/>
                    </a:lnTo>
                    <a:lnTo>
                      <a:pt x="108" y="86"/>
                    </a:lnTo>
                    <a:lnTo>
                      <a:pt x="98" y="103"/>
                    </a:lnTo>
                    <a:lnTo>
                      <a:pt x="66" y="132"/>
                    </a:lnTo>
                    <a:lnTo>
                      <a:pt x="43" y="137"/>
                    </a:lnTo>
                    <a:lnTo>
                      <a:pt x="13" y="137"/>
                    </a:lnTo>
                    <a:lnTo>
                      <a:pt x="5" y="172"/>
                    </a:lnTo>
                    <a:lnTo>
                      <a:pt x="14" y="184"/>
                    </a:lnTo>
                    <a:lnTo>
                      <a:pt x="0" y="209"/>
                    </a:lnTo>
                    <a:lnTo>
                      <a:pt x="16" y="218"/>
                    </a:lnTo>
                    <a:lnTo>
                      <a:pt x="35" y="216"/>
                    </a:lnTo>
                    <a:lnTo>
                      <a:pt x="37" y="232"/>
                    </a:lnTo>
                    <a:lnTo>
                      <a:pt x="53" y="216"/>
                    </a:lnTo>
                    <a:lnTo>
                      <a:pt x="66" y="221"/>
                    </a:lnTo>
                    <a:lnTo>
                      <a:pt x="62" y="2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7" name="Freeform 202"/>
              <p:cNvSpPr>
                <a:spLocks/>
              </p:cNvSpPr>
              <p:nvPr/>
            </p:nvSpPr>
            <p:spPr bwMode="auto">
              <a:xfrm>
                <a:off x="1783" y="3897"/>
                <a:ext cx="88" cy="103"/>
              </a:xfrm>
              <a:custGeom>
                <a:avLst/>
                <a:gdLst>
                  <a:gd name="T0" fmla="*/ 7 w 177"/>
                  <a:gd name="T1" fmla="*/ 76 h 205"/>
                  <a:gd name="T2" fmla="*/ 9 w 177"/>
                  <a:gd name="T3" fmla="*/ 68 h 205"/>
                  <a:gd name="T4" fmla="*/ 4 w 177"/>
                  <a:gd name="T5" fmla="*/ 56 h 205"/>
                  <a:gd name="T6" fmla="*/ 5 w 177"/>
                  <a:gd name="T7" fmla="*/ 44 h 205"/>
                  <a:gd name="T8" fmla="*/ 0 w 177"/>
                  <a:gd name="T9" fmla="*/ 30 h 205"/>
                  <a:gd name="T10" fmla="*/ 13 w 177"/>
                  <a:gd name="T11" fmla="*/ 25 h 205"/>
                  <a:gd name="T12" fmla="*/ 37 w 177"/>
                  <a:gd name="T13" fmla="*/ 22 h 205"/>
                  <a:gd name="T14" fmla="*/ 44 w 177"/>
                  <a:gd name="T15" fmla="*/ 0 h 205"/>
                  <a:gd name="T16" fmla="*/ 56 w 177"/>
                  <a:gd name="T17" fmla="*/ 6 h 205"/>
                  <a:gd name="T18" fmla="*/ 59 w 177"/>
                  <a:gd name="T19" fmla="*/ 13 h 205"/>
                  <a:gd name="T20" fmla="*/ 66 w 177"/>
                  <a:gd name="T21" fmla="*/ 25 h 205"/>
                  <a:gd name="T22" fmla="*/ 70 w 177"/>
                  <a:gd name="T23" fmla="*/ 39 h 205"/>
                  <a:gd name="T24" fmla="*/ 66 w 177"/>
                  <a:gd name="T25" fmla="*/ 43 h 205"/>
                  <a:gd name="T26" fmla="*/ 69 w 177"/>
                  <a:gd name="T27" fmla="*/ 49 h 205"/>
                  <a:gd name="T28" fmla="*/ 82 w 177"/>
                  <a:gd name="T29" fmla="*/ 41 h 205"/>
                  <a:gd name="T30" fmla="*/ 88 w 177"/>
                  <a:gd name="T31" fmla="*/ 50 h 205"/>
                  <a:gd name="T32" fmla="*/ 86 w 177"/>
                  <a:gd name="T33" fmla="*/ 65 h 205"/>
                  <a:gd name="T34" fmla="*/ 76 w 177"/>
                  <a:gd name="T35" fmla="*/ 66 h 205"/>
                  <a:gd name="T36" fmla="*/ 67 w 177"/>
                  <a:gd name="T37" fmla="*/ 81 h 205"/>
                  <a:gd name="T38" fmla="*/ 53 w 177"/>
                  <a:gd name="T39" fmla="*/ 82 h 205"/>
                  <a:gd name="T40" fmla="*/ 37 w 177"/>
                  <a:gd name="T41" fmla="*/ 99 h 205"/>
                  <a:gd name="T42" fmla="*/ 27 w 177"/>
                  <a:gd name="T43" fmla="*/ 103 h 205"/>
                  <a:gd name="T44" fmla="*/ 34 w 177"/>
                  <a:gd name="T45" fmla="*/ 66 h 205"/>
                  <a:gd name="T46" fmla="*/ 7 w 177"/>
                  <a:gd name="T47" fmla="*/ 76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
                  <a:gd name="T73" fmla="*/ 0 h 205"/>
                  <a:gd name="T74" fmla="*/ 177 w 177"/>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 h="205">
                    <a:moveTo>
                      <a:pt x="14" y="151"/>
                    </a:moveTo>
                    <a:lnTo>
                      <a:pt x="18" y="136"/>
                    </a:lnTo>
                    <a:lnTo>
                      <a:pt x="8" y="112"/>
                    </a:lnTo>
                    <a:lnTo>
                      <a:pt x="10" y="87"/>
                    </a:lnTo>
                    <a:lnTo>
                      <a:pt x="0" y="60"/>
                    </a:lnTo>
                    <a:lnTo>
                      <a:pt x="26" y="50"/>
                    </a:lnTo>
                    <a:lnTo>
                      <a:pt x="75" y="44"/>
                    </a:lnTo>
                    <a:lnTo>
                      <a:pt x="88" y="0"/>
                    </a:lnTo>
                    <a:lnTo>
                      <a:pt x="112" y="12"/>
                    </a:lnTo>
                    <a:lnTo>
                      <a:pt x="119" y="26"/>
                    </a:lnTo>
                    <a:lnTo>
                      <a:pt x="132" y="49"/>
                    </a:lnTo>
                    <a:lnTo>
                      <a:pt x="141" y="78"/>
                    </a:lnTo>
                    <a:lnTo>
                      <a:pt x="132" y="85"/>
                    </a:lnTo>
                    <a:lnTo>
                      <a:pt x="138" y="97"/>
                    </a:lnTo>
                    <a:lnTo>
                      <a:pt x="164" y="82"/>
                    </a:lnTo>
                    <a:lnTo>
                      <a:pt x="177" y="100"/>
                    </a:lnTo>
                    <a:lnTo>
                      <a:pt x="172" y="130"/>
                    </a:lnTo>
                    <a:lnTo>
                      <a:pt x="153" y="132"/>
                    </a:lnTo>
                    <a:lnTo>
                      <a:pt x="134" y="162"/>
                    </a:lnTo>
                    <a:lnTo>
                      <a:pt x="107" y="163"/>
                    </a:lnTo>
                    <a:lnTo>
                      <a:pt x="74" y="197"/>
                    </a:lnTo>
                    <a:lnTo>
                      <a:pt x="54" y="205"/>
                    </a:lnTo>
                    <a:lnTo>
                      <a:pt x="68" y="132"/>
                    </a:lnTo>
                    <a:lnTo>
                      <a:pt x="14" y="15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8" name="Freeform 203"/>
              <p:cNvSpPr>
                <a:spLocks/>
              </p:cNvSpPr>
              <p:nvPr/>
            </p:nvSpPr>
            <p:spPr bwMode="auto">
              <a:xfrm>
                <a:off x="1737" y="3963"/>
                <a:ext cx="82" cy="153"/>
              </a:xfrm>
              <a:custGeom>
                <a:avLst/>
                <a:gdLst>
                  <a:gd name="T0" fmla="*/ 67 w 164"/>
                  <a:gd name="T1" fmla="*/ 119 h 305"/>
                  <a:gd name="T2" fmla="*/ 69 w 164"/>
                  <a:gd name="T3" fmla="*/ 136 h 305"/>
                  <a:gd name="T4" fmla="*/ 59 w 164"/>
                  <a:gd name="T5" fmla="*/ 136 h 305"/>
                  <a:gd name="T6" fmla="*/ 53 w 164"/>
                  <a:gd name="T7" fmla="*/ 150 h 305"/>
                  <a:gd name="T8" fmla="*/ 45 w 164"/>
                  <a:gd name="T9" fmla="*/ 153 h 305"/>
                  <a:gd name="T10" fmla="*/ 44 w 164"/>
                  <a:gd name="T11" fmla="*/ 143 h 305"/>
                  <a:gd name="T12" fmla="*/ 32 w 164"/>
                  <a:gd name="T13" fmla="*/ 143 h 305"/>
                  <a:gd name="T14" fmla="*/ 30 w 164"/>
                  <a:gd name="T15" fmla="*/ 118 h 305"/>
                  <a:gd name="T16" fmla="*/ 21 w 164"/>
                  <a:gd name="T17" fmla="*/ 117 h 305"/>
                  <a:gd name="T18" fmla="*/ 9 w 164"/>
                  <a:gd name="T19" fmla="*/ 104 h 305"/>
                  <a:gd name="T20" fmla="*/ 16 w 164"/>
                  <a:gd name="T21" fmla="*/ 92 h 305"/>
                  <a:gd name="T22" fmla="*/ 6 w 164"/>
                  <a:gd name="T23" fmla="*/ 84 h 305"/>
                  <a:gd name="T24" fmla="*/ 0 w 164"/>
                  <a:gd name="T25" fmla="*/ 46 h 305"/>
                  <a:gd name="T26" fmla="*/ 31 w 164"/>
                  <a:gd name="T27" fmla="*/ 36 h 305"/>
                  <a:gd name="T28" fmla="*/ 33 w 164"/>
                  <a:gd name="T29" fmla="*/ 16 h 305"/>
                  <a:gd name="T30" fmla="*/ 53 w 164"/>
                  <a:gd name="T31" fmla="*/ 10 h 305"/>
                  <a:gd name="T32" fmla="*/ 80 w 164"/>
                  <a:gd name="T33" fmla="*/ 0 h 305"/>
                  <a:gd name="T34" fmla="*/ 73 w 164"/>
                  <a:gd name="T35" fmla="*/ 37 h 305"/>
                  <a:gd name="T36" fmla="*/ 67 w 164"/>
                  <a:gd name="T37" fmla="*/ 41 h 305"/>
                  <a:gd name="T38" fmla="*/ 67 w 164"/>
                  <a:gd name="T39" fmla="*/ 50 h 305"/>
                  <a:gd name="T40" fmla="*/ 74 w 164"/>
                  <a:gd name="T41" fmla="*/ 54 h 305"/>
                  <a:gd name="T42" fmla="*/ 82 w 164"/>
                  <a:gd name="T43" fmla="*/ 64 h 305"/>
                  <a:gd name="T44" fmla="*/ 62 w 164"/>
                  <a:gd name="T45" fmla="*/ 81 h 305"/>
                  <a:gd name="T46" fmla="*/ 59 w 164"/>
                  <a:gd name="T47" fmla="*/ 109 h 305"/>
                  <a:gd name="T48" fmla="*/ 67 w 164"/>
                  <a:gd name="T49" fmla="*/ 119 h 3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305"/>
                  <a:gd name="T77" fmla="*/ 164 w 164"/>
                  <a:gd name="T78" fmla="*/ 305 h 3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305">
                    <a:moveTo>
                      <a:pt x="133" y="237"/>
                    </a:moveTo>
                    <a:lnTo>
                      <a:pt x="138" y="272"/>
                    </a:lnTo>
                    <a:lnTo>
                      <a:pt x="118" y="272"/>
                    </a:lnTo>
                    <a:lnTo>
                      <a:pt x="107" y="300"/>
                    </a:lnTo>
                    <a:lnTo>
                      <a:pt x="90" y="305"/>
                    </a:lnTo>
                    <a:lnTo>
                      <a:pt x="88" y="286"/>
                    </a:lnTo>
                    <a:lnTo>
                      <a:pt x="64" y="286"/>
                    </a:lnTo>
                    <a:lnTo>
                      <a:pt x="61" y="235"/>
                    </a:lnTo>
                    <a:lnTo>
                      <a:pt x="43" y="233"/>
                    </a:lnTo>
                    <a:lnTo>
                      <a:pt x="18" y="208"/>
                    </a:lnTo>
                    <a:lnTo>
                      <a:pt x="32" y="183"/>
                    </a:lnTo>
                    <a:lnTo>
                      <a:pt x="12" y="167"/>
                    </a:lnTo>
                    <a:lnTo>
                      <a:pt x="0" y="92"/>
                    </a:lnTo>
                    <a:lnTo>
                      <a:pt x="62" y="72"/>
                    </a:lnTo>
                    <a:lnTo>
                      <a:pt x="66" y="32"/>
                    </a:lnTo>
                    <a:lnTo>
                      <a:pt x="106" y="19"/>
                    </a:lnTo>
                    <a:lnTo>
                      <a:pt x="160" y="0"/>
                    </a:lnTo>
                    <a:lnTo>
                      <a:pt x="146" y="73"/>
                    </a:lnTo>
                    <a:lnTo>
                      <a:pt x="133" y="81"/>
                    </a:lnTo>
                    <a:lnTo>
                      <a:pt x="134" y="100"/>
                    </a:lnTo>
                    <a:lnTo>
                      <a:pt x="148" y="108"/>
                    </a:lnTo>
                    <a:lnTo>
                      <a:pt x="164" y="127"/>
                    </a:lnTo>
                    <a:lnTo>
                      <a:pt x="125" y="162"/>
                    </a:lnTo>
                    <a:lnTo>
                      <a:pt x="119" y="217"/>
                    </a:lnTo>
                    <a:lnTo>
                      <a:pt x="133" y="2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9" name="Freeform 204"/>
              <p:cNvSpPr>
                <a:spLocks/>
              </p:cNvSpPr>
              <p:nvPr/>
            </p:nvSpPr>
            <p:spPr bwMode="auto">
              <a:xfrm>
                <a:off x="1885" y="3564"/>
                <a:ext cx="107" cy="147"/>
              </a:xfrm>
              <a:custGeom>
                <a:avLst/>
                <a:gdLst>
                  <a:gd name="T0" fmla="*/ 97 w 215"/>
                  <a:gd name="T1" fmla="*/ 51 h 294"/>
                  <a:gd name="T2" fmla="*/ 97 w 215"/>
                  <a:gd name="T3" fmla="*/ 63 h 294"/>
                  <a:gd name="T4" fmla="*/ 88 w 215"/>
                  <a:gd name="T5" fmla="*/ 82 h 294"/>
                  <a:gd name="T6" fmla="*/ 96 w 215"/>
                  <a:gd name="T7" fmla="*/ 92 h 294"/>
                  <a:gd name="T8" fmla="*/ 90 w 215"/>
                  <a:gd name="T9" fmla="*/ 118 h 294"/>
                  <a:gd name="T10" fmla="*/ 79 w 215"/>
                  <a:gd name="T11" fmla="*/ 113 h 294"/>
                  <a:gd name="T12" fmla="*/ 66 w 215"/>
                  <a:gd name="T13" fmla="*/ 112 h 294"/>
                  <a:gd name="T14" fmla="*/ 58 w 215"/>
                  <a:gd name="T15" fmla="*/ 132 h 294"/>
                  <a:gd name="T16" fmla="*/ 45 w 215"/>
                  <a:gd name="T17" fmla="*/ 147 h 294"/>
                  <a:gd name="T18" fmla="*/ 33 w 215"/>
                  <a:gd name="T19" fmla="*/ 123 h 294"/>
                  <a:gd name="T20" fmla="*/ 15 w 215"/>
                  <a:gd name="T21" fmla="*/ 101 h 294"/>
                  <a:gd name="T22" fmla="*/ 0 w 215"/>
                  <a:gd name="T23" fmla="*/ 89 h 294"/>
                  <a:gd name="T24" fmla="*/ 17 w 215"/>
                  <a:gd name="T25" fmla="*/ 60 h 294"/>
                  <a:gd name="T26" fmla="*/ 16 w 215"/>
                  <a:gd name="T27" fmla="*/ 48 h 294"/>
                  <a:gd name="T28" fmla="*/ 21 w 215"/>
                  <a:gd name="T29" fmla="*/ 33 h 294"/>
                  <a:gd name="T30" fmla="*/ 20 w 215"/>
                  <a:gd name="T31" fmla="*/ 0 h 294"/>
                  <a:gd name="T32" fmla="*/ 56 w 215"/>
                  <a:gd name="T33" fmla="*/ 5 h 294"/>
                  <a:gd name="T34" fmla="*/ 64 w 215"/>
                  <a:gd name="T35" fmla="*/ 11 h 294"/>
                  <a:gd name="T36" fmla="*/ 86 w 215"/>
                  <a:gd name="T37" fmla="*/ 22 h 294"/>
                  <a:gd name="T38" fmla="*/ 107 w 215"/>
                  <a:gd name="T39" fmla="*/ 36 h 294"/>
                  <a:gd name="T40" fmla="*/ 103 w 215"/>
                  <a:gd name="T41" fmla="*/ 46 h 294"/>
                  <a:gd name="T42" fmla="*/ 97 w 215"/>
                  <a:gd name="T43" fmla="*/ 51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5"/>
                  <a:gd name="T67" fmla="*/ 0 h 294"/>
                  <a:gd name="T68" fmla="*/ 215 w 215"/>
                  <a:gd name="T69" fmla="*/ 294 h 2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5" h="294">
                    <a:moveTo>
                      <a:pt x="195" y="103"/>
                    </a:moveTo>
                    <a:lnTo>
                      <a:pt x="195" y="126"/>
                    </a:lnTo>
                    <a:lnTo>
                      <a:pt x="177" y="164"/>
                    </a:lnTo>
                    <a:lnTo>
                      <a:pt x="192" y="185"/>
                    </a:lnTo>
                    <a:lnTo>
                      <a:pt x="181" y="237"/>
                    </a:lnTo>
                    <a:lnTo>
                      <a:pt x="159" y="226"/>
                    </a:lnTo>
                    <a:lnTo>
                      <a:pt x="133" y="225"/>
                    </a:lnTo>
                    <a:lnTo>
                      <a:pt x="117" y="264"/>
                    </a:lnTo>
                    <a:lnTo>
                      <a:pt x="90" y="294"/>
                    </a:lnTo>
                    <a:lnTo>
                      <a:pt x="66" y="247"/>
                    </a:lnTo>
                    <a:lnTo>
                      <a:pt x="30" y="203"/>
                    </a:lnTo>
                    <a:lnTo>
                      <a:pt x="0" y="179"/>
                    </a:lnTo>
                    <a:lnTo>
                      <a:pt x="34" y="121"/>
                    </a:lnTo>
                    <a:lnTo>
                      <a:pt x="33" y="96"/>
                    </a:lnTo>
                    <a:lnTo>
                      <a:pt x="43" y="66"/>
                    </a:lnTo>
                    <a:lnTo>
                      <a:pt x="40" y="0"/>
                    </a:lnTo>
                    <a:lnTo>
                      <a:pt x="112" y="9"/>
                    </a:lnTo>
                    <a:lnTo>
                      <a:pt x="129" y="23"/>
                    </a:lnTo>
                    <a:lnTo>
                      <a:pt x="172" y="44"/>
                    </a:lnTo>
                    <a:lnTo>
                      <a:pt x="215" y="71"/>
                    </a:lnTo>
                    <a:lnTo>
                      <a:pt x="207" y="93"/>
                    </a:lnTo>
                    <a:lnTo>
                      <a:pt x="195" y="10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20" name="Freeform 205"/>
              <p:cNvSpPr>
                <a:spLocks/>
              </p:cNvSpPr>
              <p:nvPr/>
            </p:nvSpPr>
            <p:spPr bwMode="auto">
              <a:xfrm>
                <a:off x="1616" y="4869"/>
                <a:ext cx="149" cy="84"/>
              </a:xfrm>
              <a:custGeom>
                <a:avLst/>
                <a:gdLst>
                  <a:gd name="T0" fmla="*/ 138 w 296"/>
                  <a:gd name="T1" fmla="*/ 47 h 168"/>
                  <a:gd name="T2" fmla="*/ 149 w 296"/>
                  <a:gd name="T3" fmla="*/ 28 h 168"/>
                  <a:gd name="T4" fmla="*/ 129 w 296"/>
                  <a:gd name="T5" fmla="*/ 20 h 168"/>
                  <a:gd name="T6" fmla="*/ 100 w 296"/>
                  <a:gd name="T7" fmla="*/ 11 h 168"/>
                  <a:gd name="T8" fmla="*/ 97 w 296"/>
                  <a:gd name="T9" fmla="*/ 15 h 168"/>
                  <a:gd name="T10" fmla="*/ 79 w 296"/>
                  <a:gd name="T11" fmla="*/ 9 h 168"/>
                  <a:gd name="T12" fmla="*/ 73 w 296"/>
                  <a:gd name="T13" fmla="*/ 0 h 168"/>
                  <a:gd name="T14" fmla="*/ 66 w 296"/>
                  <a:gd name="T15" fmla="*/ 1 h 168"/>
                  <a:gd name="T16" fmla="*/ 64 w 296"/>
                  <a:gd name="T17" fmla="*/ 10 h 168"/>
                  <a:gd name="T18" fmla="*/ 57 w 296"/>
                  <a:gd name="T19" fmla="*/ 22 h 168"/>
                  <a:gd name="T20" fmla="*/ 40 w 296"/>
                  <a:gd name="T21" fmla="*/ 22 h 168"/>
                  <a:gd name="T22" fmla="*/ 30 w 296"/>
                  <a:gd name="T23" fmla="*/ 28 h 168"/>
                  <a:gd name="T24" fmla="*/ 15 w 296"/>
                  <a:gd name="T25" fmla="*/ 27 h 168"/>
                  <a:gd name="T26" fmla="*/ 0 w 296"/>
                  <a:gd name="T27" fmla="*/ 35 h 168"/>
                  <a:gd name="T28" fmla="*/ 7 w 296"/>
                  <a:gd name="T29" fmla="*/ 48 h 168"/>
                  <a:gd name="T30" fmla="*/ 34 w 296"/>
                  <a:gd name="T31" fmla="*/ 42 h 168"/>
                  <a:gd name="T32" fmla="*/ 34 w 296"/>
                  <a:gd name="T33" fmla="*/ 49 h 168"/>
                  <a:gd name="T34" fmla="*/ 32 w 296"/>
                  <a:gd name="T35" fmla="*/ 57 h 168"/>
                  <a:gd name="T36" fmla="*/ 40 w 296"/>
                  <a:gd name="T37" fmla="*/ 61 h 168"/>
                  <a:gd name="T38" fmla="*/ 39 w 296"/>
                  <a:gd name="T39" fmla="*/ 73 h 168"/>
                  <a:gd name="T40" fmla="*/ 50 w 296"/>
                  <a:gd name="T41" fmla="*/ 73 h 168"/>
                  <a:gd name="T42" fmla="*/ 67 w 296"/>
                  <a:gd name="T43" fmla="*/ 59 h 168"/>
                  <a:gd name="T44" fmla="*/ 76 w 296"/>
                  <a:gd name="T45" fmla="*/ 57 h 168"/>
                  <a:gd name="T46" fmla="*/ 84 w 296"/>
                  <a:gd name="T47" fmla="*/ 34 h 168"/>
                  <a:gd name="T48" fmla="*/ 92 w 296"/>
                  <a:gd name="T49" fmla="*/ 27 h 168"/>
                  <a:gd name="T50" fmla="*/ 98 w 296"/>
                  <a:gd name="T51" fmla="*/ 34 h 168"/>
                  <a:gd name="T52" fmla="*/ 92 w 296"/>
                  <a:gd name="T53" fmla="*/ 59 h 168"/>
                  <a:gd name="T54" fmla="*/ 95 w 296"/>
                  <a:gd name="T55" fmla="*/ 70 h 168"/>
                  <a:gd name="T56" fmla="*/ 98 w 296"/>
                  <a:gd name="T57" fmla="*/ 61 h 168"/>
                  <a:gd name="T58" fmla="*/ 104 w 296"/>
                  <a:gd name="T59" fmla="*/ 59 h 168"/>
                  <a:gd name="T60" fmla="*/ 109 w 296"/>
                  <a:gd name="T61" fmla="*/ 68 h 168"/>
                  <a:gd name="T62" fmla="*/ 104 w 296"/>
                  <a:gd name="T63" fmla="*/ 73 h 168"/>
                  <a:gd name="T64" fmla="*/ 104 w 296"/>
                  <a:gd name="T65" fmla="*/ 84 h 168"/>
                  <a:gd name="T66" fmla="*/ 127 w 296"/>
                  <a:gd name="T67" fmla="*/ 80 h 168"/>
                  <a:gd name="T68" fmla="*/ 124 w 296"/>
                  <a:gd name="T69" fmla="*/ 68 h 168"/>
                  <a:gd name="T70" fmla="*/ 128 w 296"/>
                  <a:gd name="T71" fmla="*/ 50 h 168"/>
                  <a:gd name="T72" fmla="*/ 138 w 296"/>
                  <a:gd name="T73" fmla="*/ 47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168"/>
                  <a:gd name="T113" fmla="*/ 296 w 296"/>
                  <a:gd name="T114" fmla="*/ 168 h 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168">
                    <a:moveTo>
                      <a:pt x="275" y="95"/>
                    </a:moveTo>
                    <a:lnTo>
                      <a:pt x="296" y="57"/>
                    </a:lnTo>
                    <a:lnTo>
                      <a:pt x="257" y="40"/>
                    </a:lnTo>
                    <a:lnTo>
                      <a:pt x="199" y="22"/>
                    </a:lnTo>
                    <a:lnTo>
                      <a:pt x="193" y="30"/>
                    </a:lnTo>
                    <a:lnTo>
                      <a:pt x="156" y="18"/>
                    </a:lnTo>
                    <a:lnTo>
                      <a:pt x="145" y="0"/>
                    </a:lnTo>
                    <a:lnTo>
                      <a:pt x="131" y="1"/>
                    </a:lnTo>
                    <a:lnTo>
                      <a:pt x="127" y="19"/>
                    </a:lnTo>
                    <a:lnTo>
                      <a:pt x="113" y="44"/>
                    </a:lnTo>
                    <a:lnTo>
                      <a:pt x="80" y="44"/>
                    </a:lnTo>
                    <a:lnTo>
                      <a:pt x="60" y="57"/>
                    </a:lnTo>
                    <a:lnTo>
                      <a:pt x="30" y="55"/>
                    </a:lnTo>
                    <a:lnTo>
                      <a:pt x="0" y="69"/>
                    </a:lnTo>
                    <a:lnTo>
                      <a:pt x="14" y="96"/>
                    </a:lnTo>
                    <a:lnTo>
                      <a:pt x="67" y="85"/>
                    </a:lnTo>
                    <a:lnTo>
                      <a:pt x="68" y="99"/>
                    </a:lnTo>
                    <a:lnTo>
                      <a:pt x="63" y="114"/>
                    </a:lnTo>
                    <a:lnTo>
                      <a:pt x="79" y="123"/>
                    </a:lnTo>
                    <a:lnTo>
                      <a:pt x="78" y="145"/>
                    </a:lnTo>
                    <a:lnTo>
                      <a:pt x="99" y="145"/>
                    </a:lnTo>
                    <a:lnTo>
                      <a:pt x="134" y="119"/>
                    </a:lnTo>
                    <a:lnTo>
                      <a:pt x="150" y="115"/>
                    </a:lnTo>
                    <a:lnTo>
                      <a:pt x="167" y="68"/>
                    </a:lnTo>
                    <a:lnTo>
                      <a:pt x="183" y="55"/>
                    </a:lnTo>
                    <a:lnTo>
                      <a:pt x="194" y="67"/>
                    </a:lnTo>
                    <a:lnTo>
                      <a:pt x="182" y="119"/>
                    </a:lnTo>
                    <a:lnTo>
                      <a:pt x="189" y="139"/>
                    </a:lnTo>
                    <a:lnTo>
                      <a:pt x="194" y="122"/>
                    </a:lnTo>
                    <a:lnTo>
                      <a:pt x="206" y="118"/>
                    </a:lnTo>
                    <a:lnTo>
                      <a:pt x="217" y="135"/>
                    </a:lnTo>
                    <a:lnTo>
                      <a:pt x="206" y="146"/>
                    </a:lnTo>
                    <a:lnTo>
                      <a:pt x="207" y="168"/>
                    </a:lnTo>
                    <a:lnTo>
                      <a:pt x="253" y="160"/>
                    </a:lnTo>
                    <a:lnTo>
                      <a:pt x="246" y="136"/>
                    </a:lnTo>
                    <a:lnTo>
                      <a:pt x="254" y="101"/>
                    </a:lnTo>
                    <a:lnTo>
                      <a:pt x="275" y="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grpSp>
        <p:sp>
          <p:nvSpPr>
            <p:cNvPr id="8" name="Freeform 206"/>
            <p:cNvSpPr>
              <a:spLocks/>
            </p:cNvSpPr>
            <p:nvPr/>
          </p:nvSpPr>
          <p:spPr bwMode="auto">
            <a:xfrm>
              <a:off x="2429" y="3699"/>
              <a:ext cx="89" cy="127"/>
            </a:xfrm>
            <a:custGeom>
              <a:avLst/>
              <a:gdLst>
                <a:gd name="T0" fmla="*/ 84 w 267"/>
                <a:gd name="T1" fmla="*/ 74 h 382"/>
                <a:gd name="T2" fmla="*/ 89 w 267"/>
                <a:gd name="T3" fmla="*/ 64 h 382"/>
                <a:gd name="T4" fmla="*/ 78 w 267"/>
                <a:gd name="T5" fmla="*/ 62 h 382"/>
                <a:gd name="T6" fmla="*/ 79 w 267"/>
                <a:gd name="T7" fmla="*/ 55 h 382"/>
                <a:gd name="T8" fmla="*/ 86 w 267"/>
                <a:gd name="T9" fmla="*/ 48 h 382"/>
                <a:gd name="T10" fmla="*/ 83 w 267"/>
                <a:gd name="T11" fmla="*/ 35 h 382"/>
                <a:gd name="T12" fmla="*/ 83 w 267"/>
                <a:gd name="T13" fmla="*/ 24 h 382"/>
                <a:gd name="T14" fmla="*/ 87 w 267"/>
                <a:gd name="T15" fmla="*/ 18 h 382"/>
                <a:gd name="T16" fmla="*/ 86 w 267"/>
                <a:gd name="T17" fmla="*/ 8 h 382"/>
                <a:gd name="T18" fmla="*/ 83 w 267"/>
                <a:gd name="T19" fmla="*/ 0 h 382"/>
                <a:gd name="T20" fmla="*/ 71 w 267"/>
                <a:gd name="T21" fmla="*/ 6 h 382"/>
                <a:gd name="T22" fmla="*/ 67 w 267"/>
                <a:gd name="T23" fmla="*/ 14 h 382"/>
                <a:gd name="T24" fmla="*/ 64 w 267"/>
                <a:gd name="T25" fmla="*/ 28 h 382"/>
                <a:gd name="T26" fmla="*/ 57 w 267"/>
                <a:gd name="T27" fmla="*/ 33 h 382"/>
                <a:gd name="T28" fmla="*/ 51 w 267"/>
                <a:gd name="T29" fmla="*/ 34 h 382"/>
                <a:gd name="T30" fmla="*/ 48 w 267"/>
                <a:gd name="T31" fmla="*/ 39 h 382"/>
                <a:gd name="T32" fmla="*/ 33 w 267"/>
                <a:gd name="T33" fmla="*/ 35 h 382"/>
                <a:gd name="T34" fmla="*/ 30 w 267"/>
                <a:gd name="T35" fmla="*/ 43 h 382"/>
                <a:gd name="T36" fmla="*/ 31 w 267"/>
                <a:gd name="T37" fmla="*/ 48 h 382"/>
                <a:gd name="T38" fmla="*/ 21 w 267"/>
                <a:gd name="T39" fmla="*/ 64 h 382"/>
                <a:gd name="T40" fmla="*/ 13 w 267"/>
                <a:gd name="T41" fmla="*/ 66 h 382"/>
                <a:gd name="T42" fmla="*/ 10 w 267"/>
                <a:gd name="T43" fmla="*/ 62 h 382"/>
                <a:gd name="T44" fmla="*/ 3 w 267"/>
                <a:gd name="T45" fmla="*/ 72 h 382"/>
                <a:gd name="T46" fmla="*/ 6 w 267"/>
                <a:gd name="T47" fmla="*/ 78 h 382"/>
                <a:gd name="T48" fmla="*/ 0 w 267"/>
                <a:gd name="T49" fmla="*/ 81 h 382"/>
                <a:gd name="T50" fmla="*/ 9 w 267"/>
                <a:gd name="T51" fmla="*/ 94 h 382"/>
                <a:gd name="T52" fmla="*/ 17 w 267"/>
                <a:gd name="T53" fmla="*/ 87 h 382"/>
                <a:gd name="T54" fmla="*/ 21 w 267"/>
                <a:gd name="T55" fmla="*/ 89 h 382"/>
                <a:gd name="T56" fmla="*/ 22 w 267"/>
                <a:gd name="T57" fmla="*/ 100 h 382"/>
                <a:gd name="T58" fmla="*/ 17 w 267"/>
                <a:gd name="T59" fmla="*/ 108 h 382"/>
                <a:gd name="T60" fmla="*/ 20 w 267"/>
                <a:gd name="T61" fmla="*/ 114 h 382"/>
                <a:gd name="T62" fmla="*/ 25 w 267"/>
                <a:gd name="T63" fmla="*/ 113 h 382"/>
                <a:gd name="T64" fmla="*/ 25 w 267"/>
                <a:gd name="T65" fmla="*/ 121 h 382"/>
                <a:gd name="T66" fmla="*/ 30 w 267"/>
                <a:gd name="T67" fmla="*/ 127 h 382"/>
                <a:gd name="T68" fmla="*/ 36 w 267"/>
                <a:gd name="T69" fmla="*/ 126 h 382"/>
                <a:gd name="T70" fmla="*/ 38 w 267"/>
                <a:gd name="T71" fmla="*/ 122 h 382"/>
                <a:gd name="T72" fmla="*/ 42 w 267"/>
                <a:gd name="T73" fmla="*/ 123 h 382"/>
                <a:gd name="T74" fmla="*/ 43 w 267"/>
                <a:gd name="T75" fmla="*/ 126 h 382"/>
                <a:gd name="T76" fmla="*/ 55 w 267"/>
                <a:gd name="T77" fmla="*/ 127 h 382"/>
                <a:gd name="T78" fmla="*/ 57 w 267"/>
                <a:gd name="T79" fmla="*/ 110 h 382"/>
                <a:gd name="T80" fmla="*/ 66 w 267"/>
                <a:gd name="T81" fmla="*/ 93 h 382"/>
                <a:gd name="T82" fmla="*/ 71 w 267"/>
                <a:gd name="T83" fmla="*/ 90 h 382"/>
                <a:gd name="T84" fmla="*/ 75 w 267"/>
                <a:gd name="T85" fmla="*/ 80 h 382"/>
                <a:gd name="T86" fmla="*/ 84 w 267"/>
                <a:gd name="T87" fmla="*/ 74 h 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382"/>
                <a:gd name="T134" fmla="*/ 267 w 267"/>
                <a:gd name="T135" fmla="*/ 382 h 3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382">
                  <a:moveTo>
                    <a:pt x="252" y="222"/>
                  </a:moveTo>
                  <a:lnTo>
                    <a:pt x="267" y="194"/>
                  </a:lnTo>
                  <a:lnTo>
                    <a:pt x="234" y="186"/>
                  </a:lnTo>
                  <a:lnTo>
                    <a:pt x="238" y="164"/>
                  </a:lnTo>
                  <a:lnTo>
                    <a:pt x="257" y="144"/>
                  </a:lnTo>
                  <a:lnTo>
                    <a:pt x="250" y="104"/>
                  </a:lnTo>
                  <a:lnTo>
                    <a:pt x="249" y="71"/>
                  </a:lnTo>
                  <a:lnTo>
                    <a:pt x="260" y="54"/>
                  </a:lnTo>
                  <a:lnTo>
                    <a:pt x="257" y="23"/>
                  </a:lnTo>
                  <a:lnTo>
                    <a:pt x="250" y="0"/>
                  </a:lnTo>
                  <a:lnTo>
                    <a:pt x="214" y="18"/>
                  </a:lnTo>
                  <a:lnTo>
                    <a:pt x="202" y="43"/>
                  </a:lnTo>
                  <a:lnTo>
                    <a:pt x="192" y="84"/>
                  </a:lnTo>
                  <a:lnTo>
                    <a:pt x="172" y="99"/>
                  </a:lnTo>
                  <a:lnTo>
                    <a:pt x="153" y="103"/>
                  </a:lnTo>
                  <a:lnTo>
                    <a:pt x="144" y="118"/>
                  </a:lnTo>
                  <a:lnTo>
                    <a:pt x="100" y="104"/>
                  </a:lnTo>
                  <a:lnTo>
                    <a:pt x="90" y="129"/>
                  </a:lnTo>
                  <a:lnTo>
                    <a:pt x="94" y="144"/>
                  </a:lnTo>
                  <a:lnTo>
                    <a:pt x="63" y="193"/>
                  </a:lnTo>
                  <a:lnTo>
                    <a:pt x="40" y="200"/>
                  </a:lnTo>
                  <a:lnTo>
                    <a:pt x="29" y="186"/>
                  </a:lnTo>
                  <a:lnTo>
                    <a:pt x="10" y="217"/>
                  </a:lnTo>
                  <a:lnTo>
                    <a:pt x="18" y="235"/>
                  </a:lnTo>
                  <a:lnTo>
                    <a:pt x="0" y="244"/>
                  </a:lnTo>
                  <a:lnTo>
                    <a:pt x="27" y="282"/>
                  </a:lnTo>
                  <a:lnTo>
                    <a:pt x="51" y="261"/>
                  </a:lnTo>
                  <a:lnTo>
                    <a:pt x="62" y="268"/>
                  </a:lnTo>
                  <a:lnTo>
                    <a:pt x="65" y="300"/>
                  </a:lnTo>
                  <a:lnTo>
                    <a:pt x="51" y="325"/>
                  </a:lnTo>
                  <a:lnTo>
                    <a:pt x="60" y="343"/>
                  </a:lnTo>
                  <a:lnTo>
                    <a:pt x="75" y="340"/>
                  </a:lnTo>
                  <a:lnTo>
                    <a:pt x="76" y="363"/>
                  </a:lnTo>
                  <a:lnTo>
                    <a:pt x="90" y="382"/>
                  </a:lnTo>
                  <a:lnTo>
                    <a:pt x="108" y="378"/>
                  </a:lnTo>
                  <a:lnTo>
                    <a:pt x="114" y="367"/>
                  </a:lnTo>
                  <a:lnTo>
                    <a:pt x="126" y="369"/>
                  </a:lnTo>
                  <a:lnTo>
                    <a:pt x="130" y="380"/>
                  </a:lnTo>
                  <a:lnTo>
                    <a:pt x="165" y="381"/>
                  </a:lnTo>
                  <a:lnTo>
                    <a:pt x="170" y="332"/>
                  </a:lnTo>
                  <a:lnTo>
                    <a:pt x="197" y="280"/>
                  </a:lnTo>
                  <a:lnTo>
                    <a:pt x="213" y="272"/>
                  </a:lnTo>
                  <a:lnTo>
                    <a:pt x="225" y="240"/>
                  </a:lnTo>
                  <a:lnTo>
                    <a:pt x="252" y="2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 name="Freeform 207"/>
            <p:cNvSpPr>
              <a:spLocks/>
            </p:cNvSpPr>
            <p:nvPr/>
          </p:nvSpPr>
          <p:spPr bwMode="auto">
            <a:xfrm>
              <a:off x="2404" y="3776"/>
              <a:ext cx="50" cy="54"/>
            </a:xfrm>
            <a:custGeom>
              <a:avLst/>
              <a:gdLst>
                <a:gd name="T0" fmla="*/ 13 w 150"/>
                <a:gd name="T1" fmla="*/ 54 h 161"/>
                <a:gd name="T2" fmla="*/ 17 w 150"/>
                <a:gd name="T3" fmla="*/ 51 h 161"/>
                <a:gd name="T4" fmla="*/ 24 w 150"/>
                <a:gd name="T5" fmla="*/ 51 h 161"/>
                <a:gd name="T6" fmla="*/ 24 w 150"/>
                <a:gd name="T7" fmla="*/ 47 h 161"/>
                <a:gd name="T8" fmla="*/ 28 w 150"/>
                <a:gd name="T9" fmla="*/ 43 h 161"/>
                <a:gd name="T10" fmla="*/ 40 w 150"/>
                <a:gd name="T11" fmla="*/ 47 h 161"/>
                <a:gd name="T12" fmla="*/ 44 w 150"/>
                <a:gd name="T13" fmla="*/ 50 h 161"/>
                <a:gd name="T14" fmla="*/ 50 w 150"/>
                <a:gd name="T15" fmla="*/ 43 h 161"/>
                <a:gd name="T16" fmla="*/ 50 w 150"/>
                <a:gd name="T17" fmla="*/ 36 h 161"/>
                <a:gd name="T18" fmla="*/ 45 w 150"/>
                <a:gd name="T19" fmla="*/ 37 h 161"/>
                <a:gd name="T20" fmla="*/ 42 w 150"/>
                <a:gd name="T21" fmla="*/ 31 h 161"/>
                <a:gd name="T22" fmla="*/ 46 w 150"/>
                <a:gd name="T23" fmla="*/ 22 h 161"/>
                <a:gd name="T24" fmla="*/ 45 w 150"/>
                <a:gd name="T25" fmla="*/ 11 h 161"/>
                <a:gd name="T26" fmla="*/ 42 w 150"/>
                <a:gd name="T27" fmla="*/ 9 h 161"/>
                <a:gd name="T28" fmla="*/ 34 w 150"/>
                <a:gd name="T29" fmla="*/ 16 h 161"/>
                <a:gd name="T30" fmla="*/ 25 w 150"/>
                <a:gd name="T31" fmla="*/ 3 h 161"/>
                <a:gd name="T32" fmla="*/ 20 w 150"/>
                <a:gd name="T33" fmla="*/ 1 h 161"/>
                <a:gd name="T34" fmla="*/ 10 w 150"/>
                <a:gd name="T35" fmla="*/ 0 h 161"/>
                <a:gd name="T36" fmla="*/ 8 w 150"/>
                <a:gd name="T37" fmla="*/ 3 h 161"/>
                <a:gd name="T38" fmla="*/ 8 w 150"/>
                <a:gd name="T39" fmla="*/ 9 h 161"/>
                <a:gd name="T40" fmla="*/ 3 w 150"/>
                <a:gd name="T41" fmla="*/ 15 h 161"/>
                <a:gd name="T42" fmla="*/ 0 w 150"/>
                <a:gd name="T43" fmla="*/ 22 h 161"/>
                <a:gd name="T44" fmla="*/ 1 w 150"/>
                <a:gd name="T45" fmla="*/ 31 h 161"/>
                <a:gd name="T46" fmla="*/ 3 w 150"/>
                <a:gd name="T47" fmla="*/ 35 h 161"/>
                <a:gd name="T48" fmla="*/ 10 w 150"/>
                <a:gd name="T49" fmla="*/ 35 h 161"/>
                <a:gd name="T50" fmla="*/ 10 w 150"/>
                <a:gd name="T51" fmla="*/ 38 h 161"/>
                <a:gd name="T52" fmla="*/ 4 w 150"/>
                <a:gd name="T53" fmla="*/ 45 h 161"/>
                <a:gd name="T54" fmla="*/ 7 w 150"/>
                <a:gd name="T55" fmla="*/ 51 h 161"/>
                <a:gd name="T56" fmla="*/ 13 w 150"/>
                <a:gd name="T57" fmla="*/ 54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0"/>
                <a:gd name="T88" fmla="*/ 0 h 161"/>
                <a:gd name="T89" fmla="*/ 150 w 150"/>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0" h="161">
                  <a:moveTo>
                    <a:pt x="40" y="161"/>
                  </a:moveTo>
                  <a:lnTo>
                    <a:pt x="52" y="152"/>
                  </a:lnTo>
                  <a:lnTo>
                    <a:pt x="73" y="153"/>
                  </a:lnTo>
                  <a:lnTo>
                    <a:pt x="71" y="141"/>
                  </a:lnTo>
                  <a:lnTo>
                    <a:pt x="85" y="128"/>
                  </a:lnTo>
                  <a:lnTo>
                    <a:pt x="119" y="139"/>
                  </a:lnTo>
                  <a:lnTo>
                    <a:pt x="133" y="150"/>
                  </a:lnTo>
                  <a:lnTo>
                    <a:pt x="150" y="129"/>
                  </a:lnTo>
                  <a:lnTo>
                    <a:pt x="149" y="106"/>
                  </a:lnTo>
                  <a:lnTo>
                    <a:pt x="134" y="109"/>
                  </a:lnTo>
                  <a:lnTo>
                    <a:pt x="125" y="91"/>
                  </a:lnTo>
                  <a:lnTo>
                    <a:pt x="139" y="66"/>
                  </a:lnTo>
                  <a:lnTo>
                    <a:pt x="136" y="34"/>
                  </a:lnTo>
                  <a:lnTo>
                    <a:pt x="125" y="27"/>
                  </a:lnTo>
                  <a:lnTo>
                    <a:pt x="101" y="48"/>
                  </a:lnTo>
                  <a:lnTo>
                    <a:pt x="74" y="10"/>
                  </a:lnTo>
                  <a:lnTo>
                    <a:pt x="59" y="2"/>
                  </a:lnTo>
                  <a:lnTo>
                    <a:pt x="31" y="0"/>
                  </a:lnTo>
                  <a:lnTo>
                    <a:pt x="23" y="10"/>
                  </a:lnTo>
                  <a:lnTo>
                    <a:pt x="23" y="27"/>
                  </a:lnTo>
                  <a:lnTo>
                    <a:pt x="10" y="44"/>
                  </a:lnTo>
                  <a:lnTo>
                    <a:pt x="0" y="65"/>
                  </a:lnTo>
                  <a:lnTo>
                    <a:pt x="4" y="92"/>
                  </a:lnTo>
                  <a:lnTo>
                    <a:pt x="10" y="105"/>
                  </a:lnTo>
                  <a:lnTo>
                    <a:pt x="29" y="103"/>
                  </a:lnTo>
                  <a:lnTo>
                    <a:pt x="29" y="114"/>
                  </a:lnTo>
                  <a:lnTo>
                    <a:pt x="13" y="135"/>
                  </a:lnTo>
                  <a:lnTo>
                    <a:pt x="22" y="151"/>
                  </a:lnTo>
                  <a:lnTo>
                    <a:pt x="40" y="16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 name="Freeform 208"/>
            <p:cNvSpPr>
              <a:spLocks/>
            </p:cNvSpPr>
            <p:nvPr/>
          </p:nvSpPr>
          <p:spPr bwMode="auto">
            <a:xfrm>
              <a:off x="2389" y="3864"/>
              <a:ext cx="26" cy="47"/>
            </a:xfrm>
            <a:custGeom>
              <a:avLst/>
              <a:gdLst>
                <a:gd name="T0" fmla="*/ 1 w 78"/>
                <a:gd name="T1" fmla="*/ 22 h 141"/>
                <a:gd name="T2" fmla="*/ 4 w 78"/>
                <a:gd name="T3" fmla="*/ 25 h 141"/>
                <a:gd name="T4" fmla="*/ 3 w 78"/>
                <a:gd name="T5" fmla="*/ 32 h 141"/>
                <a:gd name="T6" fmla="*/ 0 w 78"/>
                <a:gd name="T7" fmla="*/ 36 h 141"/>
                <a:gd name="T8" fmla="*/ 4 w 78"/>
                <a:gd name="T9" fmla="*/ 39 h 141"/>
                <a:gd name="T10" fmla="*/ 5 w 78"/>
                <a:gd name="T11" fmla="*/ 47 h 141"/>
                <a:gd name="T12" fmla="*/ 18 w 78"/>
                <a:gd name="T13" fmla="*/ 47 h 141"/>
                <a:gd name="T14" fmla="*/ 26 w 78"/>
                <a:gd name="T15" fmla="*/ 38 h 141"/>
                <a:gd name="T16" fmla="*/ 22 w 78"/>
                <a:gd name="T17" fmla="*/ 31 h 141"/>
                <a:gd name="T18" fmla="*/ 26 w 78"/>
                <a:gd name="T19" fmla="*/ 25 h 141"/>
                <a:gd name="T20" fmla="*/ 26 w 78"/>
                <a:gd name="T21" fmla="*/ 13 h 141"/>
                <a:gd name="T22" fmla="*/ 15 w 78"/>
                <a:gd name="T23" fmla="*/ 9 h 141"/>
                <a:gd name="T24" fmla="*/ 10 w 78"/>
                <a:gd name="T25" fmla="*/ 0 h 141"/>
                <a:gd name="T26" fmla="*/ 8 w 78"/>
                <a:gd name="T27" fmla="*/ 2 h 141"/>
                <a:gd name="T28" fmla="*/ 6 w 78"/>
                <a:gd name="T29" fmla="*/ 8 h 141"/>
                <a:gd name="T30" fmla="*/ 4 w 78"/>
                <a:gd name="T31" fmla="*/ 13 h 141"/>
                <a:gd name="T32" fmla="*/ 2 w 78"/>
                <a:gd name="T33" fmla="*/ 13 h 141"/>
                <a:gd name="T34" fmla="*/ 1 w 78"/>
                <a:gd name="T35" fmla="*/ 22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141"/>
                <a:gd name="T56" fmla="*/ 78 w 78"/>
                <a:gd name="T57" fmla="*/ 141 h 1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141">
                  <a:moveTo>
                    <a:pt x="4" y="67"/>
                  </a:moveTo>
                  <a:lnTo>
                    <a:pt x="12" y="76"/>
                  </a:lnTo>
                  <a:lnTo>
                    <a:pt x="9" y="95"/>
                  </a:lnTo>
                  <a:lnTo>
                    <a:pt x="0" y="109"/>
                  </a:lnTo>
                  <a:lnTo>
                    <a:pt x="12" y="117"/>
                  </a:lnTo>
                  <a:lnTo>
                    <a:pt x="15" y="140"/>
                  </a:lnTo>
                  <a:lnTo>
                    <a:pt x="55" y="141"/>
                  </a:lnTo>
                  <a:lnTo>
                    <a:pt x="77" y="114"/>
                  </a:lnTo>
                  <a:lnTo>
                    <a:pt x="66" y="94"/>
                  </a:lnTo>
                  <a:lnTo>
                    <a:pt x="78" y="76"/>
                  </a:lnTo>
                  <a:lnTo>
                    <a:pt x="78" y="40"/>
                  </a:lnTo>
                  <a:lnTo>
                    <a:pt x="46" y="27"/>
                  </a:lnTo>
                  <a:lnTo>
                    <a:pt x="31" y="0"/>
                  </a:lnTo>
                  <a:lnTo>
                    <a:pt x="23" y="6"/>
                  </a:lnTo>
                  <a:lnTo>
                    <a:pt x="19" y="23"/>
                  </a:lnTo>
                  <a:lnTo>
                    <a:pt x="13" y="39"/>
                  </a:lnTo>
                  <a:lnTo>
                    <a:pt x="5" y="38"/>
                  </a:lnTo>
                  <a:lnTo>
                    <a:pt x="4" y="6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 name="Freeform 209"/>
            <p:cNvSpPr>
              <a:spLocks/>
            </p:cNvSpPr>
            <p:nvPr/>
          </p:nvSpPr>
          <p:spPr bwMode="auto">
            <a:xfrm>
              <a:off x="2399" y="3819"/>
              <a:ext cx="57" cy="59"/>
            </a:xfrm>
            <a:custGeom>
              <a:avLst/>
              <a:gdLst>
                <a:gd name="T0" fmla="*/ 11 w 171"/>
                <a:gd name="T1" fmla="*/ 30 h 174"/>
                <a:gd name="T2" fmla="*/ 13 w 171"/>
                <a:gd name="T3" fmla="*/ 25 h 174"/>
                <a:gd name="T4" fmla="*/ 6 w 171"/>
                <a:gd name="T5" fmla="*/ 19 h 174"/>
                <a:gd name="T6" fmla="*/ 13 w 171"/>
                <a:gd name="T7" fmla="*/ 8 h 174"/>
                <a:gd name="T8" fmla="*/ 19 w 171"/>
                <a:gd name="T9" fmla="*/ 11 h 174"/>
                <a:gd name="T10" fmla="*/ 23 w 171"/>
                <a:gd name="T11" fmla="*/ 8 h 174"/>
                <a:gd name="T12" fmla="*/ 30 w 171"/>
                <a:gd name="T13" fmla="*/ 8 h 174"/>
                <a:gd name="T14" fmla="*/ 29 w 171"/>
                <a:gd name="T15" fmla="*/ 4 h 174"/>
                <a:gd name="T16" fmla="*/ 34 w 171"/>
                <a:gd name="T17" fmla="*/ 0 h 174"/>
                <a:gd name="T18" fmla="*/ 45 w 171"/>
                <a:gd name="T19" fmla="*/ 4 h 174"/>
                <a:gd name="T20" fmla="*/ 50 w 171"/>
                <a:gd name="T21" fmla="*/ 7 h 174"/>
                <a:gd name="T22" fmla="*/ 47 w 171"/>
                <a:gd name="T23" fmla="*/ 14 h 174"/>
                <a:gd name="T24" fmla="*/ 56 w 171"/>
                <a:gd name="T25" fmla="*/ 27 h 174"/>
                <a:gd name="T26" fmla="*/ 57 w 171"/>
                <a:gd name="T27" fmla="*/ 34 h 174"/>
                <a:gd name="T28" fmla="*/ 48 w 171"/>
                <a:gd name="T29" fmla="*/ 44 h 174"/>
                <a:gd name="T30" fmla="*/ 44 w 171"/>
                <a:gd name="T31" fmla="*/ 43 h 174"/>
                <a:gd name="T32" fmla="*/ 42 w 171"/>
                <a:gd name="T33" fmla="*/ 49 h 174"/>
                <a:gd name="T34" fmla="*/ 37 w 171"/>
                <a:gd name="T35" fmla="*/ 48 h 174"/>
                <a:gd name="T36" fmla="*/ 32 w 171"/>
                <a:gd name="T37" fmla="*/ 54 h 174"/>
                <a:gd name="T38" fmla="*/ 26 w 171"/>
                <a:gd name="T39" fmla="*/ 57 h 174"/>
                <a:gd name="T40" fmla="*/ 16 w 171"/>
                <a:gd name="T41" fmla="*/ 59 h 174"/>
                <a:gd name="T42" fmla="*/ 5 w 171"/>
                <a:gd name="T43" fmla="*/ 55 h 174"/>
                <a:gd name="T44" fmla="*/ 0 w 171"/>
                <a:gd name="T45" fmla="*/ 45 h 174"/>
                <a:gd name="T46" fmla="*/ 3 w 171"/>
                <a:gd name="T47" fmla="*/ 34 h 174"/>
                <a:gd name="T48" fmla="*/ 10 w 171"/>
                <a:gd name="T49" fmla="*/ 33 h 174"/>
                <a:gd name="T50" fmla="*/ 11 w 171"/>
                <a:gd name="T51" fmla="*/ 30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174"/>
                <a:gd name="T80" fmla="*/ 171 w 171"/>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174">
                  <a:moveTo>
                    <a:pt x="33" y="87"/>
                  </a:moveTo>
                  <a:lnTo>
                    <a:pt x="38" y="75"/>
                  </a:lnTo>
                  <a:lnTo>
                    <a:pt x="18" y="55"/>
                  </a:lnTo>
                  <a:lnTo>
                    <a:pt x="38" y="23"/>
                  </a:lnTo>
                  <a:lnTo>
                    <a:pt x="56" y="33"/>
                  </a:lnTo>
                  <a:lnTo>
                    <a:pt x="68" y="24"/>
                  </a:lnTo>
                  <a:lnTo>
                    <a:pt x="89" y="25"/>
                  </a:lnTo>
                  <a:lnTo>
                    <a:pt x="87" y="13"/>
                  </a:lnTo>
                  <a:lnTo>
                    <a:pt x="101" y="0"/>
                  </a:lnTo>
                  <a:lnTo>
                    <a:pt x="135" y="11"/>
                  </a:lnTo>
                  <a:lnTo>
                    <a:pt x="149" y="22"/>
                  </a:lnTo>
                  <a:lnTo>
                    <a:pt x="142" y="41"/>
                  </a:lnTo>
                  <a:lnTo>
                    <a:pt x="168" y="81"/>
                  </a:lnTo>
                  <a:lnTo>
                    <a:pt x="171" y="101"/>
                  </a:lnTo>
                  <a:lnTo>
                    <a:pt x="144" y="131"/>
                  </a:lnTo>
                  <a:lnTo>
                    <a:pt x="131" y="128"/>
                  </a:lnTo>
                  <a:lnTo>
                    <a:pt x="126" y="145"/>
                  </a:lnTo>
                  <a:lnTo>
                    <a:pt x="110" y="141"/>
                  </a:lnTo>
                  <a:lnTo>
                    <a:pt x="96" y="159"/>
                  </a:lnTo>
                  <a:lnTo>
                    <a:pt x="78" y="169"/>
                  </a:lnTo>
                  <a:lnTo>
                    <a:pt x="47" y="174"/>
                  </a:lnTo>
                  <a:lnTo>
                    <a:pt x="15" y="161"/>
                  </a:lnTo>
                  <a:lnTo>
                    <a:pt x="0" y="134"/>
                  </a:lnTo>
                  <a:lnTo>
                    <a:pt x="10" y="100"/>
                  </a:lnTo>
                  <a:lnTo>
                    <a:pt x="30" y="97"/>
                  </a:lnTo>
                  <a:lnTo>
                    <a:pt x="33" y="8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 name="Freeform 210"/>
            <p:cNvSpPr>
              <a:spLocks/>
            </p:cNvSpPr>
            <p:nvPr/>
          </p:nvSpPr>
          <p:spPr bwMode="auto">
            <a:xfrm>
              <a:off x="2383" y="3746"/>
              <a:ext cx="37" cy="71"/>
            </a:xfrm>
            <a:custGeom>
              <a:avLst/>
              <a:gdLst>
                <a:gd name="T0" fmla="*/ 5 w 108"/>
                <a:gd name="T1" fmla="*/ 62 h 211"/>
                <a:gd name="T2" fmla="*/ 10 w 108"/>
                <a:gd name="T3" fmla="*/ 71 h 211"/>
                <a:gd name="T4" fmla="*/ 17 w 108"/>
                <a:gd name="T5" fmla="*/ 71 h 211"/>
                <a:gd name="T6" fmla="*/ 18 w 108"/>
                <a:gd name="T7" fmla="*/ 64 h 211"/>
                <a:gd name="T8" fmla="*/ 22 w 108"/>
                <a:gd name="T9" fmla="*/ 62 h 211"/>
                <a:gd name="T10" fmla="*/ 21 w 108"/>
                <a:gd name="T11" fmla="*/ 52 h 211"/>
                <a:gd name="T12" fmla="*/ 24 w 108"/>
                <a:gd name="T13" fmla="*/ 45 h 211"/>
                <a:gd name="T14" fmla="*/ 29 w 108"/>
                <a:gd name="T15" fmla="*/ 40 h 211"/>
                <a:gd name="T16" fmla="*/ 29 w 108"/>
                <a:gd name="T17" fmla="*/ 34 h 211"/>
                <a:gd name="T18" fmla="*/ 32 w 108"/>
                <a:gd name="T19" fmla="*/ 31 h 211"/>
                <a:gd name="T20" fmla="*/ 35 w 108"/>
                <a:gd name="T21" fmla="*/ 25 h 211"/>
                <a:gd name="T22" fmla="*/ 37 w 108"/>
                <a:gd name="T23" fmla="*/ 11 h 211"/>
                <a:gd name="T24" fmla="*/ 27 w 108"/>
                <a:gd name="T25" fmla="*/ 8 h 211"/>
                <a:gd name="T26" fmla="*/ 25 w 108"/>
                <a:gd name="T27" fmla="*/ 0 h 211"/>
                <a:gd name="T28" fmla="*/ 18 w 108"/>
                <a:gd name="T29" fmla="*/ 1 h 211"/>
                <a:gd name="T30" fmla="*/ 16 w 108"/>
                <a:gd name="T31" fmla="*/ 8 h 211"/>
                <a:gd name="T32" fmla="*/ 11 w 108"/>
                <a:gd name="T33" fmla="*/ 10 h 211"/>
                <a:gd name="T34" fmla="*/ 9 w 108"/>
                <a:gd name="T35" fmla="*/ 18 h 211"/>
                <a:gd name="T36" fmla="*/ 0 w 108"/>
                <a:gd name="T37" fmla="*/ 17 h 211"/>
                <a:gd name="T38" fmla="*/ 3 w 108"/>
                <a:gd name="T39" fmla="*/ 27 h 211"/>
                <a:gd name="T40" fmla="*/ 2 w 108"/>
                <a:gd name="T41" fmla="*/ 33 h 211"/>
                <a:gd name="T42" fmla="*/ 8 w 108"/>
                <a:gd name="T43" fmla="*/ 38 h 211"/>
                <a:gd name="T44" fmla="*/ 11 w 108"/>
                <a:gd name="T45" fmla="*/ 45 h 211"/>
                <a:gd name="T46" fmla="*/ 6 w 108"/>
                <a:gd name="T47" fmla="*/ 47 h 211"/>
                <a:gd name="T48" fmla="*/ 7 w 108"/>
                <a:gd name="T49" fmla="*/ 57 h 211"/>
                <a:gd name="T50" fmla="*/ 5 w 108"/>
                <a:gd name="T51" fmla="*/ 62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211"/>
                <a:gd name="T80" fmla="*/ 108 w 108"/>
                <a:gd name="T81" fmla="*/ 211 h 2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211">
                  <a:moveTo>
                    <a:pt x="15" y="185"/>
                  </a:moveTo>
                  <a:lnTo>
                    <a:pt x="30" y="211"/>
                  </a:lnTo>
                  <a:lnTo>
                    <a:pt x="50" y="210"/>
                  </a:lnTo>
                  <a:lnTo>
                    <a:pt x="53" y="189"/>
                  </a:lnTo>
                  <a:lnTo>
                    <a:pt x="65" y="183"/>
                  </a:lnTo>
                  <a:lnTo>
                    <a:pt x="61" y="156"/>
                  </a:lnTo>
                  <a:lnTo>
                    <a:pt x="71" y="135"/>
                  </a:lnTo>
                  <a:lnTo>
                    <a:pt x="84" y="118"/>
                  </a:lnTo>
                  <a:lnTo>
                    <a:pt x="84" y="101"/>
                  </a:lnTo>
                  <a:lnTo>
                    <a:pt x="92" y="91"/>
                  </a:lnTo>
                  <a:lnTo>
                    <a:pt x="103" y="73"/>
                  </a:lnTo>
                  <a:lnTo>
                    <a:pt x="108" y="33"/>
                  </a:lnTo>
                  <a:lnTo>
                    <a:pt x="78" y="23"/>
                  </a:lnTo>
                  <a:lnTo>
                    <a:pt x="73" y="0"/>
                  </a:lnTo>
                  <a:lnTo>
                    <a:pt x="53" y="3"/>
                  </a:lnTo>
                  <a:lnTo>
                    <a:pt x="47" y="23"/>
                  </a:lnTo>
                  <a:lnTo>
                    <a:pt x="32" y="29"/>
                  </a:lnTo>
                  <a:lnTo>
                    <a:pt x="27" y="53"/>
                  </a:lnTo>
                  <a:lnTo>
                    <a:pt x="0" y="52"/>
                  </a:lnTo>
                  <a:lnTo>
                    <a:pt x="8" y="79"/>
                  </a:lnTo>
                  <a:lnTo>
                    <a:pt x="6" y="97"/>
                  </a:lnTo>
                  <a:lnTo>
                    <a:pt x="24" y="114"/>
                  </a:lnTo>
                  <a:lnTo>
                    <a:pt x="33" y="134"/>
                  </a:lnTo>
                  <a:lnTo>
                    <a:pt x="18" y="139"/>
                  </a:lnTo>
                  <a:lnTo>
                    <a:pt x="19" y="170"/>
                  </a:lnTo>
                  <a:lnTo>
                    <a:pt x="15" y="18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 name="Freeform 211"/>
            <p:cNvSpPr>
              <a:spLocks/>
            </p:cNvSpPr>
            <p:nvPr/>
          </p:nvSpPr>
          <p:spPr bwMode="auto">
            <a:xfrm>
              <a:off x="2441" y="3820"/>
              <a:ext cx="40" cy="71"/>
            </a:xfrm>
            <a:custGeom>
              <a:avLst/>
              <a:gdLst>
                <a:gd name="T0" fmla="*/ 24 w 120"/>
                <a:gd name="T1" fmla="*/ 5 h 213"/>
                <a:gd name="T2" fmla="*/ 26 w 120"/>
                <a:gd name="T3" fmla="*/ 1 h 213"/>
                <a:gd name="T4" fmla="*/ 30 w 120"/>
                <a:gd name="T5" fmla="*/ 2 h 213"/>
                <a:gd name="T6" fmla="*/ 31 w 120"/>
                <a:gd name="T7" fmla="*/ 6 h 213"/>
                <a:gd name="T8" fmla="*/ 31 w 120"/>
                <a:gd name="T9" fmla="*/ 11 h 213"/>
                <a:gd name="T10" fmla="*/ 36 w 120"/>
                <a:gd name="T11" fmla="*/ 14 h 213"/>
                <a:gd name="T12" fmla="*/ 29 w 120"/>
                <a:gd name="T13" fmla="*/ 18 h 213"/>
                <a:gd name="T14" fmla="*/ 27 w 120"/>
                <a:gd name="T15" fmla="*/ 33 h 213"/>
                <a:gd name="T16" fmla="*/ 39 w 120"/>
                <a:gd name="T17" fmla="*/ 36 h 213"/>
                <a:gd name="T18" fmla="*/ 40 w 120"/>
                <a:gd name="T19" fmla="*/ 45 h 213"/>
                <a:gd name="T20" fmla="*/ 35 w 120"/>
                <a:gd name="T21" fmla="*/ 46 h 213"/>
                <a:gd name="T22" fmla="*/ 33 w 120"/>
                <a:gd name="T23" fmla="*/ 60 h 213"/>
                <a:gd name="T24" fmla="*/ 29 w 120"/>
                <a:gd name="T25" fmla="*/ 68 h 213"/>
                <a:gd name="T26" fmla="*/ 20 w 120"/>
                <a:gd name="T27" fmla="*/ 68 h 213"/>
                <a:gd name="T28" fmla="*/ 15 w 120"/>
                <a:gd name="T29" fmla="*/ 71 h 213"/>
                <a:gd name="T30" fmla="*/ 5 w 120"/>
                <a:gd name="T31" fmla="*/ 62 h 213"/>
                <a:gd name="T32" fmla="*/ 5 w 120"/>
                <a:gd name="T33" fmla="*/ 57 h 213"/>
                <a:gd name="T34" fmla="*/ 0 w 120"/>
                <a:gd name="T35" fmla="*/ 48 h 213"/>
                <a:gd name="T36" fmla="*/ 2 w 120"/>
                <a:gd name="T37" fmla="*/ 42 h 213"/>
                <a:gd name="T38" fmla="*/ 6 w 120"/>
                <a:gd name="T39" fmla="*/ 43 h 213"/>
                <a:gd name="T40" fmla="*/ 15 w 120"/>
                <a:gd name="T41" fmla="*/ 33 h 213"/>
                <a:gd name="T42" fmla="*/ 14 w 120"/>
                <a:gd name="T43" fmla="*/ 27 h 213"/>
                <a:gd name="T44" fmla="*/ 5 w 120"/>
                <a:gd name="T45" fmla="*/ 13 h 213"/>
                <a:gd name="T46" fmla="*/ 8 w 120"/>
                <a:gd name="T47" fmla="*/ 7 h 213"/>
                <a:gd name="T48" fmla="*/ 13 w 120"/>
                <a:gd name="T49" fmla="*/ 0 h 213"/>
                <a:gd name="T50" fmla="*/ 18 w 120"/>
                <a:gd name="T51" fmla="*/ 6 h 213"/>
                <a:gd name="T52" fmla="*/ 24 w 120"/>
                <a:gd name="T53" fmla="*/ 5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213"/>
                <a:gd name="T83" fmla="*/ 120 w 120"/>
                <a:gd name="T84" fmla="*/ 213 h 2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213">
                  <a:moveTo>
                    <a:pt x="72" y="15"/>
                  </a:moveTo>
                  <a:lnTo>
                    <a:pt x="78" y="4"/>
                  </a:lnTo>
                  <a:lnTo>
                    <a:pt x="90" y="6"/>
                  </a:lnTo>
                  <a:lnTo>
                    <a:pt x="94" y="17"/>
                  </a:lnTo>
                  <a:lnTo>
                    <a:pt x="94" y="32"/>
                  </a:lnTo>
                  <a:lnTo>
                    <a:pt x="108" y="41"/>
                  </a:lnTo>
                  <a:lnTo>
                    <a:pt x="86" y="55"/>
                  </a:lnTo>
                  <a:lnTo>
                    <a:pt x="81" y="100"/>
                  </a:lnTo>
                  <a:lnTo>
                    <a:pt x="117" y="109"/>
                  </a:lnTo>
                  <a:lnTo>
                    <a:pt x="120" y="136"/>
                  </a:lnTo>
                  <a:lnTo>
                    <a:pt x="104" y="139"/>
                  </a:lnTo>
                  <a:lnTo>
                    <a:pt x="99" y="181"/>
                  </a:lnTo>
                  <a:lnTo>
                    <a:pt x="87" y="205"/>
                  </a:lnTo>
                  <a:lnTo>
                    <a:pt x="60" y="203"/>
                  </a:lnTo>
                  <a:lnTo>
                    <a:pt x="44" y="213"/>
                  </a:lnTo>
                  <a:lnTo>
                    <a:pt x="15" y="187"/>
                  </a:lnTo>
                  <a:lnTo>
                    <a:pt x="15" y="172"/>
                  </a:lnTo>
                  <a:lnTo>
                    <a:pt x="0" y="144"/>
                  </a:lnTo>
                  <a:lnTo>
                    <a:pt x="5" y="127"/>
                  </a:lnTo>
                  <a:lnTo>
                    <a:pt x="18" y="130"/>
                  </a:lnTo>
                  <a:lnTo>
                    <a:pt x="45" y="100"/>
                  </a:lnTo>
                  <a:lnTo>
                    <a:pt x="42" y="80"/>
                  </a:lnTo>
                  <a:lnTo>
                    <a:pt x="16" y="40"/>
                  </a:lnTo>
                  <a:lnTo>
                    <a:pt x="23" y="21"/>
                  </a:lnTo>
                  <a:lnTo>
                    <a:pt x="40" y="0"/>
                  </a:lnTo>
                  <a:lnTo>
                    <a:pt x="54" y="19"/>
                  </a:lnTo>
                  <a:lnTo>
                    <a:pt x="72" y="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 name="Freeform 212"/>
            <p:cNvSpPr>
              <a:spLocks/>
            </p:cNvSpPr>
            <p:nvPr/>
          </p:nvSpPr>
          <p:spPr bwMode="auto">
            <a:xfrm>
              <a:off x="2411" y="3866"/>
              <a:ext cx="73" cy="47"/>
            </a:xfrm>
            <a:custGeom>
              <a:avLst/>
              <a:gdLst>
                <a:gd name="T0" fmla="*/ 60 w 219"/>
                <a:gd name="T1" fmla="*/ 45 h 138"/>
                <a:gd name="T2" fmla="*/ 70 w 219"/>
                <a:gd name="T3" fmla="*/ 47 h 138"/>
                <a:gd name="T4" fmla="*/ 73 w 219"/>
                <a:gd name="T5" fmla="*/ 43 h 138"/>
                <a:gd name="T6" fmla="*/ 64 w 219"/>
                <a:gd name="T7" fmla="*/ 31 h 138"/>
                <a:gd name="T8" fmla="*/ 62 w 219"/>
                <a:gd name="T9" fmla="*/ 27 h 138"/>
                <a:gd name="T10" fmla="*/ 63 w 219"/>
                <a:gd name="T11" fmla="*/ 22 h 138"/>
                <a:gd name="T12" fmla="*/ 59 w 219"/>
                <a:gd name="T13" fmla="*/ 22 h 138"/>
                <a:gd name="T14" fmla="*/ 50 w 219"/>
                <a:gd name="T15" fmla="*/ 21 h 138"/>
                <a:gd name="T16" fmla="*/ 45 w 219"/>
                <a:gd name="T17" fmla="*/ 25 h 138"/>
                <a:gd name="T18" fmla="*/ 35 w 219"/>
                <a:gd name="T19" fmla="*/ 16 h 138"/>
                <a:gd name="T20" fmla="*/ 35 w 219"/>
                <a:gd name="T21" fmla="*/ 11 h 138"/>
                <a:gd name="T22" fmla="*/ 30 w 219"/>
                <a:gd name="T23" fmla="*/ 1 h 138"/>
                <a:gd name="T24" fmla="*/ 25 w 219"/>
                <a:gd name="T25" fmla="*/ 0 h 138"/>
                <a:gd name="T26" fmla="*/ 20 w 219"/>
                <a:gd name="T27" fmla="*/ 6 h 138"/>
                <a:gd name="T28" fmla="*/ 14 w 219"/>
                <a:gd name="T29" fmla="*/ 10 h 138"/>
                <a:gd name="T30" fmla="*/ 4 w 219"/>
                <a:gd name="T31" fmla="*/ 11 h 138"/>
                <a:gd name="T32" fmla="*/ 4 w 219"/>
                <a:gd name="T33" fmla="*/ 24 h 138"/>
                <a:gd name="T34" fmla="*/ 0 w 219"/>
                <a:gd name="T35" fmla="*/ 30 h 138"/>
                <a:gd name="T36" fmla="*/ 4 w 219"/>
                <a:gd name="T37" fmla="*/ 36 h 138"/>
                <a:gd name="T38" fmla="*/ 10 w 219"/>
                <a:gd name="T39" fmla="*/ 36 h 138"/>
                <a:gd name="T40" fmla="*/ 14 w 219"/>
                <a:gd name="T41" fmla="*/ 33 h 138"/>
                <a:gd name="T42" fmla="*/ 28 w 219"/>
                <a:gd name="T43" fmla="*/ 35 h 138"/>
                <a:gd name="T44" fmla="*/ 36 w 219"/>
                <a:gd name="T45" fmla="*/ 33 h 138"/>
                <a:gd name="T46" fmla="*/ 42 w 219"/>
                <a:gd name="T47" fmla="*/ 35 h 138"/>
                <a:gd name="T48" fmla="*/ 54 w 219"/>
                <a:gd name="T49" fmla="*/ 46 h 138"/>
                <a:gd name="T50" fmla="*/ 60 w 219"/>
                <a:gd name="T51" fmla="*/ 45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9"/>
                <a:gd name="T79" fmla="*/ 0 h 138"/>
                <a:gd name="T80" fmla="*/ 219 w 219"/>
                <a:gd name="T81" fmla="*/ 138 h 1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9" h="138">
                  <a:moveTo>
                    <a:pt x="179" y="133"/>
                  </a:moveTo>
                  <a:lnTo>
                    <a:pt x="211" y="138"/>
                  </a:lnTo>
                  <a:lnTo>
                    <a:pt x="219" y="125"/>
                  </a:lnTo>
                  <a:lnTo>
                    <a:pt x="192" y="91"/>
                  </a:lnTo>
                  <a:lnTo>
                    <a:pt x="185" y="79"/>
                  </a:lnTo>
                  <a:lnTo>
                    <a:pt x="190" y="65"/>
                  </a:lnTo>
                  <a:lnTo>
                    <a:pt x="178" y="65"/>
                  </a:lnTo>
                  <a:lnTo>
                    <a:pt x="151" y="63"/>
                  </a:lnTo>
                  <a:lnTo>
                    <a:pt x="135" y="73"/>
                  </a:lnTo>
                  <a:lnTo>
                    <a:pt x="106" y="47"/>
                  </a:lnTo>
                  <a:lnTo>
                    <a:pt x="106" y="32"/>
                  </a:lnTo>
                  <a:lnTo>
                    <a:pt x="91" y="4"/>
                  </a:lnTo>
                  <a:lnTo>
                    <a:pt x="75" y="0"/>
                  </a:lnTo>
                  <a:lnTo>
                    <a:pt x="61" y="18"/>
                  </a:lnTo>
                  <a:lnTo>
                    <a:pt x="43" y="28"/>
                  </a:lnTo>
                  <a:lnTo>
                    <a:pt x="12" y="33"/>
                  </a:lnTo>
                  <a:lnTo>
                    <a:pt x="12" y="69"/>
                  </a:lnTo>
                  <a:lnTo>
                    <a:pt x="0" y="87"/>
                  </a:lnTo>
                  <a:lnTo>
                    <a:pt x="11" y="107"/>
                  </a:lnTo>
                  <a:lnTo>
                    <a:pt x="29" y="107"/>
                  </a:lnTo>
                  <a:lnTo>
                    <a:pt x="43" y="98"/>
                  </a:lnTo>
                  <a:lnTo>
                    <a:pt x="85" y="102"/>
                  </a:lnTo>
                  <a:lnTo>
                    <a:pt x="109" y="97"/>
                  </a:lnTo>
                  <a:lnTo>
                    <a:pt x="125" y="104"/>
                  </a:lnTo>
                  <a:lnTo>
                    <a:pt x="163" y="134"/>
                  </a:lnTo>
                  <a:lnTo>
                    <a:pt x="179" y="1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 name="Freeform 213"/>
            <p:cNvSpPr>
              <a:spLocks/>
            </p:cNvSpPr>
            <p:nvPr/>
          </p:nvSpPr>
          <p:spPr bwMode="auto">
            <a:xfrm>
              <a:off x="2468" y="3825"/>
              <a:ext cx="35" cy="84"/>
            </a:xfrm>
            <a:custGeom>
              <a:avLst/>
              <a:gdLst>
                <a:gd name="T0" fmla="*/ 25 w 105"/>
                <a:gd name="T1" fmla="*/ 21 h 248"/>
                <a:gd name="T2" fmla="*/ 27 w 105"/>
                <a:gd name="T3" fmla="*/ 35 h 248"/>
                <a:gd name="T4" fmla="*/ 34 w 105"/>
                <a:gd name="T5" fmla="*/ 42 h 248"/>
                <a:gd name="T6" fmla="*/ 35 w 105"/>
                <a:gd name="T7" fmla="*/ 52 h 248"/>
                <a:gd name="T8" fmla="*/ 31 w 105"/>
                <a:gd name="T9" fmla="*/ 61 h 248"/>
                <a:gd name="T10" fmla="*/ 22 w 105"/>
                <a:gd name="T11" fmla="*/ 71 h 248"/>
                <a:gd name="T12" fmla="*/ 16 w 105"/>
                <a:gd name="T13" fmla="*/ 84 h 248"/>
                <a:gd name="T14" fmla="*/ 7 w 105"/>
                <a:gd name="T15" fmla="*/ 72 h 248"/>
                <a:gd name="T16" fmla="*/ 4 w 105"/>
                <a:gd name="T17" fmla="*/ 68 h 248"/>
                <a:gd name="T18" fmla="*/ 6 w 105"/>
                <a:gd name="T19" fmla="*/ 64 h 248"/>
                <a:gd name="T20" fmla="*/ 2 w 105"/>
                <a:gd name="T21" fmla="*/ 64 h 248"/>
                <a:gd name="T22" fmla="*/ 6 w 105"/>
                <a:gd name="T23" fmla="*/ 56 h 248"/>
                <a:gd name="T24" fmla="*/ 8 w 105"/>
                <a:gd name="T25" fmla="*/ 41 h 248"/>
                <a:gd name="T26" fmla="*/ 13 w 105"/>
                <a:gd name="T27" fmla="*/ 40 h 248"/>
                <a:gd name="T28" fmla="*/ 12 w 105"/>
                <a:gd name="T29" fmla="*/ 31 h 248"/>
                <a:gd name="T30" fmla="*/ 0 w 105"/>
                <a:gd name="T31" fmla="*/ 28 h 248"/>
                <a:gd name="T32" fmla="*/ 2 w 105"/>
                <a:gd name="T33" fmla="*/ 13 h 248"/>
                <a:gd name="T34" fmla="*/ 9 w 105"/>
                <a:gd name="T35" fmla="*/ 8 h 248"/>
                <a:gd name="T36" fmla="*/ 4 w 105"/>
                <a:gd name="T37" fmla="*/ 5 h 248"/>
                <a:gd name="T38" fmla="*/ 4 w 105"/>
                <a:gd name="T39" fmla="*/ 0 h 248"/>
                <a:gd name="T40" fmla="*/ 16 w 105"/>
                <a:gd name="T41" fmla="*/ 0 h 248"/>
                <a:gd name="T42" fmla="*/ 18 w 105"/>
                <a:gd name="T43" fmla="*/ 16 h 248"/>
                <a:gd name="T44" fmla="*/ 25 w 105"/>
                <a:gd name="T45" fmla="*/ 21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
                <a:gd name="T70" fmla="*/ 0 h 248"/>
                <a:gd name="T71" fmla="*/ 105 w 10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 h="248">
                  <a:moveTo>
                    <a:pt x="75" y="63"/>
                  </a:moveTo>
                  <a:lnTo>
                    <a:pt x="81" y="104"/>
                  </a:lnTo>
                  <a:lnTo>
                    <a:pt x="101" y="123"/>
                  </a:lnTo>
                  <a:lnTo>
                    <a:pt x="105" y="154"/>
                  </a:lnTo>
                  <a:lnTo>
                    <a:pt x="93" y="179"/>
                  </a:lnTo>
                  <a:lnTo>
                    <a:pt x="66" y="210"/>
                  </a:lnTo>
                  <a:lnTo>
                    <a:pt x="47" y="248"/>
                  </a:lnTo>
                  <a:lnTo>
                    <a:pt x="20" y="214"/>
                  </a:lnTo>
                  <a:lnTo>
                    <a:pt x="13" y="202"/>
                  </a:lnTo>
                  <a:lnTo>
                    <a:pt x="18" y="188"/>
                  </a:lnTo>
                  <a:lnTo>
                    <a:pt x="6" y="188"/>
                  </a:lnTo>
                  <a:lnTo>
                    <a:pt x="18" y="164"/>
                  </a:lnTo>
                  <a:lnTo>
                    <a:pt x="23" y="122"/>
                  </a:lnTo>
                  <a:lnTo>
                    <a:pt x="39" y="119"/>
                  </a:lnTo>
                  <a:lnTo>
                    <a:pt x="36" y="92"/>
                  </a:lnTo>
                  <a:lnTo>
                    <a:pt x="0" y="83"/>
                  </a:lnTo>
                  <a:lnTo>
                    <a:pt x="5" y="38"/>
                  </a:lnTo>
                  <a:lnTo>
                    <a:pt x="27" y="24"/>
                  </a:lnTo>
                  <a:lnTo>
                    <a:pt x="13" y="15"/>
                  </a:lnTo>
                  <a:lnTo>
                    <a:pt x="13" y="0"/>
                  </a:lnTo>
                  <a:lnTo>
                    <a:pt x="48" y="1"/>
                  </a:lnTo>
                  <a:lnTo>
                    <a:pt x="54" y="47"/>
                  </a:lnTo>
                  <a:lnTo>
                    <a:pt x="75" y="6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 name="Freeform 214"/>
            <p:cNvSpPr>
              <a:spLocks/>
            </p:cNvSpPr>
            <p:nvPr/>
          </p:nvSpPr>
          <p:spPr bwMode="auto">
            <a:xfrm>
              <a:off x="2575" y="3655"/>
              <a:ext cx="69" cy="84"/>
            </a:xfrm>
            <a:custGeom>
              <a:avLst/>
              <a:gdLst>
                <a:gd name="T0" fmla="*/ 12 w 208"/>
                <a:gd name="T1" fmla="*/ 9 h 252"/>
                <a:gd name="T2" fmla="*/ 25 w 208"/>
                <a:gd name="T3" fmla="*/ 9 h 252"/>
                <a:gd name="T4" fmla="*/ 26 w 208"/>
                <a:gd name="T5" fmla="*/ 14 h 252"/>
                <a:gd name="T6" fmla="*/ 33 w 208"/>
                <a:gd name="T7" fmla="*/ 14 h 252"/>
                <a:gd name="T8" fmla="*/ 34 w 208"/>
                <a:gd name="T9" fmla="*/ 8 h 252"/>
                <a:gd name="T10" fmla="*/ 40 w 208"/>
                <a:gd name="T11" fmla="*/ 4 h 252"/>
                <a:gd name="T12" fmla="*/ 45 w 208"/>
                <a:gd name="T13" fmla="*/ 9 h 252"/>
                <a:gd name="T14" fmla="*/ 50 w 208"/>
                <a:gd name="T15" fmla="*/ 3 h 252"/>
                <a:gd name="T16" fmla="*/ 57 w 208"/>
                <a:gd name="T17" fmla="*/ 0 h 252"/>
                <a:gd name="T18" fmla="*/ 67 w 208"/>
                <a:gd name="T19" fmla="*/ 4 h 252"/>
                <a:gd name="T20" fmla="*/ 69 w 208"/>
                <a:gd name="T21" fmla="*/ 14 h 252"/>
                <a:gd name="T22" fmla="*/ 62 w 208"/>
                <a:gd name="T23" fmla="*/ 12 h 252"/>
                <a:gd name="T24" fmla="*/ 56 w 208"/>
                <a:gd name="T25" fmla="*/ 23 h 252"/>
                <a:gd name="T26" fmla="*/ 47 w 208"/>
                <a:gd name="T27" fmla="*/ 22 h 252"/>
                <a:gd name="T28" fmla="*/ 48 w 208"/>
                <a:gd name="T29" fmla="*/ 28 h 252"/>
                <a:gd name="T30" fmla="*/ 44 w 208"/>
                <a:gd name="T31" fmla="*/ 31 h 252"/>
                <a:gd name="T32" fmla="*/ 52 w 208"/>
                <a:gd name="T33" fmla="*/ 37 h 252"/>
                <a:gd name="T34" fmla="*/ 56 w 208"/>
                <a:gd name="T35" fmla="*/ 50 h 252"/>
                <a:gd name="T36" fmla="*/ 64 w 208"/>
                <a:gd name="T37" fmla="*/ 50 h 252"/>
                <a:gd name="T38" fmla="*/ 67 w 208"/>
                <a:gd name="T39" fmla="*/ 53 h 252"/>
                <a:gd name="T40" fmla="*/ 65 w 208"/>
                <a:gd name="T41" fmla="*/ 58 h 252"/>
                <a:gd name="T42" fmla="*/ 67 w 208"/>
                <a:gd name="T43" fmla="*/ 63 h 252"/>
                <a:gd name="T44" fmla="*/ 69 w 208"/>
                <a:gd name="T45" fmla="*/ 75 h 252"/>
                <a:gd name="T46" fmla="*/ 64 w 208"/>
                <a:gd name="T47" fmla="*/ 80 h 252"/>
                <a:gd name="T48" fmla="*/ 58 w 208"/>
                <a:gd name="T49" fmla="*/ 73 h 252"/>
                <a:gd name="T50" fmla="*/ 56 w 208"/>
                <a:gd name="T51" fmla="*/ 79 h 252"/>
                <a:gd name="T52" fmla="*/ 47 w 208"/>
                <a:gd name="T53" fmla="*/ 84 h 252"/>
                <a:gd name="T54" fmla="*/ 44 w 208"/>
                <a:gd name="T55" fmla="*/ 74 h 252"/>
                <a:gd name="T56" fmla="*/ 39 w 208"/>
                <a:gd name="T57" fmla="*/ 76 h 252"/>
                <a:gd name="T58" fmla="*/ 29 w 208"/>
                <a:gd name="T59" fmla="*/ 78 h 252"/>
                <a:gd name="T60" fmla="*/ 21 w 208"/>
                <a:gd name="T61" fmla="*/ 78 h 252"/>
                <a:gd name="T62" fmla="*/ 16 w 208"/>
                <a:gd name="T63" fmla="*/ 72 h 252"/>
                <a:gd name="T64" fmla="*/ 15 w 208"/>
                <a:gd name="T65" fmla="*/ 55 h 252"/>
                <a:gd name="T66" fmla="*/ 11 w 208"/>
                <a:gd name="T67" fmla="*/ 52 h 252"/>
                <a:gd name="T68" fmla="*/ 14 w 208"/>
                <a:gd name="T69" fmla="*/ 41 h 252"/>
                <a:gd name="T70" fmla="*/ 11 w 208"/>
                <a:gd name="T71" fmla="*/ 32 h 252"/>
                <a:gd name="T72" fmla="*/ 4 w 208"/>
                <a:gd name="T73" fmla="*/ 33 h 252"/>
                <a:gd name="T74" fmla="*/ 0 w 208"/>
                <a:gd name="T75" fmla="*/ 26 h 252"/>
                <a:gd name="T76" fmla="*/ 6 w 208"/>
                <a:gd name="T77" fmla="*/ 14 h 252"/>
                <a:gd name="T78" fmla="*/ 12 w 208"/>
                <a:gd name="T79" fmla="*/ 9 h 2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52"/>
                <a:gd name="T122" fmla="*/ 208 w 208"/>
                <a:gd name="T123" fmla="*/ 252 h 2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52">
                  <a:moveTo>
                    <a:pt x="36" y="27"/>
                  </a:moveTo>
                  <a:lnTo>
                    <a:pt x="74" y="26"/>
                  </a:lnTo>
                  <a:lnTo>
                    <a:pt x="78" y="42"/>
                  </a:lnTo>
                  <a:lnTo>
                    <a:pt x="98" y="42"/>
                  </a:lnTo>
                  <a:lnTo>
                    <a:pt x="102" y="23"/>
                  </a:lnTo>
                  <a:lnTo>
                    <a:pt x="120" y="11"/>
                  </a:lnTo>
                  <a:lnTo>
                    <a:pt x="136" y="26"/>
                  </a:lnTo>
                  <a:lnTo>
                    <a:pt x="150" y="9"/>
                  </a:lnTo>
                  <a:lnTo>
                    <a:pt x="173" y="0"/>
                  </a:lnTo>
                  <a:lnTo>
                    <a:pt x="203" y="13"/>
                  </a:lnTo>
                  <a:lnTo>
                    <a:pt x="208" y="42"/>
                  </a:lnTo>
                  <a:lnTo>
                    <a:pt x="186" y="35"/>
                  </a:lnTo>
                  <a:lnTo>
                    <a:pt x="169" y="69"/>
                  </a:lnTo>
                  <a:lnTo>
                    <a:pt x="142" y="65"/>
                  </a:lnTo>
                  <a:lnTo>
                    <a:pt x="145" y="83"/>
                  </a:lnTo>
                  <a:lnTo>
                    <a:pt x="134" y="92"/>
                  </a:lnTo>
                  <a:lnTo>
                    <a:pt x="157" y="110"/>
                  </a:lnTo>
                  <a:lnTo>
                    <a:pt x="168" y="151"/>
                  </a:lnTo>
                  <a:lnTo>
                    <a:pt x="192" y="151"/>
                  </a:lnTo>
                  <a:lnTo>
                    <a:pt x="203" y="159"/>
                  </a:lnTo>
                  <a:lnTo>
                    <a:pt x="197" y="175"/>
                  </a:lnTo>
                  <a:lnTo>
                    <a:pt x="202" y="188"/>
                  </a:lnTo>
                  <a:lnTo>
                    <a:pt x="208" y="225"/>
                  </a:lnTo>
                  <a:lnTo>
                    <a:pt x="193" y="240"/>
                  </a:lnTo>
                  <a:lnTo>
                    <a:pt x="176" y="220"/>
                  </a:lnTo>
                  <a:lnTo>
                    <a:pt x="168" y="238"/>
                  </a:lnTo>
                  <a:lnTo>
                    <a:pt x="143" y="252"/>
                  </a:lnTo>
                  <a:lnTo>
                    <a:pt x="134" y="223"/>
                  </a:lnTo>
                  <a:lnTo>
                    <a:pt x="119" y="228"/>
                  </a:lnTo>
                  <a:lnTo>
                    <a:pt x="86" y="234"/>
                  </a:lnTo>
                  <a:lnTo>
                    <a:pt x="62" y="233"/>
                  </a:lnTo>
                  <a:lnTo>
                    <a:pt x="49" y="217"/>
                  </a:lnTo>
                  <a:lnTo>
                    <a:pt x="44" y="165"/>
                  </a:lnTo>
                  <a:lnTo>
                    <a:pt x="32" y="155"/>
                  </a:lnTo>
                  <a:lnTo>
                    <a:pt x="41" y="122"/>
                  </a:lnTo>
                  <a:lnTo>
                    <a:pt x="34" y="96"/>
                  </a:lnTo>
                  <a:lnTo>
                    <a:pt x="12" y="99"/>
                  </a:lnTo>
                  <a:lnTo>
                    <a:pt x="0" y="79"/>
                  </a:lnTo>
                  <a:lnTo>
                    <a:pt x="17" y="42"/>
                  </a:lnTo>
                  <a:lnTo>
                    <a:pt x="36" y="2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 name="Freeform 215"/>
            <p:cNvSpPr>
              <a:spLocks/>
            </p:cNvSpPr>
            <p:nvPr/>
          </p:nvSpPr>
          <p:spPr bwMode="auto">
            <a:xfrm>
              <a:off x="2594" y="3561"/>
              <a:ext cx="58" cy="69"/>
            </a:xfrm>
            <a:custGeom>
              <a:avLst/>
              <a:gdLst>
                <a:gd name="T0" fmla="*/ 7 w 171"/>
                <a:gd name="T1" fmla="*/ 44 h 207"/>
                <a:gd name="T2" fmla="*/ 20 w 171"/>
                <a:gd name="T3" fmla="*/ 45 h 207"/>
                <a:gd name="T4" fmla="*/ 27 w 171"/>
                <a:gd name="T5" fmla="*/ 53 h 207"/>
                <a:gd name="T6" fmla="*/ 31 w 171"/>
                <a:gd name="T7" fmla="*/ 56 h 207"/>
                <a:gd name="T8" fmla="*/ 28 w 171"/>
                <a:gd name="T9" fmla="*/ 62 h 207"/>
                <a:gd name="T10" fmla="*/ 35 w 171"/>
                <a:gd name="T11" fmla="*/ 69 h 207"/>
                <a:gd name="T12" fmla="*/ 42 w 171"/>
                <a:gd name="T13" fmla="*/ 59 h 207"/>
                <a:gd name="T14" fmla="*/ 41 w 171"/>
                <a:gd name="T15" fmla="*/ 53 h 207"/>
                <a:gd name="T16" fmla="*/ 42 w 171"/>
                <a:gd name="T17" fmla="*/ 43 h 207"/>
                <a:gd name="T18" fmla="*/ 35 w 171"/>
                <a:gd name="T19" fmla="*/ 28 h 207"/>
                <a:gd name="T20" fmla="*/ 44 w 171"/>
                <a:gd name="T21" fmla="*/ 24 h 207"/>
                <a:gd name="T22" fmla="*/ 57 w 171"/>
                <a:gd name="T23" fmla="*/ 22 h 207"/>
                <a:gd name="T24" fmla="*/ 58 w 171"/>
                <a:gd name="T25" fmla="*/ 15 h 207"/>
                <a:gd name="T26" fmla="*/ 53 w 171"/>
                <a:gd name="T27" fmla="*/ 1 h 207"/>
                <a:gd name="T28" fmla="*/ 45 w 171"/>
                <a:gd name="T29" fmla="*/ 4 h 207"/>
                <a:gd name="T30" fmla="*/ 41 w 171"/>
                <a:gd name="T31" fmla="*/ 0 h 207"/>
                <a:gd name="T32" fmla="*/ 33 w 171"/>
                <a:gd name="T33" fmla="*/ 4 h 207"/>
                <a:gd name="T34" fmla="*/ 31 w 171"/>
                <a:gd name="T35" fmla="*/ 10 h 207"/>
                <a:gd name="T36" fmla="*/ 24 w 171"/>
                <a:gd name="T37" fmla="*/ 5 h 207"/>
                <a:gd name="T38" fmla="*/ 25 w 171"/>
                <a:gd name="T39" fmla="*/ 15 h 207"/>
                <a:gd name="T40" fmla="*/ 14 w 171"/>
                <a:gd name="T41" fmla="*/ 14 h 207"/>
                <a:gd name="T42" fmla="*/ 1 w 171"/>
                <a:gd name="T43" fmla="*/ 18 h 207"/>
                <a:gd name="T44" fmla="*/ 0 w 171"/>
                <a:gd name="T45" fmla="*/ 29 h 207"/>
                <a:gd name="T46" fmla="*/ 7 w 171"/>
                <a:gd name="T47" fmla="*/ 44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207"/>
                <a:gd name="T74" fmla="*/ 171 w 171"/>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207">
                  <a:moveTo>
                    <a:pt x="20" y="133"/>
                  </a:moveTo>
                  <a:lnTo>
                    <a:pt x="58" y="135"/>
                  </a:lnTo>
                  <a:lnTo>
                    <a:pt x="79" y="158"/>
                  </a:lnTo>
                  <a:lnTo>
                    <a:pt x="91" y="167"/>
                  </a:lnTo>
                  <a:lnTo>
                    <a:pt x="84" y="186"/>
                  </a:lnTo>
                  <a:lnTo>
                    <a:pt x="103" y="207"/>
                  </a:lnTo>
                  <a:lnTo>
                    <a:pt x="123" y="177"/>
                  </a:lnTo>
                  <a:lnTo>
                    <a:pt x="120" y="159"/>
                  </a:lnTo>
                  <a:lnTo>
                    <a:pt x="124" y="130"/>
                  </a:lnTo>
                  <a:lnTo>
                    <a:pt x="102" y="85"/>
                  </a:lnTo>
                  <a:lnTo>
                    <a:pt x="130" y="72"/>
                  </a:lnTo>
                  <a:lnTo>
                    <a:pt x="168" y="67"/>
                  </a:lnTo>
                  <a:lnTo>
                    <a:pt x="171" y="45"/>
                  </a:lnTo>
                  <a:lnTo>
                    <a:pt x="157" y="2"/>
                  </a:lnTo>
                  <a:lnTo>
                    <a:pt x="132" y="12"/>
                  </a:lnTo>
                  <a:lnTo>
                    <a:pt x="122" y="0"/>
                  </a:lnTo>
                  <a:lnTo>
                    <a:pt x="96" y="12"/>
                  </a:lnTo>
                  <a:lnTo>
                    <a:pt x="92" y="29"/>
                  </a:lnTo>
                  <a:lnTo>
                    <a:pt x="70" y="16"/>
                  </a:lnTo>
                  <a:lnTo>
                    <a:pt x="74" y="44"/>
                  </a:lnTo>
                  <a:lnTo>
                    <a:pt x="40" y="43"/>
                  </a:lnTo>
                  <a:lnTo>
                    <a:pt x="4" y="54"/>
                  </a:lnTo>
                  <a:lnTo>
                    <a:pt x="0" y="88"/>
                  </a:lnTo>
                  <a:lnTo>
                    <a:pt x="20" y="1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 name="Freeform 216"/>
            <p:cNvSpPr>
              <a:spLocks/>
            </p:cNvSpPr>
            <p:nvPr/>
          </p:nvSpPr>
          <p:spPr bwMode="auto">
            <a:xfrm>
              <a:off x="2664" y="3647"/>
              <a:ext cx="56" cy="53"/>
            </a:xfrm>
            <a:custGeom>
              <a:avLst/>
              <a:gdLst>
                <a:gd name="T0" fmla="*/ 48 w 168"/>
                <a:gd name="T1" fmla="*/ 49 h 158"/>
                <a:gd name="T2" fmla="*/ 52 w 168"/>
                <a:gd name="T3" fmla="*/ 31 h 158"/>
                <a:gd name="T4" fmla="*/ 56 w 168"/>
                <a:gd name="T5" fmla="*/ 15 h 158"/>
                <a:gd name="T6" fmla="*/ 41 w 168"/>
                <a:gd name="T7" fmla="*/ 6 h 158"/>
                <a:gd name="T8" fmla="*/ 41 w 168"/>
                <a:gd name="T9" fmla="*/ 2 h 158"/>
                <a:gd name="T10" fmla="*/ 33 w 168"/>
                <a:gd name="T11" fmla="*/ 3 h 158"/>
                <a:gd name="T12" fmla="*/ 19 w 168"/>
                <a:gd name="T13" fmla="*/ 3 h 158"/>
                <a:gd name="T14" fmla="*/ 13 w 168"/>
                <a:gd name="T15" fmla="*/ 0 h 158"/>
                <a:gd name="T16" fmla="*/ 5 w 168"/>
                <a:gd name="T17" fmla="*/ 6 h 158"/>
                <a:gd name="T18" fmla="*/ 7 w 168"/>
                <a:gd name="T19" fmla="*/ 14 h 158"/>
                <a:gd name="T20" fmla="*/ 0 w 168"/>
                <a:gd name="T21" fmla="*/ 21 h 158"/>
                <a:gd name="T22" fmla="*/ 3 w 168"/>
                <a:gd name="T23" fmla="*/ 27 h 158"/>
                <a:gd name="T24" fmla="*/ 9 w 168"/>
                <a:gd name="T25" fmla="*/ 29 h 158"/>
                <a:gd name="T26" fmla="*/ 17 w 168"/>
                <a:gd name="T27" fmla="*/ 45 h 158"/>
                <a:gd name="T28" fmla="*/ 24 w 168"/>
                <a:gd name="T29" fmla="*/ 50 h 158"/>
                <a:gd name="T30" fmla="*/ 35 w 168"/>
                <a:gd name="T31" fmla="*/ 49 h 158"/>
                <a:gd name="T32" fmla="*/ 40 w 168"/>
                <a:gd name="T33" fmla="*/ 53 h 158"/>
                <a:gd name="T34" fmla="*/ 48 w 168"/>
                <a:gd name="T35" fmla="*/ 49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8"/>
                <a:gd name="T55" fmla="*/ 0 h 158"/>
                <a:gd name="T56" fmla="*/ 168 w 168"/>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8" h="158">
                  <a:moveTo>
                    <a:pt x="143" y="147"/>
                  </a:moveTo>
                  <a:lnTo>
                    <a:pt x="155" y="92"/>
                  </a:lnTo>
                  <a:lnTo>
                    <a:pt x="168" y="44"/>
                  </a:lnTo>
                  <a:lnTo>
                    <a:pt x="124" y="19"/>
                  </a:lnTo>
                  <a:lnTo>
                    <a:pt x="123" y="5"/>
                  </a:lnTo>
                  <a:lnTo>
                    <a:pt x="98" y="10"/>
                  </a:lnTo>
                  <a:lnTo>
                    <a:pt x="56" y="10"/>
                  </a:lnTo>
                  <a:lnTo>
                    <a:pt x="38" y="0"/>
                  </a:lnTo>
                  <a:lnTo>
                    <a:pt x="16" y="17"/>
                  </a:lnTo>
                  <a:lnTo>
                    <a:pt x="20" y="42"/>
                  </a:lnTo>
                  <a:lnTo>
                    <a:pt x="0" y="64"/>
                  </a:lnTo>
                  <a:lnTo>
                    <a:pt x="8" y="80"/>
                  </a:lnTo>
                  <a:lnTo>
                    <a:pt x="27" y="87"/>
                  </a:lnTo>
                  <a:lnTo>
                    <a:pt x="51" y="134"/>
                  </a:lnTo>
                  <a:lnTo>
                    <a:pt x="71" y="150"/>
                  </a:lnTo>
                  <a:lnTo>
                    <a:pt x="105" y="147"/>
                  </a:lnTo>
                  <a:lnTo>
                    <a:pt x="120" y="158"/>
                  </a:lnTo>
                  <a:lnTo>
                    <a:pt x="143" y="1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 name="Freeform 217"/>
            <p:cNvSpPr>
              <a:spLocks/>
            </p:cNvSpPr>
            <p:nvPr/>
          </p:nvSpPr>
          <p:spPr bwMode="auto">
            <a:xfrm>
              <a:off x="2438" y="3289"/>
              <a:ext cx="30" cy="51"/>
            </a:xfrm>
            <a:custGeom>
              <a:avLst/>
              <a:gdLst>
                <a:gd name="T0" fmla="*/ 17 w 89"/>
                <a:gd name="T1" fmla="*/ 37 h 153"/>
                <a:gd name="T2" fmla="*/ 17 w 89"/>
                <a:gd name="T3" fmla="*/ 43 h 153"/>
                <a:gd name="T4" fmla="*/ 13 w 89"/>
                <a:gd name="T5" fmla="*/ 51 h 153"/>
                <a:gd name="T6" fmla="*/ 3 w 89"/>
                <a:gd name="T7" fmla="*/ 49 h 153"/>
                <a:gd name="T8" fmla="*/ 4 w 89"/>
                <a:gd name="T9" fmla="*/ 39 h 153"/>
                <a:gd name="T10" fmla="*/ 0 w 89"/>
                <a:gd name="T11" fmla="*/ 27 h 153"/>
                <a:gd name="T12" fmla="*/ 0 w 89"/>
                <a:gd name="T13" fmla="*/ 16 h 153"/>
                <a:gd name="T14" fmla="*/ 6 w 89"/>
                <a:gd name="T15" fmla="*/ 9 h 153"/>
                <a:gd name="T16" fmla="*/ 8 w 89"/>
                <a:gd name="T17" fmla="*/ 1 h 153"/>
                <a:gd name="T18" fmla="*/ 11 w 89"/>
                <a:gd name="T19" fmla="*/ 0 h 153"/>
                <a:gd name="T20" fmla="*/ 17 w 89"/>
                <a:gd name="T21" fmla="*/ 4 h 153"/>
                <a:gd name="T22" fmla="*/ 20 w 89"/>
                <a:gd name="T23" fmla="*/ 1 h 153"/>
                <a:gd name="T24" fmla="*/ 29 w 89"/>
                <a:gd name="T25" fmla="*/ 5 h 153"/>
                <a:gd name="T26" fmla="*/ 30 w 89"/>
                <a:gd name="T27" fmla="*/ 11 h 153"/>
                <a:gd name="T28" fmla="*/ 26 w 89"/>
                <a:gd name="T29" fmla="*/ 12 h 153"/>
                <a:gd name="T30" fmla="*/ 22 w 89"/>
                <a:gd name="T31" fmla="*/ 20 h 153"/>
                <a:gd name="T32" fmla="*/ 24 w 89"/>
                <a:gd name="T33" fmla="*/ 30 h 153"/>
                <a:gd name="T34" fmla="*/ 22 w 89"/>
                <a:gd name="T35" fmla="*/ 37 h 153"/>
                <a:gd name="T36" fmla="*/ 17 w 89"/>
                <a:gd name="T37" fmla="*/ 37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53"/>
                <a:gd name="T59" fmla="*/ 89 w 89"/>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53">
                  <a:moveTo>
                    <a:pt x="49" y="111"/>
                  </a:moveTo>
                  <a:lnTo>
                    <a:pt x="49" y="130"/>
                  </a:lnTo>
                  <a:lnTo>
                    <a:pt x="40" y="153"/>
                  </a:lnTo>
                  <a:lnTo>
                    <a:pt x="10" y="146"/>
                  </a:lnTo>
                  <a:lnTo>
                    <a:pt x="13" y="118"/>
                  </a:lnTo>
                  <a:lnTo>
                    <a:pt x="0" y="80"/>
                  </a:lnTo>
                  <a:lnTo>
                    <a:pt x="1" y="49"/>
                  </a:lnTo>
                  <a:lnTo>
                    <a:pt x="18" y="27"/>
                  </a:lnTo>
                  <a:lnTo>
                    <a:pt x="25" y="3"/>
                  </a:lnTo>
                  <a:lnTo>
                    <a:pt x="34" y="0"/>
                  </a:lnTo>
                  <a:lnTo>
                    <a:pt x="49" y="11"/>
                  </a:lnTo>
                  <a:lnTo>
                    <a:pt x="60" y="3"/>
                  </a:lnTo>
                  <a:lnTo>
                    <a:pt x="85" y="16"/>
                  </a:lnTo>
                  <a:lnTo>
                    <a:pt x="89" y="32"/>
                  </a:lnTo>
                  <a:lnTo>
                    <a:pt x="78" y="36"/>
                  </a:lnTo>
                  <a:lnTo>
                    <a:pt x="66" y="61"/>
                  </a:lnTo>
                  <a:lnTo>
                    <a:pt x="72" y="91"/>
                  </a:lnTo>
                  <a:lnTo>
                    <a:pt x="66" y="111"/>
                  </a:lnTo>
                  <a:lnTo>
                    <a:pt x="49" y="1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 name="Freeform 218"/>
            <p:cNvSpPr>
              <a:spLocks/>
            </p:cNvSpPr>
            <p:nvPr/>
          </p:nvSpPr>
          <p:spPr bwMode="auto">
            <a:xfrm>
              <a:off x="2419" y="3422"/>
              <a:ext cx="56" cy="56"/>
            </a:xfrm>
            <a:custGeom>
              <a:avLst/>
              <a:gdLst>
                <a:gd name="T0" fmla="*/ 12 w 169"/>
                <a:gd name="T1" fmla="*/ 38 h 167"/>
                <a:gd name="T2" fmla="*/ 16 w 169"/>
                <a:gd name="T3" fmla="*/ 48 h 167"/>
                <a:gd name="T4" fmla="*/ 16 w 169"/>
                <a:gd name="T5" fmla="*/ 55 h 167"/>
                <a:gd name="T6" fmla="*/ 31 w 169"/>
                <a:gd name="T7" fmla="*/ 56 h 167"/>
                <a:gd name="T8" fmla="*/ 31 w 169"/>
                <a:gd name="T9" fmla="*/ 50 h 167"/>
                <a:gd name="T10" fmla="*/ 37 w 169"/>
                <a:gd name="T11" fmla="*/ 47 h 167"/>
                <a:gd name="T12" fmla="*/ 39 w 169"/>
                <a:gd name="T13" fmla="*/ 51 h 167"/>
                <a:gd name="T14" fmla="*/ 47 w 169"/>
                <a:gd name="T15" fmla="*/ 53 h 167"/>
                <a:gd name="T16" fmla="*/ 53 w 169"/>
                <a:gd name="T17" fmla="*/ 48 h 167"/>
                <a:gd name="T18" fmla="*/ 56 w 169"/>
                <a:gd name="T19" fmla="*/ 43 h 167"/>
                <a:gd name="T20" fmla="*/ 50 w 169"/>
                <a:gd name="T21" fmla="*/ 40 h 167"/>
                <a:gd name="T22" fmla="*/ 51 w 169"/>
                <a:gd name="T23" fmla="*/ 33 h 167"/>
                <a:gd name="T24" fmla="*/ 46 w 169"/>
                <a:gd name="T25" fmla="*/ 25 h 167"/>
                <a:gd name="T26" fmla="*/ 41 w 169"/>
                <a:gd name="T27" fmla="*/ 23 h 167"/>
                <a:gd name="T28" fmla="*/ 36 w 169"/>
                <a:gd name="T29" fmla="*/ 16 h 167"/>
                <a:gd name="T30" fmla="*/ 39 w 169"/>
                <a:gd name="T31" fmla="*/ 9 h 167"/>
                <a:gd name="T32" fmla="*/ 39 w 169"/>
                <a:gd name="T33" fmla="*/ 3 h 167"/>
                <a:gd name="T34" fmla="*/ 31 w 169"/>
                <a:gd name="T35" fmla="*/ 0 h 167"/>
                <a:gd name="T36" fmla="*/ 28 w 169"/>
                <a:gd name="T37" fmla="*/ 3 h 167"/>
                <a:gd name="T38" fmla="*/ 22 w 169"/>
                <a:gd name="T39" fmla="*/ 0 h 167"/>
                <a:gd name="T40" fmla="*/ 17 w 169"/>
                <a:gd name="T41" fmla="*/ 4 h 167"/>
                <a:gd name="T42" fmla="*/ 12 w 169"/>
                <a:gd name="T43" fmla="*/ 3 h 167"/>
                <a:gd name="T44" fmla="*/ 7 w 169"/>
                <a:gd name="T45" fmla="*/ 10 h 167"/>
                <a:gd name="T46" fmla="*/ 3 w 169"/>
                <a:gd name="T47" fmla="*/ 21 h 167"/>
                <a:gd name="T48" fmla="*/ 0 w 169"/>
                <a:gd name="T49" fmla="*/ 28 h 167"/>
                <a:gd name="T50" fmla="*/ 6 w 169"/>
                <a:gd name="T51" fmla="*/ 29 h 167"/>
                <a:gd name="T52" fmla="*/ 12 w 169"/>
                <a:gd name="T53" fmla="*/ 31 h 167"/>
                <a:gd name="T54" fmla="*/ 12 w 169"/>
                <a:gd name="T55" fmla="*/ 38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9"/>
                <a:gd name="T85" fmla="*/ 0 h 167"/>
                <a:gd name="T86" fmla="*/ 169 w 169"/>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9" h="167">
                  <a:moveTo>
                    <a:pt x="35" y="114"/>
                  </a:moveTo>
                  <a:lnTo>
                    <a:pt x="48" y="142"/>
                  </a:lnTo>
                  <a:lnTo>
                    <a:pt x="47" y="163"/>
                  </a:lnTo>
                  <a:lnTo>
                    <a:pt x="93" y="167"/>
                  </a:lnTo>
                  <a:lnTo>
                    <a:pt x="93" y="149"/>
                  </a:lnTo>
                  <a:lnTo>
                    <a:pt x="113" y="140"/>
                  </a:lnTo>
                  <a:lnTo>
                    <a:pt x="119" y="151"/>
                  </a:lnTo>
                  <a:lnTo>
                    <a:pt x="142" y="158"/>
                  </a:lnTo>
                  <a:lnTo>
                    <a:pt x="159" y="143"/>
                  </a:lnTo>
                  <a:lnTo>
                    <a:pt x="169" y="128"/>
                  </a:lnTo>
                  <a:lnTo>
                    <a:pt x="150" y="118"/>
                  </a:lnTo>
                  <a:lnTo>
                    <a:pt x="155" y="97"/>
                  </a:lnTo>
                  <a:lnTo>
                    <a:pt x="139" y="74"/>
                  </a:lnTo>
                  <a:lnTo>
                    <a:pt x="124" y="70"/>
                  </a:lnTo>
                  <a:lnTo>
                    <a:pt x="109" y="49"/>
                  </a:lnTo>
                  <a:lnTo>
                    <a:pt x="117" y="26"/>
                  </a:lnTo>
                  <a:lnTo>
                    <a:pt x="117" y="9"/>
                  </a:lnTo>
                  <a:lnTo>
                    <a:pt x="94" y="1"/>
                  </a:lnTo>
                  <a:lnTo>
                    <a:pt x="83" y="10"/>
                  </a:lnTo>
                  <a:lnTo>
                    <a:pt x="66" y="0"/>
                  </a:lnTo>
                  <a:lnTo>
                    <a:pt x="52" y="13"/>
                  </a:lnTo>
                  <a:lnTo>
                    <a:pt x="37" y="8"/>
                  </a:lnTo>
                  <a:lnTo>
                    <a:pt x="22" y="31"/>
                  </a:lnTo>
                  <a:lnTo>
                    <a:pt x="9" y="63"/>
                  </a:lnTo>
                  <a:lnTo>
                    <a:pt x="0" y="83"/>
                  </a:lnTo>
                  <a:lnTo>
                    <a:pt x="18" y="87"/>
                  </a:lnTo>
                  <a:lnTo>
                    <a:pt x="35" y="92"/>
                  </a:lnTo>
                  <a:lnTo>
                    <a:pt x="35" y="1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 name="Freeform 219"/>
            <p:cNvSpPr>
              <a:spLocks/>
            </p:cNvSpPr>
            <p:nvPr/>
          </p:nvSpPr>
          <p:spPr bwMode="auto">
            <a:xfrm>
              <a:off x="2455" y="3267"/>
              <a:ext cx="43" cy="79"/>
            </a:xfrm>
            <a:custGeom>
              <a:avLst/>
              <a:gdLst>
                <a:gd name="T0" fmla="*/ 0 w 130"/>
                <a:gd name="T1" fmla="*/ 65 h 236"/>
                <a:gd name="T2" fmla="*/ 8 w 130"/>
                <a:gd name="T3" fmla="*/ 69 h 236"/>
                <a:gd name="T4" fmla="*/ 13 w 130"/>
                <a:gd name="T5" fmla="*/ 78 h 236"/>
                <a:gd name="T6" fmla="*/ 17 w 130"/>
                <a:gd name="T7" fmla="*/ 79 h 236"/>
                <a:gd name="T8" fmla="*/ 17 w 130"/>
                <a:gd name="T9" fmla="*/ 68 h 236"/>
                <a:gd name="T10" fmla="*/ 22 w 130"/>
                <a:gd name="T11" fmla="*/ 64 h 236"/>
                <a:gd name="T12" fmla="*/ 26 w 130"/>
                <a:gd name="T13" fmla="*/ 67 h 236"/>
                <a:gd name="T14" fmla="*/ 30 w 130"/>
                <a:gd name="T15" fmla="*/ 62 h 236"/>
                <a:gd name="T16" fmla="*/ 31 w 130"/>
                <a:gd name="T17" fmla="*/ 46 h 236"/>
                <a:gd name="T18" fmla="*/ 36 w 130"/>
                <a:gd name="T19" fmla="*/ 36 h 236"/>
                <a:gd name="T20" fmla="*/ 40 w 130"/>
                <a:gd name="T21" fmla="*/ 20 h 236"/>
                <a:gd name="T22" fmla="*/ 43 w 130"/>
                <a:gd name="T23" fmla="*/ 2 h 236"/>
                <a:gd name="T24" fmla="*/ 31 w 130"/>
                <a:gd name="T25" fmla="*/ 0 h 236"/>
                <a:gd name="T26" fmla="*/ 31 w 130"/>
                <a:gd name="T27" fmla="*/ 18 h 236"/>
                <a:gd name="T28" fmla="*/ 26 w 130"/>
                <a:gd name="T29" fmla="*/ 24 h 236"/>
                <a:gd name="T30" fmla="*/ 25 w 130"/>
                <a:gd name="T31" fmla="*/ 29 h 236"/>
                <a:gd name="T32" fmla="*/ 13 w 130"/>
                <a:gd name="T33" fmla="*/ 32 h 236"/>
                <a:gd name="T34" fmla="*/ 10 w 130"/>
                <a:gd name="T35" fmla="*/ 34 h 236"/>
                <a:gd name="T36" fmla="*/ 6 w 130"/>
                <a:gd name="T37" fmla="*/ 42 h 236"/>
                <a:gd name="T38" fmla="*/ 8 w 130"/>
                <a:gd name="T39" fmla="*/ 52 h 236"/>
                <a:gd name="T40" fmla="*/ 6 w 130"/>
                <a:gd name="T41" fmla="*/ 59 h 236"/>
                <a:gd name="T42" fmla="*/ 0 w 130"/>
                <a:gd name="T43" fmla="*/ 59 h 236"/>
                <a:gd name="T44" fmla="*/ 0 w 130"/>
                <a:gd name="T45" fmla="*/ 65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236"/>
                <a:gd name="T71" fmla="*/ 130 w 130"/>
                <a:gd name="T72" fmla="*/ 236 h 2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236">
                  <a:moveTo>
                    <a:pt x="0" y="195"/>
                  </a:moveTo>
                  <a:lnTo>
                    <a:pt x="23" y="205"/>
                  </a:lnTo>
                  <a:lnTo>
                    <a:pt x="39" y="233"/>
                  </a:lnTo>
                  <a:lnTo>
                    <a:pt x="51" y="236"/>
                  </a:lnTo>
                  <a:lnTo>
                    <a:pt x="51" y="204"/>
                  </a:lnTo>
                  <a:lnTo>
                    <a:pt x="65" y="192"/>
                  </a:lnTo>
                  <a:lnTo>
                    <a:pt x="78" y="200"/>
                  </a:lnTo>
                  <a:lnTo>
                    <a:pt x="91" y="186"/>
                  </a:lnTo>
                  <a:lnTo>
                    <a:pt x="93" y="136"/>
                  </a:lnTo>
                  <a:lnTo>
                    <a:pt x="108" y="108"/>
                  </a:lnTo>
                  <a:lnTo>
                    <a:pt x="121" y="60"/>
                  </a:lnTo>
                  <a:lnTo>
                    <a:pt x="130" y="5"/>
                  </a:lnTo>
                  <a:lnTo>
                    <a:pt x="95" y="0"/>
                  </a:lnTo>
                  <a:lnTo>
                    <a:pt x="94" y="54"/>
                  </a:lnTo>
                  <a:lnTo>
                    <a:pt x="79" y="73"/>
                  </a:lnTo>
                  <a:lnTo>
                    <a:pt x="77" y="86"/>
                  </a:lnTo>
                  <a:lnTo>
                    <a:pt x="40" y="97"/>
                  </a:lnTo>
                  <a:lnTo>
                    <a:pt x="29" y="101"/>
                  </a:lnTo>
                  <a:lnTo>
                    <a:pt x="17" y="126"/>
                  </a:lnTo>
                  <a:lnTo>
                    <a:pt x="23" y="156"/>
                  </a:lnTo>
                  <a:lnTo>
                    <a:pt x="17" y="176"/>
                  </a:lnTo>
                  <a:lnTo>
                    <a:pt x="0" y="176"/>
                  </a:lnTo>
                  <a:lnTo>
                    <a:pt x="0" y="1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 name="Freeform 220"/>
            <p:cNvSpPr>
              <a:spLocks/>
            </p:cNvSpPr>
            <p:nvPr/>
          </p:nvSpPr>
          <p:spPr bwMode="auto">
            <a:xfrm>
              <a:off x="2450" y="3382"/>
              <a:ext cx="73" cy="83"/>
            </a:xfrm>
            <a:custGeom>
              <a:avLst/>
              <a:gdLst>
                <a:gd name="T0" fmla="*/ 29 w 219"/>
                <a:gd name="T1" fmla="*/ 7 h 249"/>
                <a:gd name="T2" fmla="*/ 34 w 219"/>
                <a:gd name="T3" fmla="*/ 11 h 249"/>
                <a:gd name="T4" fmla="*/ 39 w 219"/>
                <a:gd name="T5" fmla="*/ 4 h 249"/>
                <a:gd name="T6" fmla="*/ 46 w 219"/>
                <a:gd name="T7" fmla="*/ 3 h 249"/>
                <a:gd name="T8" fmla="*/ 44 w 219"/>
                <a:gd name="T9" fmla="*/ 7 h 249"/>
                <a:gd name="T10" fmla="*/ 48 w 219"/>
                <a:gd name="T11" fmla="*/ 24 h 249"/>
                <a:gd name="T12" fmla="*/ 58 w 219"/>
                <a:gd name="T13" fmla="*/ 28 h 249"/>
                <a:gd name="T14" fmla="*/ 56 w 219"/>
                <a:gd name="T15" fmla="*/ 30 h 249"/>
                <a:gd name="T16" fmla="*/ 70 w 219"/>
                <a:gd name="T17" fmla="*/ 32 h 249"/>
                <a:gd name="T18" fmla="*/ 73 w 219"/>
                <a:gd name="T19" fmla="*/ 40 h 249"/>
                <a:gd name="T20" fmla="*/ 62 w 219"/>
                <a:gd name="T21" fmla="*/ 45 h 249"/>
                <a:gd name="T22" fmla="*/ 62 w 219"/>
                <a:gd name="T23" fmla="*/ 66 h 249"/>
                <a:gd name="T24" fmla="*/ 57 w 219"/>
                <a:gd name="T25" fmla="*/ 67 h 249"/>
                <a:gd name="T26" fmla="*/ 51 w 219"/>
                <a:gd name="T27" fmla="*/ 71 h 249"/>
                <a:gd name="T28" fmla="*/ 51 w 219"/>
                <a:gd name="T29" fmla="*/ 77 h 249"/>
                <a:gd name="T30" fmla="*/ 48 w 219"/>
                <a:gd name="T31" fmla="*/ 82 h 249"/>
                <a:gd name="T32" fmla="*/ 44 w 219"/>
                <a:gd name="T33" fmla="*/ 78 h 249"/>
                <a:gd name="T34" fmla="*/ 34 w 219"/>
                <a:gd name="T35" fmla="*/ 82 h 249"/>
                <a:gd name="T36" fmla="*/ 30 w 219"/>
                <a:gd name="T37" fmla="*/ 80 h 249"/>
                <a:gd name="T38" fmla="*/ 25 w 219"/>
                <a:gd name="T39" fmla="*/ 83 h 249"/>
                <a:gd name="T40" fmla="*/ 19 w 219"/>
                <a:gd name="T41" fmla="*/ 80 h 249"/>
                <a:gd name="T42" fmla="*/ 20 w 219"/>
                <a:gd name="T43" fmla="*/ 73 h 249"/>
                <a:gd name="T44" fmla="*/ 15 w 219"/>
                <a:gd name="T45" fmla="*/ 65 h 249"/>
                <a:gd name="T46" fmla="*/ 10 w 219"/>
                <a:gd name="T47" fmla="*/ 64 h 249"/>
                <a:gd name="T48" fmla="*/ 5 w 219"/>
                <a:gd name="T49" fmla="*/ 57 h 249"/>
                <a:gd name="T50" fmla="*/ 8 w 219"/>
                <a:gd name="T51" fmla="*/ 49 h 249"/>
                <a:gd name="T52" fmla="*/ 8 w 219"/>
                <a:gd name="T53" fmla="*/ 43 h 249"/>
                <a:gd name="T54" fmla="*/ 9 w 219"/>
                <a:gd name="T55" fmla="*/ 31 h 249"/>
                <a:gd name="T56" fmla="*/ 6 w 219"/>
                <a:gd name="T57" fmla="*/ 24 h 249"/>
                <a:gd name="T58" fmla="*/ 7 w 219"/>
                <a:gd name="T59" fmla="*/ 18 h 249"/>
                <a:gd name="T60" fmla="*/ 4 w 219"/>
                <a:gd name="T61" fmla="*/ 16 h 249"/>
                <a:gd name="T62" fmla="*/ 0 w 219"/>
                <a:gd name="T63" fmla="*/ 11 h 249"/>
                <a:gd name="T64" fmla="*/ 5 w 219"/>
                <a:gd name="T65" fmla="*/ 7 h 249"/>
                <a:gd name="T66" fmla="*/ 12 w 219"/>
                <a:gd name="T67" fmla="*/ 9 h 249"/>
                <a:gd name="T68" fmla="*/ 18 w 219"/>
                <a:gd name="T69" fmla="*/ 0 h 249"/>
                <a:gd name="T70" fmla="*/ 23 w 219"/>
                <a:gd name="T71" fmla="*/ 7 h 249"/>
                <a:gd name="T72" fmla="*/ 29 w 219"/>
                <a:gd name="T73" fmla="*/ 7 h 2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9"/>
                <a:gd name="T112" fmla="*/ 0 h 249"/>
                <a:gd name="T113" fmla="*/ 219 w 219"/>
                <a:gd name="T114" fmla="*/ 249 h 2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9" h="249">
                  <a:moveTo>
                    <a:pt x="86" y="20"/>
                  </a:moveTo>
                  <a:lnTo>
                    <a:pt x="103" y="34"/>
                  </a:lnTo>
                  <a:lnTo>
                    <a:pt x="116" y="13"/>
                  </a:lnTo>
                  <a:lnTo>
                    <a:pt x="139" y="8"/>
                  </a:lnTo>
                  <a:lnTo>
                    <a:pt x="133" y="22"/>
                  </a:lnTo>
                  <a:lnTo>
                    <a:pt x="144" y="72"/>
                  </a:lnTo>
                  <a:lnTo>
                    <a:pt x="175" y="85"/>
                  </a:lnTo>
                  <a:lnTo>
                    <a:pt x="167" y="90"/>
                  </a:lnTo>
                  <a:lnTo>
                    <a:pt x="210" y="97"/>
                  </a:lnTo>
                  <a:lnTo>
                    <a:pt x="219" y="120"/>
                  </a:lnTo>
                  <a:lnTo>
                    <a:pt x="185" y="136"/>
                  </a:lnTo>
                  <a:lnTo>
                    <a:pt x="187" y="197"/>
                  </a:lnTo>
                  <a:lnTo>
                    <a:pt x="170" y="202"/>
                  </a:lnTo>
                  <a:lnTo>
                    <a:pt x="152" y="213"/>
                  </a:lnTo>
                  <a:lnTo>
                    <a:pt x="153" y="231"/>
                  </a:lnTo>
                  <a:lnTo>
                    <a:pt x="143" y="245"/>
                  </a:lnTo>
                  <a:lnTo>
                    <a:pt x="131" y="235"/>
                  </a:lnTo>
                  <a:lnTo>
                    <a:pt x="101" y="245"/>
                  </a:lnTo>
                  <a:lnTo>
                    <a:pt x="91" y="239"/>
                  </a:lnTo>
                  <a:lnTo>
                    <a:pt x="75" y="249"/>
                  </a:lnTo>
                  <a:lnTo>
                    <a:pt x="56" y="239"/>
                  </a:lnTo>
                  <a:lnTo>
                    <a:pt x="61" y="218"/>
                  </a:lnTo>
                  <a:lnTo>
                    <a:pt x="45" y="195"/>
                  </a:lnTo>
                  <a:lnTo>
                    <a:pt x="30" y="191"/>
                  </a:lnTo>
                  <a:lnTo>
                    <a:pt x="15" y="170"/>
                  </a:lnTo>
                  <a:lnTo>
                    <a:pt x="23" y="147"/>
                  </a:lnTo>
                  <a:lnTo>
                    <a:pt x="23" y="130"/>
                  </a:lnTo>
                  <a:lnTo>
                    <a:pt x="26" y="94"/>
                  </a:lnTo>
                  <a:lnTo>
                    <a:pt x="17" y="72"/>
                  </a:lnTo>
                  <a:lnTo>
                    <a:pt x="21" y="53"/>
                  </a:lnTo>
                  <a:lnTo>
                    <a:pt x="11" y="47"/>
                  </a:lnTo>
                  <a:lnTo>
                    <a:pt x="0" y="34"/>
                  </a:lnTo>
                  <a:lnTo>
                    <a:pt x="14" y="21"/>
                  </a:lnTo>
                  <a:lnTo>
                    <a:pt x="35" y="26"/>
                  </a:lnTo>
                  <a:lnTo>
                    <a:pt x="55" y="0"/>
                  </a:lnTo>
                  <a:lnTo>
                    <a:pt x="69" y="21"/>
                  </a:lnTo>
                  <a:lnTo>
                    <a:pt x="86" y="2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 name="Freeform 221"/>
            <p:cNvSpPr>
              <a:spLocks/>
            </p:cNvSpPr>
            <p:nvPr/>
          </p:nvSpPr>
          <p:spPr bwMode="auto">
            <a:xfrm>
              <a:off x="2432" y="3279"/>
              <a:ext cx="114" cy="131"/>
            </a:xfrm>
            <a:custGeom>
              <a:avLst/>
              <a:gdLst>
                <a:gd name="T0" fmla="*/ 47 w 342"/>
                <a:gd name="T1" fmla="*/ 109 h 392"/>
                <a:gd name="T2" fmla="*/ 52 w 342"/>
                <a:gd name="T3" fmla="*/ 114 h 392"/>
                <a:gd name="T4" fmla="*/ 57 w 342"/>
                <a:gd name="T5" fmla="*/ 107 h 392"/>
                <a:gd name="T6" fmla="*/ 64 w 342"/>
                <a:gd name="T7" fmla="*/ 105 h 392"/>
                <a:gd name="T8" fmla="*/ 62 w 342"/>
                <a:gd name="T9" fmla="*/ 110 h 392"/>
                <a:gd name="T10" fmla="*/ 66 w 342"/>
                <a:gd name="T11" fmla="*/ 127 h 392"/>
                <a:gd name="T12" fmla="*/ 76 w 342"/>
                <a:gd name="T13" fmla="*/ 131 h 392"/>
                <a:gd name="T14" fmla="*/ 78 w 342"/>
                <a:gd name="T15" fmla="*/ 118 h 392"/>
                <a:gd name="T16" fmla="*/ 82 w 342"/>
                <a:gd name="T17" fmla="*/ 113 h 392"/>
                <a:gd name="T18" fmla="*/ 81 w 342"/>
                <a:gd name="T19" fmla="*/ 109 h 392"/>
                <a:gd name="T20" fmla="*/ 84 w 342"/>
                <a:gd name="T21" fmla="*/ 102 h 392"/>
                <a:gd name="T22" fmla="*/ 88 w 342"/>
                <a:gd name="T23" fmla="*/ 100 h 392"/>
                <a:gd name="T24" fmla="*/ 91 w 342"/>
                <a:gd name="T25" fmla="*/ 88 h 392"/>
                <a:gd name="T26" fmla="*/ 99 w 342"/>
                <a:gd name="T27" fmla="*/ 83 h 392"/>
                <a:gd name="T28" fmla="*/ 108 w 342"/>
                <a:gd name="T29" fmla="*/ 85 h 392"/>
                <a:gd name="T30" fmla="*/ 114 w 342"/>
                <a:gd name="T31" fmla="*/ 79 h 392"/>
                <a:gd name="T32" fmla="*/ 110 w 342"/>
                <a:gd name="T33" fmla="*/ 55 h 392"/>
                <a:gd name="T34" fmla="*/ 103 w 342"/>
                <a:gd name="T35" fmla="*/ 54 h 392"/>
                <a:gd name="T36" fmla="*/ 98 w 342"/>
                <a:gd name="T37" fmla="*/ 57 h 392"/>
                <a:gd name="T38" fmla="*/ 96 w 342"/>
                <a:gd name="T39" fmla="*/ 46 h 392"/>
                <a:gd name="T40" fmla="*/ 99 w 342"/>
                <a:gd name="T41" fmla="*/ 38 h 392"/>
                <a:gd name="T42" fmla="*/ 107 w 342"/>
                <a:gd name="T43" fmla="*/ 35 h 392"/>
                <a:gd name="T44" fmla="*/ 108 w 342"/>
                <a:gd name="T45" fmla="*/ 26 h 392"/>
                <a:gd name="T46" fmla="*/ 112 w 342"/>
                <a:gd name="T47" fmla="*/ 24 h 392"/>
                <a:gd name="T48" fmla="*/ 111 w 342"/>
                <a:gd name="T49" fmla="*/ 3 h 392"/>
                <a:gd name="T50" fmla="*/ 103 w 342"/>
                <a:gd name="T51" fmla="*/ 0 h 392"/>
                <a:gd name="T52" fmla="*/ 95 w 342"/>
                <a:gd name="T53" fmla="*/ 14 h 392"/>
                <a:gd name="T54" fmla="*/ 92 w 342"/>
                <a:gd name="T55" fmla="*/ 23 h 392"/>
                <a:gd name="T56" fmla="*/ 81 w 342"/>
                <a:gd name="T57" fmla="*/ 32 h 392"/>
                <a:gd name="T58" fmla="*/ 73 w 342"/>
                <a:gd name="T59" fmla="*/ 47 h 392"/>
                <a:gd name="T60" fmla="*/ 70 w 342"/>
                <a:gd name="T61" fmla="*/ 58 h 392"/>
                <a:gd name="T62" fmla="*/ 70 w 342"/>
                <a:gd name="T63" fmla="*/ 72 h 392"/>
                <a:gd name="T64" fmla="*/ 64 w 342"/>
                <a:gd name="T65" fmla="*/ 72 h 392"/>
                <a:gd name="T66" fmla="*/ 60 w 342"/>
                <a:gd name="T67" fmla="*/ 75 h 392"/>
                <a:gd name="T68" fmla="*/ 57 w 342"/>
                <a:gd name="T69" fmla="*/ 72 h 392"/>
                <a:gd name="T70" fmla="*/ 58 w 342"/>
                <a:gd name="T71" fmla="*/ 63 h 392"/>
                <a:gd name="T72" fmla="*/ 56 w 342"/>
                <a:gd name="T73" fmla="*/ 53 h 392"/>
                <a:gd name="T74" fmla="*/ 53 w 342"/>
                <a:gd name="T75" fmla="*/ 50 h 392"/>
                <a:gd name="T76" fmla="*/ 49 w 342"/>
                <a:gd name="T77" fmla="*/ 55 h 392"/>
                <a:gd name="T78" fmla="*/ 44 w 342"/>
                <a:gd name="T79" fmla="*/ 52 h 392"/>
                <a:gd name="T80" fmla="*/ 40 w 342"/>
                <a:gd name="T81" fmla="*/ 56 h 392"/>
                <a:gd name="T82" fmla="*/ 40 w 342"/>
                <a:gd name="T83" fmla="*/ 67 h 392"/>
                <a:gd name="T84" fmla="*/ 36 w 342"/>
                <a:gd name="T85" fmla="*/ 66 h 392"/>
                <a:gd name="T86" fmla="*/ 30 w 342"/>
                <a:gd name="T87" fmla="*/ 56 h 392"/>
                <a:gd name="T88" fmla="*/ 23 w 342"/>
                <a:gd name="T89" fmla="*/ 53 h 392"/>
                <a:gd name="T90" fmla="*/ 20 w 342"/>
                <a:gd name="T91" fmla="*/ 61 h 392"/>
                <a:gd name="T92" fmla="*/ 10 w 342"/>
                <a:gd name="T93" fmla="*/ 58 h 392"/>
                <a:gd name="T94" fmla="*/ 9 w 342"/>
                <a:gd name="T95" fmla="*/ 77 h 392"/>
                <a:gd name="T96" fmla="*/ 5 w 342"/>
                <a:gd name="T97" fmla="*/ 84 h 392"/>
                <a:gd name="T98" fmla="*/ 5 w 342"/>
                <a:gd name="T99" fmla="*/ 90 h 392"/>
                <a:gd name="T100" fmla="*/ 8 w 342"/>
                <a:gd name="T101" fmla="*/ 99 h 392"/>
                <a:gd name="T102" fmla="*/ 6 w 342"/>
                <a:gd name="T103" fmla="*/ 106 h 392"/>
                <a:gd name="T104" fmla="*/ 0 w 342"/>
                <a:gd name="T105" fmla="*/ 108 h 392"/>
                <a:gd name="T106" fmla="*/ 0 w 342"/>
                <a:gd name="T107" fmla="*/ 113 h 392"/>
                <a:gd name="T108" fmla="*/ 1 w 342"/>
                <a:gd name="T109" fmla="*/ 124 h 392"/>
                <a:gd name="T110" fmla="*/ 8 w 342"/>
                <a:gd name="T111" fmla="*/ 121 h 392"/>
                <a:gd name="T112" fmla="*/ 13 w 342"/>
                <a:gd name="T113" fmla="*/ 124 h 392"/>
                <a:gd name="T114" fmla="*/ 18 w 342"/>
                <a:gd name="T115" fmla="*/ 114 h 392"/>
                <a:gd name="T116" fmla="*/ 23 w 342"/>
                <a:gd name="T117" fmla="*/ 110 h 392"/>
                <a:gd name="T118" fmla="*/ 30 w 342"/>
                <a:gd name="T119" fmla="*/ 111 h 392"/>
                <a:gd name="T120" fmla="*/ 36 w 342"/>
                <a:gd name="T121" fmla="*/ 103 h 392"/>
                <a:gd name="T122" fmla="*/ 41 w 342"/>
                <a:gd name="T123" fmla="*/ 110 h 392"/>
                <a:gd name="T124" fmla="*/ 47 w 342"/>
                <a:gd name="T125" fmla="*/ 109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2"/>
                <a:gd name="T190" fmla="*/ 0 h 392"/>
                <a:gd name="T191" fmla="*/ 342 w 342"/>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2" h="392">
                  <a:moveTo>
                    <a:pt x="140" y="327"/>
                  </a:moveTo>
                  <a:lnTo>
                    <a:pt x="157" y="341"/>
                  </a:lnTo>
                  <a:lnTo>
                    <a:pt x="170" y="320"/>
                  </a:lnTo>
                  <a:lnTo>
                    <a:pt x="193" y="315"/>
                  </a:lnTo>
                  <a:lnTo>
                    <a:pt x="187" y="329"/>
                  </a:lnTo>
                  <a:lnTo>
                    <a:pt x="198" y="379"/>
                  </a:lnTo>
                  <a:lnTo>
                    <a:pt x="229" y="392"/>
                  </a:lnTo>
                  <a:lnTo>
                    <a:pt x="233" y="354"/>
                  </a:lnTo>
                  <a:lnTo>
                    <a:pt x="247" y="339"/>
                  </a:lnTo>
                  <a:lnTo>
                    <a:pt x="242" y="327"/>
                  </a:lnTo>
                  <a:lnTo>
                    <a:pt x="252" y="304"/>
                  </a:lnTo>
                  <a:lnTo>
                    <a:pt x="264" y="298"/>
                  </a:lnTo>
                  <a:lnTo>
                    <a:pt x="273" y="263"/>
                  </a:lnTo>
                  <a:lnTo>
                    <a:pt x="297" y="248"/>
                  </a:lnTo>
                  <a:lnTo>
                    <a:pt x="325" y="254"/>
                  </a:lnTo>
                  <a:lnTo>
                    <a:pt x="342" y="236"/>
                  </a:lnTo>
                  <a:lnTo>
                    <a:pt x="330" y="164"/>
                  </a:lnTo>
                  <a:lnTo>
                    <a:pt x="308" y="163"/>
                  </a:lnTo>
                  <a:lnTo>
                    <a:pt x="293" y="170"/>
                  </a:lnTo>
                  <a:lnTo>
                    <a:pt x="287" y="137"/>
                  </a:lnTo>
                  <a:lnTo>
                    <a:pt x="297" y="115"/>
                  </a:lnTo>
                  <a:lnTo>
                    <a:pt x="320" y="104"/>
                  </a:lnTo>
                  <a:lnTo>
                    <a:pt x="324" y="78"/>
                  </a:lnTo>
                  <a:lnTo>
                    <a:pt x="337" y="73"/>
                  </a:lnTo>
                  <a:lnTo>
                    <a:pt x="332" y="9"/>
                  </a:lnTo>
                  <a:lnTo>
                    <a:pt x="309" y="0"/>
                  </a:lnTo>
                  <a:lnTo>
                    <a:pt x="284" y="41"/>
                  </a:lnTo>
                  <a:lnTo>
                    <a:pt x="277" y="70"/>
                  </a:lnTo>
                  <a:lnTo>
                    <a:pt x="243" y="95"/>
                  </a:lnTo>
                  <a:lnTo>
                    <a:pt x="219" y="141"/>
                  </a:lnTo>
                  <a:lnTo>
                    <a:pt x="211" y="174"/>
                  </a:lnTo>
                  <a:lnTo>
                    <a:pt x="209" y="214"/>
                  </a:lnTo>
                  <a:lnTo>
                    <a:pt x="191" y="215"/>
                  </a:lnTo>
                  <a:lnTo>
                    <a:pt x="180" y="224"/>
                  </a:lnTo>
                  <a:lnTo>
                    <a:pt x="170" y="216"/>
                  </a:lnTo>
                  <a:lnTo>
                    <a:pt x="174" y="188"/>
                  </a:lnTo>
                  <a:lnTo>
                    <a:pt x="168" y="160"/>
                  </a:lnTo>
                  <a:lnTo>
                    <a:pt x="159" y="150"/>
                  </a:lnTo>
                  <a:lnTo>
                    <a:pt x="146" y="164"/>
                  </a:lnTo>
                  <a:lnTo>
                    <a:pt x="133" y="156"/>
                  </a:lnTo>
                  <a:lnTo>
                    <a:pt x="119" y="168"/>
                  </a:lnTo>
                  <a:lnTo>
                    <a:pt x="119" y="200"/>
                  </a:lnTo>
                  <a:lnTo>
                    <a:pt x="107" y="197"/>
                  </a:lnTo>
                  <a:lnTo>
                    <a:pt x="91" y="169"/>
                  </a:lnTo>
                  <a:lnTo>
                    <a:pt x="68" y="159"/>
                  </a:lnTo>
                  <a:lnTo>
                    <a:pt x="59" y="182"/>
                  </a:lnTo>
                  <a:lnTo>
                    <a:pt x="29" y="175"/>
                  </a:lnTo>
                  <a:lnTo>
                    <a:pt x="27" y="231"/>
                  </a:lnTo>
                  <a:lnTo>
                    <a:pt x="15" y="251"/>
                  </a:lnTo>
                  <a:lnTo>
                    <a:pt x="14" y="270"/>
                  </a:lnTo>
                  <a:lnTo>
                    <a:pt x="24" y="297"/>
                  </a:lnTo>
                  <a:lnTo>
                    <a:pt x="18" y="316"/>
                  </a:lnTo>
                  <a:lnTo>
                    <a:pt x="1" y="324"/>
                  </a:lnTo>
                  <a:lnTo>
                    <a:pt x="0" y="339"/>
                  </a:lnTo>
                  <a:lnTo>
                    <a:pt x="2" y="372"/>
                  </a:lnTo>
                  <a:lnTo>
                    <a:pt x="25" y="361"/>
                  </a:lnTo>
                  <a:lnTo>
                    <a:pt x="39" y="370"/>
                  </a:lnTo>
                  <a:lnTo>
                    <a:pt x="54" y="341"/>
                  </a:lnTo>
                  <a:lnTo>
                    <a:pt x="68" y="328"/>
                  </a:lnTo>
                  <a:lnTo>
                    <a:pt x="89" y="333"/>
                  </a:lnTo>
                  <a:lnTo>
                    <a:pt x="109" y="307"/>
                  </a:lnTo>
                  <a:lnTo>
                    <a:pt x="123" y="328"/>
                  </a:lnTo>
                  <a:lnTo>
                    <a:pt x="140" y="32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 name="Freeform 222"/>
            <p:cNvSpPr>
              <a:spLocks/>
            </p:cNvSpPr>
            <p:nvPr/>
          </p:nvSpPr>
          <p:spPr bwMode="auto">
            <a:xfrm>
              <a:off x="2426" y="3448"/>
              <a:ext cx="93" cy="115"/>
            </a:xfrm>
            <a:custGeom>
              <a:avLst/>
              <a:gdLst>
                <a:gd name="T0" fmla="*/ 75 w 278"/>
                <a:gd name="T1" fmla="*/ 115 h 347"/>
                <a:gd name="T2" fmla="*/ 80 w 278"/>
                <a:gd name="T3" fmla="*/ 112 h 347"/>
                <a:gd name="T4" fmla="*/ 87 w 278"/>
                <a:gd name="T5" fmla="*/ 95 h 347"/>
                <a:gd name="T6" fmla="*/ 80 w 278"/>
                <a:gd name="T7" fmla="*/ 86 h 347"/>
                <a:gd name="T8" fmla="*/ 79 w 278"/>
                <a:gd name="T9" fmla="*/ 78 h 347"/>
                <a:gd name="T10" fmla="*/ 81 w 278"/>
                <a:gd name="T11" fmla="*/ 74 h 347"/>
                <a:gd name="T12" fmla="*/ 82 w 278"/>
                <a:gd name="T13" fmla="*/ 52 h 347"/>
                <a:gd name="T14" fmla="*/ 88 w 278"/>
                <a:gd name="T15" fmla="*/ 52 h 347"/>
                <a:gd name="T16" fmla="*/ 86 w 278"/>
                <a:gd name="T17" fmla="*/ 44 h 347"/>
                <a:gd name="T18" fmla="*/ 90 w 278"/>
                <a:gd name="T19" fmla="*/ 40 h 347"/>
                <a:gd name="T20" fmla="*/ 93 w 278"/>
                <a:gd name="T21" fmla="*/ 22 h 347"/>
                <a:gd name="T22" fmla="*/ 89 w 278"/>
                <a:gd name="T23" fmla="*/ 11 h 347"/>
                <a:gd name="T24" fmla="*/ 86 w 278"/>
                <a:gd name="T25" fmla="*/ 0 h 347"/>
                <a:gd name="T26" fmla="*/ 81 w 278"/>
                <a:gd name="T27" fmla="*/ 2 h 347"/>
                <a:gd name="T28" fmla="*/ 75 w 278"/>
                <a:gd name="T29" fmla="*/ 5 h 347"/>
                <a:gd name="T30" fmla="*/ 75 w 278"/>
                <a:gd name="T31" fmla="*/ 11 h 347"/>
                <a:gd name="T32" fmla="*/ 72 w 278"/>
                <a:gd name="T33" fmla="*/ 16 h 347"/>
                <a:gd name="T34" fmla="*/ 68 w 278"/>
                <a:gd name="T35" fmla="*/ 13 h 347"/>
                <a:gd name="T36" fmla="*/ 58 w 278"/>
                <a:gd name="T37" fmla="*/ 16 h 347"/>
                <a:gd name="T38" fmla="*/ 54 w 278"/>
                <a:gd name="T39" fmla="*/ 14 h 347"/>
                <a:gd name="T40" fmla="*/ 49 w 278"/>
                <a:gd name="T41" fmla="*/ 17 h 347"/>
                <a:gd name="T42" fmla="*/ 45 w 278"/>
                <a:gd name="T43" fmla="*/ 22 h 347"/>
                <a:gd name="T44" fmla="*/ 40 w 278"/>
                <a:gd name="T45" fmla="*/ 27 h 347"/>
                <a:gd name="T46" fmla="*/ 32 w 278"/>
                <a:gd name="T47" fmla="*/ 25 h 347"/>
                <a:gd name="T48" fmla="*/ 30 w 278"/>
                <a:gd name="T49" fmla="*/ 21 h 347"/>
                <a:gd name="T50" fmla="*/ 23 w 278"/>
                <a:gd name="T51" fmla="*/ 24 h 347"/>
                <a:gd name="T52" fmla="*/ 23 w 278"/>
                <a:gd name="T53" fmla="*/ 30 h 347"/>
                <a:gd name="T54" fmla="*/ 8 w 278"/>
                <a:gd name="T55" fmla="*/ 29 h 347"/>
                <a:gd name="T56" fmla="*/ 4 w 278"/>
                <a:gd name="T57" fmla="*/ 28 h 347"/>
                <a:gd name="T58" fmla="*/ 4 w 278"/>
                <a:gd name="T59" fmla="*/ 41 h 347"/>
                <a:gd name="T60" fmla="*/ 0 w 278"/>
                <a:gd name="T61" fmla="*/ 46 h 347"/>
                <a:gd name="T62" fmla="*/ 3 w 278"/>
                <a:gd name="T63" fmla="*/ 50 h 347"/>
                <a:gd name="T64" fmla="*/ 8 w 278"/>
                <a:gd name="T65" fmla="*/ 49 h 347"/>
                <a:gd name="T66" fmla="*/ 10 w 278"/>
                <a:gd name="T67" fmla="*/ 55 h 347"/>
                <a:gd name="T68" fmla="*/ 8 w 278"/>
                <a:gd name="T69" fmla="*/ 60 h 347"/>
                <a:gd name="T70" fmla="*/ 11 w 278"/>
                <a:gd name="T71" fmla="*/ 70 h 347"/>
                <a:gd name="T72" fmla="*/ 19 w 278"/>
                <a:gd name="T73" fmla="*/ 72 h 347"/>
                <a:gd name="T74" fmla="*/ 24 w 278"/>
                <a:gd name="T75" fmla="*/ 85 h 347"/>
                <a:gd name="T76" fmla="*/ 31 w 278"/>
                <a:gd name="T77" fmla="*/ 81 h 347"/>
                <a:gd name="T78" fmla="*/ 32 w 278"/>
                <a:gd name="T79" fmla="*/ 75 h 347"/>
                <a:gd name="T80" fmla="*/ 43 w 278"/>
                <a:gd name="T81" fmla="*/ 72 h 347"/>
                <a:gd name="T82" fmla="*/ 50 w 278"/>
                <a:gd name="T83" fmla="*/ 75 h 347"/>
                <a:gd name="T84" fmla="*/ 54 w 278"/>
                <a:gd name="T85" fmla="*/ 80 h 347"/>
                <a:gd name="T86" fmla="*/ 57 w 278"/>
                <a:gd name="T87" fmla="*/ 78 h 347"/>
                <a:gd name="T88" fmla="*/ 64 w 278"/>
                <a:gd name="T89" fmla="*/ 90 h 347"/>
                <a:gd name="T90" fmla="*/ 65 w 278"/>
                <a:gd name="T91" fmla="*/ 100 h 347"/>
                <a:gd name="T92" fmla="*/ 70 w 278"/>
                <a:gd name="T93" fmla="*/ 112 h 347"/>
                <a:gd name="T94" fmla="*/ 75 w 278"/>
                <a:gd name="T95" fmla="*/ 115 h 3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8"/>
                <a:gd name="T145" fmla="*/ 0 h 347"/>
                <a:gd name="T146" fmla="*/ 278 w 278"/>
                <a:gd name="T147" fmla="*/ 347 h 3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8" h="347">
                  <a:moveTo>
                    <a:pt x="223" y="347"/>
                  </a:moveTo>
                  <a:lnTo>
                    <a:pt x="240" y="337"/>
                  </a:lnTo>
                  <a:lnTo>
                    <a:pt x="260" y="287"/>
                  </a:lnTo>
                  <a:lnTo>
                    <a:pt x="239" y="258"/>
                  </a:lnTo>
                  <a:lnTo>
                    <a:pt x="235" y="234"/>
                  </a:lnTo>
                  <a:lnTo>
                    <a:pt x="242" y="223"/>
                  </a:lnTo>
                  <a:lnTo>
                    <a:pt x="244" y="157"/>
                  </a:lnTo>
                  <a:lnTo>
                    <a:pt x="262" y="157"/>
                  </a:lnTo>
                  <a:lnTo>
                    <a:pt x="257" y="132"/>
                  </a:lnTo>
                  <a:lnTo>
                    <a:pt x="270" y="121"/>
                  </a:lnTo>
                  <a:lnTo>
                    <a:pt x="278" y="66"/>
                  </a:lnTo>
                  <a:lnTo>
                    <a:pt x="265" y="32"/>
                  </a:lnTo>
                  <a:lnTo>
                    <a:pt x="258" y="0"/>
                  </a:lnTo>
                  <a:lnTo>
                    <a:pt x="241" y="5"/>
                  </a:lnTo>
                  <a:lnTo>
                    <a:pt x="223" y="16"/>
                  </a:lnTo>
                  <a:lnTo>
                    <a:pt x="224" y="34"/>
                  </a:lnTo>
                  <a:lnTo>
                    <a:pt x="214" y="48"/>
                  </a:lnTo>
                  <a:lnTo>
                    <a:pt x="202" y="38"/>
                  </a:lnTo>
                  <a:lnTo>
                    <a:pt x="172" y="48"/>
                  </a:lnTo>
                  <a:lnTo>
                    <a:pt x="162" y="42"/>
                  </a:lnTo>
                  <a:lnTo>
                    <a:pt x="146" y="52"/>
                  </a:lnTo>
                  <a:lnTo>
                    <a:pt x="136" y="67"/>
                  </a:lnTo>
                  <a:lnTo>
                    <a:pt x="119" y="82"/>
                  </a:lnTo>
                  <a:lnTo>
                    <a:pt x="96" y="75"/>
                  </a:lnTo>
                  <a:lnTo>
                    <a:pt x="90" y="64"/>
                  </a:lnTo>
                  <a:lnTo>
                    <a:pt x="70" y="73"/>
                  </a:lnTo>
                  <a:lnTo>
                    <a:pt x="70" y="91"/>
                  </a:lnTo>
                  <a:lnTo>
                    <a:pt x="24" y="87"/>
                  </a:lnTo>
                  <a:lnTo>
                    <a:pt x="12" y="84"/>
                  </a:lnTo>
                  <a:lnTo>
                    <a:pt x="11" y="124"/>
                  </a:lnTo>
                  <a:lnTo>
                    <a:pt x="0" y="139"/>
                  </a:lnTo>
                  <a:lnTo>
                    <a:pt x="8" y="152"/>
                  </a:lnTo>
                  <a:lnTo>
                    <a:pt x="24" y="148"/>
                  </a:lnTo>
                  <a:lnTo>
                    <a:pt x="31" y="165"/>
                  </a:lnTo>
                  <a:lnTo>
                    <a:pt x="24" y="182"/>
                  </a:lnTo>
                  <a:lnTo>
                    <a:pt x="32" y="212"/>
                  </a:lnTo>
                  <a:lnTo>
                    <a:pt x="58" y="216"/>
                  </a:lnTo>
                  <a:lnTo>
                    <a:pt x="72" y="255"/>
                  </a:lnTo>
                  <a:lnTo>
                    <a:pt x="94" y="244"/>
                  </a:lnTo>
                  <a:lnTo>
                    <a:pt x="97" y="226"/>
                  </a:lnTo>
                  <a:lnTo>
                    <a:pt x="128" y="217"/>
                  </a:lnTo>
                  <a:lnTo>
                    <a:pt x="148" y="225"/>
                  </a:lnTo>
                  <a:lnTo>
                    <a:pt x="162" y="241"/>
                  </a:lnTo>
                  <a:lnTo>
                    <a:pt x="169" y="234"/>
                  </a:lnTo>
                  <a:lnTo>
                    <a:pt x="190" y="271"/>
                  </a:lnTo>
                  <a:lnTo>
                    <a:pt x="193" y="301"/>
                  </a:lnTo>
                  <a:lnTo>
                    <a:pt x="208" y="338"/>
                  </a:lnTo>
                  <a:lnTo>
                    <a:pt x="223" y="3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 name="Freeform 223"/>
            <p:cNvSpPr>
              <a:spLocks/>
            </p:cNvSpPr>
            <p:nvPr/>
          </p:nvSpPr>
          <p:spPr bwMode="auto">
            <a:xfrm>
              <a:off x="2500" y="3501"/>
              <a:ext cx="49" cy="143"/>
            </a:xfrm>
            <a:custGeom>
              <a:avLst/>
              <a:gdLst>
                <a:gd name="T0" fmla="*/ 43 w 147"/>
                <a:gd name="T1" fmla="*/ 40 h 428"/>
                <a:gd name="T2" fmla="*/ 49 w 147"/>
                <a:gd name="T3" fmla="*/ 46 h 428"/>
                <a:gd name="T4" fmla="*/ 41 w 147"/>
                <a:gd name="T5" fmla="*/ 64 h 428"/>
                <a:gd name="T6" fmla="*/ 34 w 147"/>
                <a:gd name="T7" fmla="*/ 73 h 428"/>
                <a:gd name="T8" fmla="*/ 37 w 147"/>
                <a:gd name="T9" fmla="*/ 82 h 428"/>
                <a:gd name="T10" fmla="*/ 43 w 147"/>
                <a:gd name="T11" fmla="*/ 82 h 428"/>
                <a:gd name="T12" fmla="*/ 46 w 147"/>
                <a:gd name="T13" fmla="*/ 91 h 428"/>
                <a:gd name="T14" fmla="*/ 46 w 147"/>
                <a:gd name="T15" fmla="*/ 112 h 428"/>
                <a:gd name="T16" fmla="*/ 40 w 147"/>
                <a:gd name="T17" fmla="*/ 118 h 428"/>
                <a:gd name="T18" fmla="*/ 42 w 147"/>
                <a:gd name="T19" fmla="*/ 131 h 428"/>
                <a:gd name="T20" fmla="*/ 44 w 147"/>
                <a:gd name="T21" fmla="*/ 141 h 428"/>
                <a:gd name="T22" fmla="*/ 35 w 147"/>
                <a:gd name="T23" fmla="*/ 143 h 428"/>
                <a:gd name="T24" fmla="*/ 30 w 147"/>
                <a:gd name="T25" fmla="*/ 136 h 428"/>
                <a:gd name="T26" fmla="*/ 17 w 147"/>
                <a:gd name="T27" fmla="*/ 134 h 428"/>
                <a:gd name="T28" fmla="*/ 17 w 147"/>
                <a:gd name="T29" fmla="*/ 118 h 428"/>
                <a:gd name="T30" fmla="*/ 14 w 147"/>
                <a:gd name="T31" fmla="*/ 116 h 428"/>
                <a:gd name="T32" fmla="*/ 13 w 147"/>
                <a:gd name="T33" fmla="*/ 100 h 428"/>
                <a:gd name="T34" fmla="*/ 1 w 147"/>
                <a:gd name="T35" fmla="*/ 93 h 428"/>
                <a:gd name="T36" fmla="*/ 0 w 147"/>
                <a:gd name="T37" fmla="*/ 88 h 428"/>
                <a:gd name="T38" fmla="*/ 2 w 147"/>
                <a:gd name="T39" fmla="*/ 81 h 428"/>
                <a:gd name="T40" fmla="*/ 1 w 147"/>
                <a:gd name="T41" fmla="*/ 63 h 428"/>
                <a:gd name="T42" fmla="*/ 7 w 147"/>
                <a:gd name="T43" fmla="*/ 60 h 428"/>
                <a:gd name="T44" fmla="*/ 13 w 147"/>
                <a:gd name="T45" fmla="*/ 43 h 428"/>
                <a:gd name="T46" fmla="*/ 6 w 147"/>
                <a:gd name="T47" fmla="*/ 34 h 428"/>
                <a:gd name="T48" fmla="*/ 5 w 147"/>
                <a:gd name="T49" fmla="*/ 26 h 428"/>
                <a:gd name="T50" fmla="*/ 7 w 147"/>
                <a:gd name="T51" fmla="*/ 22 h 428"/>
                <a:gd name="T52" fmla="*/ 8 w 147"/>
                <a:gd name="T53" fmla="*/ 0 h 428"/>
                <a:gd name="T54" fmla="*/ 14 w 147"/>
                <a:gd name="T55" fmla="*/ 0 h 428"/>
                <a:gd name="T56" fmla="*/ 25 w 147"/>
                <a:gd name="T57" fmla="*/ 0 h 428"/>
                <a:gd name="T58" fmla="*/ 27 w 147"/>
                <a:gd name="T59" fmla="*/ 10 h 428"/>
                <a:gd name="T60" fmla="*/ 41 w 147"/>
                <a:gd name="T61" fmla="*/ 17 h 428"/>
                <a:gd name="T62" fmla="*/ 43 w 147"/>
                <a:gd name="T63" fmla="*/ 40 h 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
                <a:gd name="T97" fmla="*/ 0 h 428"/>
                <a:gd name="T98" fmla="*/ 147 w 147"/>
                <a:gd name="T99" fmla="*/ 428 h 4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 h="428">
                  <a:moveTo>
                    <a:pt x="130" y="119"/>
                  </a:moveTo>
                  <a:lnTo>
                    <a:pt x="147" y="137"/>
                  </a:lnTo>
                  <a:lnTo>
                    <a:pt x="123" y="191"/>
                  </a:lnTo>
                  <a:lnTo>
                    <a:pt x="103" y="219"/>
                  </a:lnTo>
                  <a:lnTo>
                    <a:pt x="110" y="245"/>
                  </a:lnTo>
                  <a:lnTo>
                    <a:pt x="128" y="244"/>
                  </a:lnTo>
                  <a:lnTo>
                    <a:pt x="139" y="273"/>
                  </a:lnTo>
                  <a:lnTo>
                    <a:pt x="139" y="335"/>
                  </a:lnTo>
                  <a:lnTo>
                    <a:pt x="121" y="353"/>
                  </a:lnTo>
                  <a:lnTo>
                    <a:pt x="127" y="392"/>
                  </a:lnTo>
                  <a:lnTo>
                    <a:pt x="132" y="422"/>
                  </a:lnTo>
                  <a:lnTo>
                    <a:pt x="105" y="428"/>
                  </a:lnTo>
                  <a:lnTo>
                    <a:pt x="90" y="408"/>
                  </a:lnTo>
                  <a:lnTo>
                    <a:pt x="50" y="401"/>
                  </a:lnTo>
                  <a:lnTo>
                    <a:pt x="52" y="354"/>
                  </a:lnTo>
                  <a:lnTo>
                    <a:pt x="42" y="346"/>
                  </a:lnTo>
                  <a:lnTo>
                    <a:pt x="38" y="299"/>
                  </a:lnTo>
                  <a:lnTo>
                    <a:pt x="2" y="278"/>
                  </a:lnTo>
                  <a:lnTo>
                    <a:pt x="0" y="262"/>
                  </a:lnTo>
                  <a:lnTo>
                    <a:pt x="7" y="242"/>
                  </a:lnTo>
                  <a:lnTo>
                    <a:pt x="3" y="190"/>
                  </a:lnTo>
                  <a:lnTo>
                    <a:pt x="20" y="180"/>
                  </a:lnTo>
                  <a:lnTo>
                    <a:pt x="40" y="130"/>
                  </a:lnTo>
                  <a:lnTo>
                    <a:pt x="19" y="101"/>
                  </a:lnTo>
                  <a:lnTo>
                    <a:pt x="15" y="77"/>
                  </a:lnTo>
                  <a:lnTo>
                    <a:pt x="22" y="66"/>
                  </a:lnTo>
                  <a:lnTo>
                    <a:pt x="24" y="0"/>
                  </a:lnTo>
                  <a:lnTo>
                    <a:pt x="42" y="0"/>
                  </a:lnTo>
                  <a:lnTo>
                    <a:pt x="76" y="0"/>
                  </a:lnTo>
                  <a:lnTo>
                    <a:pt x="80" y="30"/>
                  </a:lnTo>
                  <a:lnTo>
                    <a:pt x="123" y="50"/>
                  </a:lnTo>
                  <a:lnTo>
                    <a:pt x="130" y="1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 name="Freeform 224"/>
            <p:cNvSpPr>
              <a:spLocks/>
            </p:cNvSpPr>
            <p:nvPr/>
          </p:nvSpPr>
          <p:spPr bwMode="auto">
            <a:xfrm>
              <a:off x="2512" y="3422"/>
              <a:ext cx="54" cy="79"/>
            </a:xfrm>
            <a:custGeom>
              <a:avLst/>
              <a:gdLst>
                <a:gd name="T0" fmla="*/ 35 w 162"/>
                <a:gd name="T1" fmla="*/ 66 h 234"/>
                <a:gd name="T2" fmla="*/ 42 w 162"/>
                <a:gd name="T3" fmla="*/ 62 h 234"/>
                <a:gd name="T4" fmla="*/ 49 w 162"/>
                <a:gd name="T5" fmla="*/ 62 h 234"/>
                <a:gd name="T6" fmla="*/ 52 w 162"/>
                <a:gd name="T7" fmla="*/ 54 h 234"/>
                <a:gd name="T8" fmla="*/ 53 w 162"/>
                <a:gd name="T9" fmla="*/ 39 h 234"/>
                <a:gd name="T10" fmla="*/ 54 w 162"/>
                <a:gd name="T11" fmla="*/ 20 h 234"/>
                <a:gd name="T12" fmla="*/ 46 w 162"/>
                <a:gd name="T13" fmla="*/ 19 h 234"/>
                <a:gd name="T14" fmla="*/ 41 w 162"/>
                <a:gd name="T15" fmla="*/ 7 h 234"/>
                <a:gd name="T16" fmla="*/ 33 w 162"/>
                <a:gd name="T17" fmla="*/ 6 h 234"/>
                <a:gd name="T18" fmla="*/ 29 w 162"/>
                <a:gd name="T19" fmla="*/ 10 h 234"/>
                <a:gd name="T20" fmla="*/ 24 w 162"/>
                <a:gd name="T21" fmla="*/ 9 h 234"/>
                <a:gd name="T22" fmla="*/ 19 w 162"/>
                <a:gd name="T23" fmla="*/ 0 h 234"/>
                <a:gd name="T24" fmla="*/ 11 w 162"/>
                <a:gd name="T25" fmla="*/ 0 h 234"/>
                <a:gd name="T26" fmla="*/ 0 w 162"/>
                <a:gd name="T27" fmla="*/ 5 h 234"/>
                <a:gd name="T28" fmla="*/ 1 w 162"/>
                <a:gd name="T29" fmla="*/ 26 h 234"/>
                <a:gd name="T30" fmla="*/ 3 w 162"/>
                <a:gd name="T31" fmla="*/ 37 h 234"/>
                <a:gd name="T32" fmla="*/ 7 w 162"/>
                <a:gd name="T33" fmla="*/ 48 h 234"/>
                <a:gd name="T34" fmla="*/ 5 w 162"/>
                <a:gd name="T35" fmla="*/ 67 h 234"/>
                <a:gd name="T36" fmla="*/ 0 w 162"/>
                <a:gd name="T37" fmla="*/ 71 h 234"/>
                <a:gd name="T38" fmla="*/ 2 w 162"/>
                <a:gd name="T39" fmla="*/ 79 h 234"/>
                <a:gd name="T40" fmla="*/ 13 w 162"/>
                <a:gd name="T41" fmla="*/ 79 h 234"/>
                <a:gd name="T42" fmla="*/ 20 w 162"/>
                <a:gd name="T43" fmla="*/ 77 h 234"/>
                <a:gd name="T44" fmla="*/ 21 w 162"/>
                <a:gd name="T45" fmla="*/ 70 h 234"/>
                <a:gd name="T46" fmla="*/ 26 w 162"/>
                <a:gd name="T47" fmla="*/ 71 h 234"/>
                <a:gd name="T48" fmla="*/ 28 w 162"/>
                <a:gd name="T49" fmla="*/ 68 h 234"/>
                <a:gd name="T50" fmla="*/ 35 w 162"/>
                <a:gd name="T51" fmla="*/ 66 h 2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234"/>
                <a:gd name="T80" fmla="*/ 162 w 162"/>
                <a:gd name="T81" fmla="*/ 234 h 2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234">
                  <a:moveTo>
                    <a:pt x="106" y="196"/>
                  </a:moveTo>
                  <a:lnTo>
                    <a:pt x="127" y="184"/>
                  </a:lnTo>
                  <a:lnTo>
                    <a:pt x="147" y="184"/>
                  </a:lnTo>
                  <a:lnTo>
                    <a:pt x="156" y="160"/>
                  </a:lnTo>
                  <a:lnTo>
                    <a:pt x="158" y="115"/>
                  </a:lnTo>
                  <a:lnTo>
                    <a:pt x="162" y="60"/>
                  </a:lnTo>
                  <a:lnTo>
                    <a:pt x="138" y="55"/>
                  </a:lnTo>
                  <a:lnTo>
                    <a:pt x="124" y="21"/>
                  </a:lnTo>
                  <a:lnTo>
                    <a:pt x="100" y="18"/>
                  </a:lnTo>
                  <a:lnTo>
                    <a:pt x="87" y="30"/>
                  </a:lnTo>
                  <a:lnTo>
                    <a:pt x="73" y="27"/>
                  </a:lnTo>
                  <a:lnTo>
                    <a:pt x="56" y="0"/>
                  </a:lnTo>
                  <a:lnTo>
                    <a:pt x="34" y="0"/>
                  </a:lnTo>
                  <a:lnTo>
                    <a:pt x="0" y="16"/>
                  </a:lnTo>
                  <a:lnTo>
                    <a:pt x="2" y="77"/>
                  </a:lnTo>
                  <a:lnTo>
                    <a:pt x="9" y="109"/>
                  </a:lnTo>
                  <a:lnTo>
                    <a:pt x="22" y="143"/>
                  </a:lnTo>
                  <a:lnTo>
                    <a:pt x="14" y="198"/>
                  </a:lnTo>
                  <a:lnTo>
                    <a:pt x="1" y="209"/>
                  </a:lnTo>
                  <a:lnTo>
                    <a:pt x="6" y="234"/>
                  </a:lnTo>
                  <a:lnTo>
                    <a:pt x="40" y="234"/>
                  </a:lnTo>
                  <a:lnTo>
                    <a:pt x="61" y="229"/>
                  </a:lnTo>
                  <a:lnTo>
                    <a:pt x="64" y="206"/>
                  </a:lnTo>
                  <a:lnTo>
                    <a:pt x="78" y="210"/>
                  </a:lnTo>
                  <a:lnTo>
                    <a:pt x="84" y="200"/>
                  </a:lnTo>
                  <a:lnTo>
                    <a:pt x="106" y="19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 name="Freeform 225"/>
            <p:cNvSpPr>
              <a:spLocks/>
            </p:cNvSpPr>
            <p:nvPr/>
          </p:nvSpPr>
          <p:spPr bwMode="auto">
            <a:xfrm>
              <a:off x="2428" y="3594"/>
              <a:ext cx="111" cy="74"/>
            </a:xfrm>
            <a:custGeom>
              <a:avLst/>
              <a:gdLst>
                <a:gd name="T0" fmla="*/ 7 w 332"/>
                <a:gd name="T1" fmla="*/ 57 h 223"/>
                <a:gd name="T2" fmla="*/ 13 w 332"/>
                <a:gd name="T3" fmla="*/ 56 h 223"/>
                <a:gd name="T4" fmla="*/ 11 w 332"/>
                <a:gd name="T5" fmla="*/ 33 h 223"/>
                <a:gd name="T6" fmla="*/ 18 w 332"/>
                <a:gd name="T7" fmla="*/ 33 h 223"/>
                <a:gd name="T8" fmla="*/ 28 w 332"/>
                <a:gd name="T9" fmla="*/ 25 h 223"/>
                <a:gd name="T10" fmla="*/ 32 w 332"/>
                <a:gd name="T11" fmla="*/ 28 h 223"/>
                <a:gd name="T12" fmla="*/ 44 w 332"/>
                <a:gd name="T13" fmla="*/ 8 h 223"/>
                <a:gd name="T14" fmla="*/ 54 w 332"/>
                <a:gd name="T15" fmla="*/ 20 h 223"/>
                <a:gd name="T16" fmla="*/ 70 w 332"/>
                <a:gd name="T17" fmla="*/ 7 h 223"/>
                <a:gd name="T18" fmla="*/ 73 w 332"/>
                <a:gd name="T19" fmla="*/ 0 h 223"/>
                <a:gd name="T20" fmla="*/ 85 w 332"/>
                <a:gd name="T21" fmla="*/ 7 h 223"/>
                <a:gd name="T22" fmla="*/ 86 w 332"/>
                <a:gd name="T23" fmla="*/ 23 h 223"/>
                <a:gd name="T24" fmla="*/ 89 w 332"/>
                <a:gd name="T25" fmla="*/ 25 h 223"/>
                <a:gd name="T26" fmla="*/ 89 w 332"/>
                <a:gd name="T27" fmla="*/ 41 h 223"/>
                <a:gd name="T28" fmla="*/ 102 w 332"/>
                <a:gd name="T29" fmla="*/ 43 h 223"/>
                <a:gd name="T30" fmla="*/ 107 w 332"/>
                <a:gd name="T31" fmla="*/ 50 h 223"/>
                <a:gd name="T32" fmla="*/ 107 w 332"/>
                <a:gd name="T33" fmla="*/ 59 h 223"/>
                <a:gd name="T34" fmla="*/ 111 w 332"/>
                <a:gd name="T35" fmla="*/ 63 h 223"/>
                <a:gd name="T36" fmla="*/ 108 w 332"/>
                <a:gd name="T37" fmla="*/ 71 h 223"/>
                <a:gd name="T38" fmla="*/ 99 w 332"/>
                <a:gd name="T39" fmla="*/ 70 h 223"/>
                <a:gd name="T40" fmla="*/ 86 w 332"/>
                <a:gd name="T41" fmla="*/ 64 h 223"/>
                <a:gd name="T42" fmla="*/ 67 w 332"/>
                <a:gd name="T43" fmla="*/ 58 h 223"/>
                <a:gd name="T44" fmla="*/ 65 w 332"/>
                <a:gd name="T45" fmla="*/ 61 h 223"/>
                <a:gd name="T46" fmla="*/ 52 w 332"/>
                <a:gd name="T47" fmla="*/ 57 h 223"/>
                <a:gd name="T48" fmla="*/ 48 w 332"/>
                <a:gd name="T49" fmla="*/ 51 h 223"/>
                <a:gd name="T50" fmla="*/ 44 w 332"/>
                <a:gd name="T51" fmla="*/ 51 h 223"/>
                <a:gd name="T52" fmla="*/ 42 w 332"/>
                <a:gd name="T53" fmla="*/ 57 h 223"/>
                <a:gd name="T54" fmla="*/ 38 w 332"/>
                <a:gd name="T55" fmla="*/ 66 h 223"/>
                <a:gd name="T56" fmla="*/ 27 w 332"/>
                <a:gd name="T57" fmla="*/ 66 h 223"/>
                <a:gd name="T58" fmla="*/ 20 w 332"/>
                <a:gd name="T59" fmla="*/ 70 h 223"/>
                <a:gd name="T60" fmla="*/ 10 w 332"/>
                <a:gd name="T61" fmla="*/ 69 h 223"/>
                <a:gd name="T62" fmla="*/ 0 w 332"/>
                <a:gd name="T63" fmla="*/ 74 h 223"/>
                <a:gd name="T64" fmla="*/ 1 w 332"/>
                <a:gd name="T65" fmla="*/ 66 h 223"/>
                <a:gd name="T66" fmla="*/ 6 w 332"/>
                <a:gd name="T67" fmla="*/ 64 h 223"/>
                <a:gd name="T68" fmla="*/ 7 w 332"/>
                <a:gd name="T69" fmla="*/ 57 h 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223"/>
                <a:gd name="T107" fmla="*/ 332 w 332"/>
                <a:gd name="T108" fmla="*/ 223 h 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223">
                  <a:moveTo>
                    <a:pt x="20" y="173"/>
                  </a:moveTo>
                  <a:lnTo>
                    <a:pt x="38" y="170"/>
                  </a:lnTo>
                  <a:lnTo>
                    <a:pt x="33" y="98"/>
                  </a:lnTo>
                  <a:lnTo>
                    <a:pt x="54" y="98"/>
                  </a:lnTo>
                  <a:lnTo>
                    <a:pt x="84" y="75"/>
                  </a:lnTo>
                  <a:lnTo>
                    <a:pt x="97" y="84"/>
                  </a:lnTo>
                  <a:lnTo>
                    <a:pt x="133" y="25"/>
                  </a:lnTo>
                  <a:lnTo>
                    <a:pt x="161" y="61"/>
                  </a:lnTo>
                  <a:lnTo>
                    <a:pt x="209" y="20"/>
                  </a:lnTo>
                  <a:lnTo>
                    <a:pt x="217" y="0"/>
                  </a:lnTo>
                  <a:lnTo>
                    <a:pt x="253" y="21"/>
                  </a:lnTo>
                  <a:lnTo>
                    <a:pt x="257" y="68"/>
                  </a:lnTo>
                  <a:lnTo>
                    <a:pt x="267" y="76"/>
                  </a:lnTo>
                  <a:lnTo>
                    <a:pt x="265" y="123"/>
                  </a:lnTo>
                  <a:lnTo>
                    <a:pt x="305" y="130"/>
                  </a:lnTo>
                  <a:lnTo>
                    <a:pt x="320" y="150"/>
                  </a:lnTo>
                  <a:lnTo>
                    <a:pt x="320" y="177"/>
                  </a:lnTo>
                  <a:lnTo>
                    <a:pt x="332" y="190"/>
                  </a:lnTo>
                  <a:lnTo>
                    <a:pt x="323" y="214"/>
                  </a:lnTo>
                  <a:lnTo>
                    <a:pt x="296" y="211"/>
                  </a:lnTo>
                  <a:lnTo>
                    <a:pt x="257" y="194"/>
                  </a:lnTo>
                  <a:lnTo>
                    <a:pt x="199" y="176"/>
                  </a:lnTo>
                  <a:lnTo>
                    <a:pt x="193" y="184"/>
                  </a:lnTo>
                  <a:lnTo>
                    <a:pt x="156" y="172"/>
                  </a:lnTo>
                  <a:lnTo>
                    <a:pt x="145" y="154"/>
                  </a:lnTo>
                  <a:lnTo>
                    <a:pt x="131" y="155"/>
                  </a:lnTo>
                  <a:lnTo>
                    <a:pt x="127" y="173"/>
                  </a:lnTo>
                  <a:lnTo>
                    <a:pt x="113" y="198"/>
                  </a:lnTo>
                  <a:lnTo>
                    <a:pt x="80" y="198"/>
                  </a:lnTo>
                  <a:lnTo>
                    <a:pt x="60" y="211"/>
                  </a:lnTo>
                  <a:lnTo>
                    <a:pt x="30" y="209"/>
                  </a:lnTo>
                  <a:lnTo>
                    <a:pt x="0" y="223"/>
                  </a:lnTo>
                  <a:lnTo>
                    <a:pt x="3" y="198"/>
                  </a:lnTo>
                  <a:lnTo>
                    <a:pt x="18" y="193"/>
                  </a:lnTo>
                  <a:lnTo>
                    <a:pt x="20" y="17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 name="Freeform 226"/>
            <p:cNvSpPr>
              <a:spLocks/>
            </p:cNvSpPr>
            <p:nvPr/>
          </p:nvSpPr>
          <p:spPr bwMode="auto">
            <a:xfrm>
              <a:off x="2525" y="3484"/>
              <a:ext cx="89" cy="144"/>
            </a:xfrm>
            <a:custGeom>
              <a:avLst/>
              <a:gdLst>
                <a:gd name="T0" fmla="*/ 18 w 263"/>
                <a:gd name="T1" fmla="*/ 56 h 432"/>
                <a:gd name="T2" fmla="*/ 24 w 263"/>
                <a:gd name="T3" fmla="*/ 62 h 432"/>
                <a:gd name="T4" fmla="*/ 16 w 263"/>
                <a:gd name="T5" fmla="*/ 80 h 432"/>
                <a:gd name="T6" fmla="*/ 9 w 263"/>
                <a:gd name="T7" fmla="*/ 90 h 432"/>
                <a:gd name="T8" fmla="*/ 12 w 263"/>
                <a:gd name="T9" fmla="*/ 98 h 432"/>
                <a:gd name="T10" fmla="*/ 18 w 263"/>
                <a:gd name="T11" fmla="*/ 98 h 432"/>
                <a:gd name="T12" fmla="*/ 21 w 263"/>
                <a:gd name="T13" fmla="*/ 108 h 432"/>
                <a:gd name="T14" fmla="*/ 21 w 263"/>
                <a:gd name="T15" fmla="*/ 128 h 432"/>
                <a:gd name="T16" fmla="*/ 31 w 263"/>
                <a:gd name="T17" fmla="*/ 138 h 432"/>
                <a:gd name="T18" fmla="*/ 40 w 263"/>
                <a:gd name="T19" fmla="*/ 137 h 432"/>
                <a:gd name="T20" fmla="*/ 43 w 263"/>
                <a:gd name="T21" fmla="*/ 125 h 432"/>
                <a:gd name="T22" fmla="*/ 54 w 263"/>
                <a:gd name="T23" fmla="*/ 121 h 432"/>
                <a:gd name="T24" fmla="*/ 64 w 263"/>
                <a:gd name="T25" fmla="*/ 135 h 432"/>
                <a:gd name="T26" fmla="*/ 66 w 263"/>
                <a:gd name="T27" fmla="*/ 144 h 432"/>
                <a:gd name="T28" fmla="*/ 72 w 263"/>
                <a:gd name="T29" fmla="*/ 141 h 432"/>
                <a:gd name="T30" fmla="*/ 70 w 263"/>
                <a:gd name="T31" fmla="*/ 126 h 432"/>
                <a:gd name="T32" fmla="*/ 76 w 263"/>
                <a:gd name="T33" fmla="*/ 122 h 432"/>
                <a:gd name="T34" fmla="*/ 70 w 263"/>
                <a:gd name="T35" fmla="*/ 107 h 432"/>
                <a:gd name="T36" fmla="*/ 71 w 263"/>
                <a:gd name="T37" fmla="*/ 96 h 432"/>
                <a:gd name="T38" fmla="*/ 83 w 263"/>
                <a:gd name="T39" fmla="*/ 92 h 432"/>
                <a:gd name="T40" fmla="*/ 78 w 263"/>
                <a:gd name="T41" fmla="*/ 70 h 432"/>
                <a:gd name="T42" fmla="*/ 82 w 263"/>
                <a:gd name="T43" fmla="*/ 67 h 432"/>
                <a:gd name="T44" fmla="*/ 88 w 263"/>
                <a:gd name="T45" fmla="*/ 60 h 432"/>
                <a:gd name="T46" fmla="*/ 89 w 263"/>
                <a:gd name="T47" fmla="*/ 48 h 432"/>
                <a:gd name="T48" fmla="*/ 79 w 263"/>
                <a:gd name="T49" fmla="*/ 44 h 432"/>
                <a:gd name="T50" fmla="*/ 76 w 263"/>
                <a:gd name="T51" fmla="*/ 33 h 432"/>
                <a:gd name="T52" fmla="*/ 78 w 263"/>
                <a:gd name="T53" fmla="*/ 25 h 432"/>
                <a:gd name="T54" fmla="*/ 70 w 263"/>
                <a:gd name="T55" fmla="*/ 10 h 432"/>
                <a:gd name="T56" fmla="*/ 65 w 263"/>
                <a:gd name="T57" fmla="*/ 14 h 432"/>
                <a:gd name="T58" fmla="*/ 60 w 263"/>
                <a:gd name="T59" fmla="*/ 15 h 432"/>
                <a:gd name="T60" fmla="*/ 58 w 263"/>
                <a:gd name="T61" fmla="*/ 21 h 432"/>
                <a:gd name="T62" fmla="*/ 51 w 263"/>
                <a:gd name="T63" fmla="*/ 21 h 432"/>
                <a:gd name="T64" fmla="*/ 49 w 263"/>
                <a:gd name="T65" fmla="*/ 10 h 432"/>
                <a:gd name="T66" fmla="*/ 44 w 263"/>
                <a:gd name="T67" fmla="*/ 4 h 432"/>
                <a:gd name="T68" fmla="*/ 36 w 263"/>
                <a:gd name="T69" fmla="*/ 0 h 432"/>
                <a:gd name="T70" fmla="*/ 29 w 263"/>
                <a:gd name="T71" fmla="*/ 0 h 432"/>
                <a:gd name="T72" fmla="*/ 22 w 263"/>
                <a:gd name="T73" fmla="*/ 4 h 432"/>
                <a:gd name="T74" fmla="*/ 15 w 263"/>
                <a:gd name="T75" fmla="*/ 5 h 432"/>
                <a:gd name="T76" fmla="*/ 13 w 263"/>
                <a:gd name="T77" fmla="*/ 9 h 432"/>
                <a:gd name="T78" fmla="*/ 8 w 263"/>
                <a:gd name="T79" fmla="*/ 7 h 432"/>
                <a:gd name="T80" fmla="*/ 7 w 263"/>
                <a:gd name="T81" fmla="*/ 15 h 432"/>
                <a:gd name="T82" fmla="*/ 0 w 263"/>
                <a:gd name="T83" fmla="*/ 17 h 432"/>
                <a:gd name="T84" fmla="*/ 1 w 263"/>
                <a:gd name="T85" fmla="*/ 27 h 432"/>
                <a:gd name="T86" fmla="*/ 16 w 263"/>
                <a:gd name="T87" fmla="*/ 33 h 432"/>
                <a:gd name="T88" fmla="*/ 18 w 263"/>
                <a:gd name="T89" fmla="*/ 56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3"/>
                <a:gd name="T136" fmla="*/ 0 h 432"/>
                <a:gd name="T137" fmla="*/ 263 w 263"/>
                <a:gd name="T138" fmla="*/ 432 h 4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3" h="432">
                  <a:moveTo>
                    <a:pt x="54" y="169"/>
                  </a:moveTo>
                  <a:lnTo>
                    <a:pt x="71" y="187"/>
                  </a:lnTo>
                  <a:lnTo>
                    <a:pt x="47" y="241"/>
                  </a:lnTo>
                  <a:lnTo>
                    <a:pt x="27" y="269"/>
                  </a:lnTo>
                  <a:lnTo>
                    <a:pt x="34" y="295"/>
                  </a:lnTo>
                  <a:lnTo>
                    <a:pt x="52" y="294"/>
                  </a:lnTo>
                  <a:lnTo>
                    <a:pt x="63" y="323"/>
                  </a:lnTo>
                  <a:lnTo>
                    <a:pt x="63" y="385"/>
                  </a:lnTo>
                  <a:lnTo>
                    <a:pt x="92" y="414"/>
                  </a:lnTo>
                  <a:lnTo>
                    <a:pt x="119" y="410"/>
                  </a:lnTo>
                  <a:lnTo>
                    <a:pt x="126" y="376"/>
                  </a:lnTo>
                  <a:lnTo>
                    <a:pt x="160" y="364"/>
                  </a:lnTo>
                  <a:lnTo>
                    <a:pt x="189" y="404"/>
                  </a:lnTo>
                  <a:lnTo>
                    <a:pt x="195" y="432"/>
                  </a:lnTo>
                  <a:lnTo>
                    <a:pt x="212" y="424"/>
                  </a:lnTo>
                  <a:lnTo>
                    <a:pt x="207" y="377"/>
                  </a:lnTo>
                  <a:lnTo>
                    <a:pt x="226" y="366"/>
                  </a:lnTo>
                  <a:lnTo>
                    <a:pt x="206" y="321"/>
                  </a:lnTo>
                  <a:lnTo>
                    <a:pt x="210" y="287"/>
                  </a:lnTo>
                  <a:lnTo>
                    <a:pt x="246" y="276"/>
                  </a:lnTo>
                  <a:lnTo>
                    <a:pt x="231" y="210"/>
                  </a:lnTo>
                  <a:lnTo>
                    <a:pt x="243" y="201"/>
                  </a:lnTo>
                  <a:lnTo>
                    <a:pt x="261" y="181"/>
                  </a:lnTo>
                  <a:lnTo>
                    <a:pt x="263" y="144"/>
                  </a:lnTo>
                  <a:lnTo>
                    <a:pt x="234" y="131"/>
                  </a:lnTo>
                  <a:lnTo>
                    <a:pt x="225" y="98"/>
                  </a:lnTo>
                  <a:lnTo>
                    <a:pt x="230" y="76"/>
                  </a:lnTo>
                  <a:lnTo>
                    <a:pt x="207" y="31"/>
                  </a:lnTo>
                  <a:lnTo>
                    <a:pt x="191" y="41"/>
                  </a:lnTo>
                  <a:lnTo>
                    <a:pt x="177" y="46"/>
                  </a:lnTo>
                  <a:lnTo>
                    <a:pt x="171" y="63"/>
                  </a:lnTo>
                  <a:lnTo>
                    <a:pt x="150" y="64"/>
                  </a:lnTo>
                  <a:lnTo>
                    <a:pt x="144" y="30"/>
                  </a:lnTo>
                  <a:lnTo>
                    <a:pt x="130" y="13"/>
                  </a:lnTo>
                  <a:lnTo>
                    <a:pt x="107" y="0"/>
                  </a:lnTo>
                  <a:lnTo>
                    <a:pt x="87" y="0"/>
                  </a:lnTo>
                  <a:lnTo>
                    <a:pt x="66" y="12"/>
                  </a:lnTo>
                  <a:lnTo>
                    <a:pt x="44" y="16"/>
                  </a:lnTo>
                  <a:lnTo>
                    <a:pt x="38" y="26"/>
                  </a:lnTo>
                  <a:lnTo>
                    <a:pt x="24" y="22"/>
                  </a:lnTo>
                  <a:lnTo>
                    <a:pt x="21" y="45"/>
                  </a:lnTo>
                  <a:lnTo>
                    <a:pt x="0" y="50"/>
                  </a:lnTo>
                  <a:lnTo>
                    <a:pt x="4" y="80"/>
                  </a:lnTo>
                  <a:lnTo>
                    <a:pt x="47" y="100"/>
                  </a:lnTo>
                  <a:lnTo>
                    <a:pt x="54" y="1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 name="Freeform 227"/>
            <p:cNvSpPr>
              <a:spLocks/>
            </p:cNvSpPr>
            <p:nvPr/>
          </p:nvSpPr>
          <p:spPr bwMode="auto">
            <a:xfrm>
              <a:off x="2381" y="3519"/>
              <a:ext cx="121" cy="107"/>
            </a:xfrm>
            <a:custGeom>
              <a:avLst/>
              <a:gdLst>
                <a:gd name="T0" fmla="*/ 11 w 360"/>
                <a:gd name="T1" fmla="*/ 104 h 321"/>
                <a:gd name="T2" fmla="*/ 19 w 360"/>
                <a:gd name="T3" fmla="*/ 101 h 321"/>
                <a:gd name="T4" fmla="*/ 22 w 360"/>
                <a:gd name="T5" fmla="*/ 94 h 321"/>
                <a:gd name="T6" fmla="*/ 29 w 360"/>
                <a:gd name="T7" fmla="*/ 92 h 321"/>
                <a:gd name="T8" fmla="*/ 34 w 360"/>
                <a:gd name="T9" fmla="*/ 95 h 321"/>
                <a:gd name="T10" fmla="*/ 47 w 360"/>
                <a:gd name="T11" fmla="*/ 97 h 321"/>
                <a:gd name="T12" fmla="*/ 54 w 360"/>
                <a:gd name="T13" fmla="*/ 90 h 321"/>
                <a:gd name="T14" fmla="*/ 55 w 360"/>
                <a:gd name="T15" fmla="*/ 98 h 321"/>
                <a:gd name="T16" fmla="*/ 52 w 360"/>
                <a:gd name="T17" fmla="*/ 103 h 321"/>
                <a:gd name="T18" fmla="*/ 57 w 360"/>
                <a:gd name="T19" fmla="*/ 107 h 321"/>
                <a:gd name="T20" fmla="*/ 65 w 360"/>
                <a:gd name="T21" fmla="*/ 107 h 321"/>
                <a:gd name="T22" fmla="*/ 75 w 360"/>
                <a:gd name="T23" fmla="*/ 99 h 321"/>
                <a:gd name="T24" fmla="*/ 79 w 360"/>
                <a:gd name="T25" fmla="*/ 102 h 321"/>
                <a:gd name="T26" fmla="*/ 91 w 360"/>
                <a:gd name="T27" fmla="*/ 83 h 321"/>
                <a:gd name="T28" fmla="*/ 100 w 360"/>
                <a:gd name="T29" fmla="*/ 95 h 321"/>
                <a:gd name="T30" fmla="*/ 117 w 360"/>
                <a:gd name="T31" fmla="*/ 81 h 321"/>
                <a:gd name="T32" fmla="*/ 119 w 360"/>
                <a:gd name="T33" fmla="*/ 74 h 321"/>
                <a:gd name="T34" fmla="*/ 119 w 360"/>
                <a:gd name="T35" fmla="*/ 69 h 321"/>
                <a:gd name="T36" fmla="*/ 121 w 360"/>
                <a:gd name="T37" fmla="*/ 62 h 321"/>
                <a:gd name="T38" fmla="*/ 120 w 360"/>
                <a:gd name="T39" fmla="*/ 45 h 321"/>
                <a:gd name="T40" fmla="*/ 115 w 360"/>
                <a:gd name="T41" fmla="*/ 42 h 321"/>
                <a:gd name="T42" fmla="*/ 110 w 360"/>
                <a:gd name="T43" fmla="*/ 30 h 321"/>
                <a:gd name="T44" fmla="*/ 109 w 360"/>
                <a:gd name="T45" fmla="*/ 20 h 321"/>
                <a:gd name="T46" fmla="*/ 102 w 360"/>
                <a:gd name="T47" fmla="*/ 7 h 321"/>
                <a:gd name="T48" fmla="*/ 99 w 360"/>
                <a:gd name="T49" fmla="*/ 10 h 321"/>
                <a:gd name="T50" fmla="*/ 94 w 360"/>
                <a:gd name="T51" fmla="*/ 4 h 321"/>
                <a:gd name="T52" fmla="*/ 88 w 360"/>
                <a:gd name="T53" fmla="*/ 2 h 321"/>
                <a:gd name="T54" fmla="*/ 77 w 360"/>
                <a:gd name="T55" fmla="*/ 5 h 321"/>
                <a:gd name="T56" fmla="*/ 76 w 360"/>
                <a:gd name="T57" fmla="*/ 11 h 321"/>
                <a:gd name="T58" fmla="*/ 69 w 360"/>
                <a:gd name="T59" fmla="*/ 14 h 321"/>
                <a:gd name="T60" fmla="*/ 64 w 360"/>
                <a:gd name="T61" fmla="*/ 1 h 321"/>
                <a:gd name="T62" fmla="*/ 55 w 360"/>
                <a:gd name="T63" fmla="*/ 0 h 321"/>
                <a:gd name="T64" fmla="*/ 50 w 360"/>
                <a:gd name="T65" fmla="*/ 3 h 321"/>
                <a:gd name="T66" fmla="*/ 47 w 360"/>
                <a:gd name="T67" fmla="*/ 19 h 321"/>
                <a:gd name="T68" fmla="*/ 48 w 360"/>
                <a:gd name="T69" fmla="*/ 24 h 321"/>
                <a:gd name="T70" fmla="*/ 44 w 360"/>
                <a:gd name="T71" fmla="*/ 38 h 321"/>
                <a:gd name="T72" fmla="*/ 39 w 360"/>
                <a:gd name="T73" fmla="*/ 36 h 321"/>
                <a:gd name="T74" fmla="*/ 38 w 360"/>
                <a:gd name="T75" fmla="*/ 41 h 321"/>
                <a:gd name="T76" fmla="*/ 29 w 360"/>
                <a:gd name="T77" fmla="*/ 41 h 321"/>
                <a:gd name="T78" fmla="*/ 23 w 360"/>
                <a:gd name="T79" fmla="*/ 46 h 321"/>
                <a:gd name="T80" fmla="*/ 21 w 360"/>
                <a:gd name="T81" fmla="*/ 43 h 321"/>
                <a:gd name="T82" fmla="*/ 9 w 360"/>
                <a:gd name="T83" fmla="*/ 47 h 321"/>
                <a:gd name="T84" fmla="*/ 5 w 360"/>
                <a:gd name="T85" fmla="*/ 44 h 321"/>
                <a:gd name="T86" fmla="*/ 0 w 360"/>
                <a:gd name="T87" fmla="*/ 50 h 321"/>
                <a:gd name="T88" fmla="*/ 2 w 360"/>
                <a:gd name="T89" fmla="*/ 67 h 321"/>
                <a:gd name="T90" fmla="*/ 2 w 360"/>
                <a:gd name="T91" fmla="*/ 86 h 321"/>
                <a:gd name="T92" fmla="*/ 8 w 360"/>
                <a:gd name="T93" fmla="*/ 93 h 321"/>
                <a:gd name="T94" fmla="*/ 11 w 360"/>
                <a:gd name="T95" fmla="*/ 104 h 3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0"/>
                <a:gd name="T145" fmla="*/ 0 h 321"/>
                <a:gd name="T146" fmla="*/ 360 w 360"/>
                <a:gd name="T147" fmla="*/ 321 h 3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0" h="321">
                  <a:moveTo>
                    <a:pt x="32" y="313"/>
                  </a:moveTo>
                  <a:lnTo>
                    <a:pt x="56" y="302"/>
                  </a:lnTo>
                  <a:lnTo>
                    <a:pt x="66" y="281"/>
                  </a:lnTo>
                  <a:lnTo>
                    <a:pt x="85" y="275"/>
                  </a:lnTo>
                  <a:lnTo>
                    <a:pt x="101" y="284"/>
                  </a:lnTo>
                  <a:lnTo>
                    <a:pt x="139" y="290"/>
                  </a:lnTo>
                  <a:lnTo>
                    <a:pt x="161" y="271"/>
                  </a:lnTo>
                  <a:lnTo>
                    <a:pt x="164" y="293"/>
                  </a:lnTo>
                  <a:lnTo>
                    <a:pt x="155" y="310"/>
                  </a:lnTo>
                  <a:lnTo>
                    <a:pt x="171" y="321"/>
                  </a:lnTo>
                  <a:lnTo>
                    <a:pt x="192" y="321"/>
                  </a:lnTo>
                  <a:lnTo>
                    <a:pt x="222" y="298"/>
                  </a:lnTo>
                  <a:lnTo>
                    <a:pt x="235" y="307"/>
                  </a:lnTo>
                  <a:lnTo>
                    <a:pt x="271" y="248"/>
                  </a:lnTo>
                  <a:lnTo>
                    <a:pt x="299" y="284"/>
                  </a:lnTo>
                  <a:lnTo>
                    <a:pt x="347" y="243"/>
                  </a:lnTo>
                  <a:lnTo>
                    <a:pt x="355" y="223"/>
                  </a:lnTo>
                  <a:lnTo>
                    <a:pt x="353" y="207"/>
                  </a:lnTo>
                  <a:lnTo>
                    <a:pt x="360" y="187"/>
                  </a:lnTo>
                  <a:lnTo>
                    <a:pt x="356" y="135"/>
                  </a:lnTo>
                  <a:lnTo>
                    <a:pt x="341" y="126"/>
                  </a:lnTo>
                  <a:lnTo>
                    <a:pt x="326" y="89"/>
                  </a:lnTo>
                  <a:lnTo>
                    <a:pt x="323" y="59"/>
                  </a:lnTo>
                  <a:lnTo>
                    <a:pt x="302" y="22"/>
                  </a:lnTo>
                  <a:lnTo>
                    <a:pt x="295" y="29"/>
                  </a:lnTo>
                  <a:lnTo>
                    <a:pt x="281" y="13"/>
                  </a:lnTo>
                  <a:lnTo>
                    <a:pt x="261" y="5"/>
                  </a:lnTo>
                  <a:lnTo>
                    <a:pt x="230" y="14"/>
                  </a:lnTo>
                  <a:lnTo>
                    <a:pt x="227" y="32"/>
                  </a:lnTo>
                  <a:lnTo>
                    <a:pt x="205" y="43"/>
                  </a:lnTo>
                  <a:lnTo>
                    <a:pt x="191" y="4"/>
                  </a:lnTo>
                  <a:lnTo>
                    <a:pt x="165" y="0"/>
                  </a:lnTo>
                  <a:lnTo>
                    <a:pt x="150" y="9"/>
                  </a:lnTo>
                  <a:lnTo>
                    <a:pt x="141" y="57"/>
                  </a:lnTo>
                  <a:lnTo>
                    <a:pt x="144" y="73"/>
                  </a:lnTo>
                  <a:lnTo>
                    <a:pt x="131" y="114"/>
                  </a:lnTo>
                  <a:lnTo>
                    <a:pt x="117" y="109"/>
                  </a:lnTo>
                  <a:lnTo>
                    <a:pt x="114" y="122"/>
                  </a:lnTo>
                  <a:lnTo>
                    <a:pt x="85" y="122"/>
                  </a:lnTo>
                  <a:lnTo>
                    <a:pt x="68" y="137"/>
                  </a:lnTo>
                  <a:lnTo>
                    <a:pt x="62" y="130"/>
                  </a:lnTo>
                  <a:lnTo>
                    <a:pt x="26" y="140"/>
                  </a:lnTo>
                  <a:lnTo>
                    <a:pt x="15" y="132"/>
                  </a:lnTo>
                  <a:lnTo>
                    <a:pt x="0" y="149"/>
                  </a:lnTo>
                  <a:lnTo>
                    <a:pt x="7" y="200"/>
                  </a:lnTo>
                  <a:lnTo>
                    <a:pt x="7" y="257"/>
                  </a:lnTo>
                  <a:lnTo>
                    <a:pt x="23" y="278"/>
                  </a:lnTo>
                  <a:lnTo>
                    <a:pt x="32" y="3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 name="Freeform 228"/>
            <p:cNvSpPr>
              <a:spLocks/>
            </p:cNvSpPr>
            <p:nvPr/>
          </p:nvSpPr>
          <p:spPr bwMode="auto">
            <a:xfrm>
              <a:off x="2393" y="3609"/>
              <a:ext cx="48" cy="63"/>
            </a:xfrm>
            <a:custGeom>
              <a:avLst/>
              <a:gdLst>
                <a:gd name="T0" fmla="*/ 0 w 144"/>
                <a:gd name="T1" fmla="*/ 14 h 187"/>
                <a:gd name="T2" fmla="*/ 8 w 144"/>
                <a:gd name="T3" fmla="*/ 10 h 187"/>
                <a:gd name="T4" fmla="*/ 11 w 144"/>
                <a:gd name="T5" fmla="*/ 3 h 187"/>
                <a:gd name="T6" fmla="*/ 18 w 144"/>
                <a:gd name="T7" fmla="*/ 1 h 187"/>
                <a:gd name="T8" fmla="*/ 23 w 144"/>
                <a:gd name="T9" fmla="*/ 4 h 187"/>
                <a:gd name="T10" fmla="*/ 36 w 144"/>
                <a:gd name="T11" fmla="*/ 6 h 187"/>
                <a:gd name="T12" fmla="*/ 43 w 144"/>
                <a:gd name="T13" fmla="*/ 0 h 187"/>
                <a:gd name="T14" fmla="*/ 44 w 144"/>
                <a:gd name="T15" fmla="*/ 7 h 187"/>
                <a:gd name="T16" fmla="*/ 41 w 144"/>
                <a:gd name="T17" fmla="*/ 13 h 187"/>
                <a:gd name="T18" fmla="*/ 46 w 144"/>
                <a:gd name="T19" fmla="*/ 17 h 187"/>
                <a:gd name="T20" fmla="*/ 48 w 144"/>
                <a:gd name="T21" fmla="*/ 41 h 187"/>
                <a:gd name="T22" fmla="*/ 42 w 144"/>
                <a:gd name="T23" fmla="*/ 42 h 187"/>
                <a:gd name="T24" fmla="*/ 41 w 144"/>
                <a:gd name="T25" fmla="*/ 49 h 187"/>
                <a:gd name="T26" fmla="*/ 36 w 144"/>
                <a:gd name="T27" fmla="*/ 51 h 187"/>
                <a:gd name="T28" fmla="*/ 35 w 144"/>
                <a:gd name="T29" fmla="*/ 59 h 187"/>
                <a:gd name="T30" fmla="*/ 20 w 144"/>
                <a:gd name="T31" fmla="*/ 63 h 187"/>
                <a:gd name="T32" fmla="*/ 10 w 144"/>
                <a:gd name="T33" fmla="*/ 63 h 187"/>
                <a:gd name="T34" fmla="*/ 5 w 144"/>
                <a:gd name="T35" fmla="*/ 57 h 187"/>
                <a:gd name="T36" fmla="*/ 7 w 144"/>
                <a:gd name="T37" fmla="*/ 52 h 187"/>
                <a:gd name="T38" fmla="*/ 4 w 144"/>
                <a:gd name="T39" fmla="*/ 48 h 187"/>
                <a:gd name="T40" fmla="*/ 8 w 144"/>
                <a:gd name="T41" fmla="*/ 38 h 187"/>
                <a:gd name="T42" fmla="*/ 4 w 144"/>
                <a:gd name="T43" fmla="*/ 25 h 187"/>
                <a:gd name="T44" fmla="*/ 2 w 144"/>
                <a:gd name="T45" fmla="*/ 21 h 187"/>
                <a:gd name="T46" fmla="*/ 0 w 144"/>
                <a:gd name="T47" fmla="*/ 14 h 1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87"/>
                <a:gd name="T74" fmla="*/ 144 w 144"/>
                <a:gd name="T75" fmla="*/ 187 h 1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87">
                  <a:moveTo>
                    <a:pt x="0" y="42"/>
                  </a:moveTo>
                  <a:lnTo>
                    <a:pt x="24" y="31"/>
                  </a:lnTo>
                  <a:lnTo>
                    <a:pt x="34" y="10"/>
                  </a:lnTo>
                  <a:lnTo>
                    <a:pt x="53" y="4"/>
                  </a:lnTo>
                  <a:lnTo>
                    <a:pt x="69" y="13"/>
                  </a:lnTo>
                  <a:lnTo>
                    <a:pt x="107" y="19"/>
                  </a:lnTo>
                  <a:lnTo>
                    <a:pt x="129" y="0"/>
                  </a:lnTo>
                  <a:lnTo>
                    <a:pt x="132" y="22"/>
                  </a:lnTo>
                  <a:lnTo>
                    <a:pt x="123" y="39"/>
                  </a:lnTo>
                  <a:lnTo>
                    <a:pt x="139" y="50"/>
                  </a:lnTo>
                  <a:lnTo>
                    <a:pt x="144" y="122"/>
                  </a:lnTo>
                  <a:lnTo>
                    <a:pt x="126" y="125"/>
                  </a:lnTo>
                  <a:lnTo>
                    <a:pt x="124" y="145"/>
                  </a:lnTo>
                  <a:lnTo>
                    <a:pt x="109" y="150"/>
                  </a:lnTo>
                  <a:lnTo>
                    <a:pt x="106" y="175"/>
                  </a:lnTo>
                  <a:lnTo>
                    <a:pt x="59" y="187"/>
                  </a:lnTo>
                  <a:lnTo>
                    <a:pt x="30" y="186"/>
                  </a:lnTo>
                  <a:lnTo>
                    <a:pt x="16" y="170"/>
                  </a:lnTo>
                  <a:lnTo>
                    <a:pt x="22" y="155"/>
                  </a:lnTo>
                  <a:lnTo>
                    <a:pt x="13" y="142"/>
                  </a:lnTo>
                  <a:lnTo>
                    <a:pt x="24" y="113"/>
                  </a:lnTo>
                  <a:lnTo>
                    <a:pt x="13" y="73"/>
                  </a:lnTo>
                  <a:lnTo>
                    <a:pt x="5" y="63"/>
                  </a:lnTo>
                  <a:lnTo>
                    <a:pt x="0" y="4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 name="Freeform 229"/>
            <p:cNvSpPr>
              <a:spLocks/>
            </p:cNvSpPr>
            <p:nvPr/>
          </p:nvSpPr>
          <p:spPr bwMode="auto">
            <a:xfrm>
              <a:off x="2355" y="3666"/>
              <a:ext cx="57" cy="53"/>
            </a:xfrm>
            <a:custGeom>
              <a:avLst/>
              <a:gdLst>
                <a:gd name="T0" fmla="*/ 9 w 170"/>
                <a:gd name="T1" fmla="*/ 53 h 159"/>
                <a:gd name="T2" fmla="*/ 12 w 170"/>
                <a:gd name="T3" fmla="*/ 47 h 159"/>
                <a:gd name="T4" fmla="*/ 17 w 170"/>
                <a:gd name="T5" fmla="*/ 49 h 159"/>
                <a:gd name="T6" fmla="*/ 27 w 170"/>
                <a:gd name="T7" fmla="*/ 36 h 159"/>
                <a:gd name="T8" fmla="*/ 37 w 170"/>
                <a:gd name="T9" fmla="*/ 38 h 159"/>
                <a:gd name="T10" fmla="*/ 41 w 170"/>
                <a:gd name="T11" fmla="*/ 31 h 159"/>
                <a:gd name="T12" fmla="*/ 45 w 170"/>
                <a:gd name="T13" fmla="*/ 33 h 159"/>
                <a:gd name="T14" fmla="*/ 47 w 170"/>
                <a:gd name="T15" fmla="*/ 28 h 159"/>
                <a:gd name="T16" fmla="*/ 47 w 170"/>
                <a:gd name="T17" fmla="*/ 15 h 159"/>
                <a:gd name="T18" fmla="*/ 56 w 170"/>
                <a:gd name="T19" fmla="*/ 10 h 159"/>
                <a:gd name="T20" fmla="*/ 57 w 170"/>
                <a:gd name="T21" fmla="*/ 6 h 159"/>
                <a:gd name="T22" fmla="*/ 47 w 170"/>
                <a:gd name="T23" fmla="*/ 5 h 159"/>
                <a:gd name="T24" fmla="*/ 43 w 170"/>
                <a:gd name="T25" fmla="*/ 0 h 159"/>
                <a:gd name="T26" fmla="*/ 38 w 170"/>
                <a:gd name="T27" fmla="*/ 4 h 159"/>
                <a:gd name="T28" fmla="*/ 33 w 170"/>
                <a:gd name="T29" fmla="*/ 3 h 159"/>
                <a:gd name="T30" fmla="*/ 23 w 170"/>
                <a:gd name="T31" fmla="*/ 9 h 159"/>
                <a:gd name="T32" fmla="*/ 16 w 170"/>
                <a:gd name="T33" fmla="*/ 17 h 159"/>
                <a:gd name="T34" fmla="*/ 11 w 170"/>
                <a:gd name="T35" fmla="*/ 23 h 159"/>
                <a:gd name="T36" fmla="*/ 0 w 170"/>
                <a:gd name="T37" fmla="*/ 37 h 159"/>
                <a:gd name="T38" fmla="*/ 0 w 170"/>
                <a:gd name="T39" fmla="*/ 45 h 159"/>
                <a:gd name="T40" fmla="*/ 9 w 170"/>
                <a:gd name="T41" fmla="*/ 53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0"/>
                <a:gd name="T64" fmla="*/ 0 h 159"/>
                <a:gd name="T65" fmla="*/ 170 w 170"/>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0" h="159">
                  <a:moveTo>
                    <a:pt x="27" y="159"/>
                  </a:moveTo>
                  <a:lnTo>
                    <a:pt x="37" y="141"/>
                  </a:lnTo>
                  <a:lnTo>
                    <a:pt x="52" y="146"/>
                  </a:lnTo>
                  <a:lnTo>
                    <a:pt x="82" y="107"/>
                  </a:lnTo>
                  <a:lnTo>
                    <a:pt x="109" y="113"/>
                  </a:lnTo>
                  <a:lnTo>
                    <a:pt x="123" y="93"/>
                  </a:lnTo>
                  <a:lnTo>
                    <a:pt x="134" y="100"/>
                  </a:lnTo>
                  <a:lnTo>
                    <a:pt x="140" y="84"/>
                  </a:lnTo>
                  <a:lnTo>
                    <a:pt x="141" y="46"/>
                  </a:lnTo>
                  <a:lnTo>
                    <a:pt x="168" y="30"/>
                  </a:lnTo>
                  <a:lnTo>
                    <a:pt x="170" y="17"/>
                  </a:lnTo>
                  <a:lnTo>
                    <a:pt x="141" y="16"/>
                  </a:lnTo>
                  <a:lnTo>
                    <a:pt x="127" y="0"/>
                  </a:lnTo>
                  <a:lnTo>
                    <a:pt x="112" y="12"/>
                  </a:lnTo>
                  <a:lnTo>
                    <a:pt x="98" y="10"/>
                  </a:lnTo>
                  <a:lnTo>
                    <a:pt x="69" y="28"/>
                  </a:lnTo>
                  <a:lnTo>
                    <a:pt x="49" y="50"/>
                  </a:lnTo>
                  <a:lnTo>
                    <a:pt x="32" y="68"/>
                  </a:lnTo>
                  <a:lnTo>
                    <a:pt x="1" y="110"/>
                  </a:lnTo>
                  <a:lnTo>
                    <a:pt x="0" y="135"/>
                  </a:lnTo>
                  <a:lnTo>
                    <a:pt x="27" y="15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2" name="Freeform 230"/>
            <p:cNvSpPr>
              <a:spLocks/>
            </p:cNvSpPr>
            <p:nvPr/>
          </p:nvSpPr>
          <p:spPr bwMode="auto">
            <a:xfrm>
              <a:off x="2373" y="3702"/>
              <a:ext cx="24" cy="39"/>
            </a:xfrm>
            <a:custGeom>
              <a:avLst/>
              <a:gdLst>
                <a:gd name="T0" fmla="*/ 7 w 72"/>
                <a:gd name="T1" fmla="*/ 34 h 118"/>
                <a:gd name="T2" fmla="*/ 14 w 72"/>
                <a:gd name="T3" fmla="*/ 34 h 118"/>
                <a:gd name="T4" fmla="*/ 20 w 72"/>
                <a:gd name="T5" fmla="*/ 39 h 118"/>
                <a:gd name="T6" fmla="*/ 24 w 72"/>
                <a:gd name="T7" fmla="*/ 30 h 118"/>
                <a:gd name="T8" fmla="*/ 24 w 72"/>
                <a:gd name="T9" fmla="*/ 26 h 118"/>
                <a:gd name="T10" fmla="*/ 21 w 72"/>
                <a:gd name="T11" fmla="*/ 21 h 118"/>
                <a:gd name="T12" fmla="*/ 23 w 72"/>
                <a:gd name="T13" fmla="*/ 16 h 118"/>
                <a:gd name="T14" fmla="*/ 19 w 72"/>
                <a:gd name="T15" fmla="*/ 2 h 118"/>
                <a:gd name="T16" fmla="*/ 10 w 72"/>
                <a:gd name="T17" fmla="*/ 0 h 118"/>
                <a:gd name="T18" fmla="*/ 0 w 72"/>
                <a:gd name="T19" fmla="*/ 13 h 118"/>
                <a:gd name="T20" fmla="*/ 1 w 72"/>
                <a:gd name="T21" fmla="*/ 20 h 118"/>
                <a:gd name="T22" fmla="*/ 5 w 72"/>
                <a:gd name="T23" fmla="*/ 25 h 118"/>
                <a:gd name="T24" fmla="*/ 3 w 72"/>
                <a:gd name="T25" fmla="*/ 27 h 118"/>
                <a:gd name="T26" fmla="*/ 7 w 72"/>
                <a:gd name="T27" fmla="*/ 34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118"/>
                <a:gd name="T44" fmla="*/ 72 w 72"/>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118">
                  <a:moveTo>
                    <a:pt x="20" y="102"/>
                  </a:moveTo>
                  <a:lnTo>
                    <a:pt x="42" y="102"/>
                  </a:lnTo>
                  <a:lnTo>
                    <a:pt x="59" y="118"/>
                  </a:lnTo>
                  <a:lnTo>
                    <a:pt x="71" y="92"/>
                  </a:lnTo>
                  <a:lnTo>
                    <a:pt x="72" y="78"/>
                  </a:lnTo>
                  <a:lnTo>
                    <a:pt x="63" y="64"/>
                  </a:lnTo>
                  <a:lnTo>
                    <a:pt x="69" y="47"/>
                  </a:lnTo>
                  <a:lnTo>
                    <a:pt x="57" y="6"/>
                  </a:lnTo>
                  <a:lnTo>
                    <a:pt x="30" y="0"/>
                  </a:lnTo>
                  <a:lnTo>
                    <a:pt x="0" y="39"/>
                  </a:lnTo>
                  <a:lnTo>
                    <a:pt x="2" y="60"/>
                  </a:lnTo>
                  <a:lnTo>
                    <a:pt x="16" y="77"/>
                  </a:lnTo>
                  <a:lnTo>
                    <a:pt x="10" y="83"/>
                  </a:lnTo>
                  <a:lnTo>
                    <a:pt x="20" y="10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3" name="Freeform 231"/>
            <p:cNvSpPr>
              <a:spLocks/>
            </p:cNvSpPr>
            <p:nvPr/>
          </p:nvSpPr>
          <p:spPr bwMode="auto">
            <a:xfrm>
              <a:off x="2340" y="3711"/>
              <a:ext cx="62" cy="53"/>
            </a:xfrm>
            <a:custGeom>
              <a:avLst/>
              <a:gdLst>
                <a:gd name="T0" fmla="*/ 31 w 184"/>
                <a:gd name="T1" fmla="*/ 48 h 157"/>
                <a:gd name="T2" fmla="*/ 39 w 184"/>
                <a:gd name="T3" fmla="*/ 49 h 157"/>
                <a:gd name="T4" fmla="*/ 41 w 184"/>
                <a:gd name="T5" fmla="*/ 52 h 157"/>
                <a:gd name="T6" fmla="*/ 44 w 184"/>
                <a:gd name="T7" fmla="*/ 53 h 157"/>
                <a:gd name="T8" fmla="*/ 53 w 184"/>
                <a:gd name="T9" fmla="*/ 53 h 157"/>
                <a:gd name="T10" fmla="*/ 55 w 184"/>
                <a:gd name="T11" fmla="*/ 45 h 157"/>
                <a:gd name="T12" fmla="*/ 60 w 184"/>
                <a:gd name="T13" fmla="*/ 43 h 157"/>
                <a:gd name="T14" fmla="*/ 62 w 184"/>
                <a:gd name="T15" fmla="*/ 36 h 157"/>
                <a:gd name="T16" fmla="*/ 60 w 184"/>
                <a:gd name="T17" fmla="*/ 34 h 157"/>
                <a:gd name="T18" fmla="*/ 56 w 184"/>
                <a:gd name="T19" fmla="*/ 36 h 157"/>
                <a:gd name="T20" fmla="*/ 53 w 184"/>
                <a:gd name="T21" fmla="*/ 30 h 157"/>
                <a:gd name="T22" fmla="*/ 47 w 184"/>
                <a:gd name="T23" fmla="*/ 25 h 157"/>
                <a:gd name="T24" fmla="*/ 40 w 184"/>
                <a:gd name="T25" fmla="*/ 25 h 157"/>
                <a:gd name="T26" fmla="*/ 36 w 184"/>
                <a:gd name="T27" fmla="*/ 19 h 157"/>
                <a:gd name="T28" fmla="*/ 38 w 184"/>
                <a:gd name="T29" fmla="*/ 17 h 157"/>
                <a:gd name="T30" fmla="*/ 34 w 184"/>
                <a:gd name="T31" fmla="*/ 11 h 157"/>
                <a:gd name="T32" fmla="*/ 33 w 184"/>
                <a:gd name="T33" fmla="*/ 4 h 157"/>
                <a:gd name="T34" fmla="*/ 28 w 184"/>
                <a:gd name="T35" fmla="*/ 2 h 157"/>
                <a:gd name="T36" fmla="*/ 25 w 184"/>
                <a:gd name="T37" fmla="*/ 8 h 157"/>
                <a:gd name="T38" fmla="*/ 16 w 184"/>
                <a:gd name="T39" fmla="*/ 0 h 157"/>
                <a:gd name="T40" fmla="*/ 10 w 184"/>
                <a:gd name="T41" fmla="*/ 3 h 157"/>
                <a:gd name="T42" fmla="*/ 0 w 184"/>
                <a:gd name="T43" fmla="*/ 2 h 157"/>
                <a:gd name="T44" fmla="*/ 2 w 184"/>
                <a:gd name="T45" fmla="*/ 8 h 157"/>
                <a:gd name="T46" fmla="*/ 10 w 184"/>
                <a:gd name="T47" fmla="*/ 17 h 157"/>
                <a:gd name="T48" fmla="*/ 12 w 184"/>
                <a:gd name="T49" fmla="*/ 31 h 157"/>
                <a:gd name="T50" fmla="*/ 20 w 184"/>
                <a:gd name="T51" fmla="*/ 37 h 157"/>
                <a:gd name="T52" fmla="*/ 23 w 184"/>
                <a:gd name="T53" fmla="*/ 47 h 157"/>
                <a:gd name="T54" fmla="*/ 27 w 184"/>
                <a:gd name="T55" fmla="*/ 49 h 157"/>
                <a:gd name="T56" fmla="*/ 31 w 184"/>
                <a:gd name="T57" fmla="*/ 48 h 1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57"/>
                <a:gd name="T89" fmla="*/ 184 w 184"/>
                <a:gd name="T90" fmla="*/ 157 h 1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57">
                  <a:moveTo>
                    <a:pt x="92" y="142"/>
                  </a:moveTo>
                  <a:lnTo>
                    <a:pt x="116" y="145"/>
                  </a:lnTo>
                  <a:lnTo>
                    <a:pt x="121" y="154"/>
                  </a:lnTo>
                  <a:lnTo>
                    <a:pt x="131" y="156"/>
                  </a:lnTo>
                  <a:lnTo>
                    <a:pt x="158" y="157"/>
                  </a:lnTo>
                  <a:lnTo>
                    <a:pt x="163" y="133"/>
                  </a:lnTo>
                  <a:lnTo>
                    <a:pt x="178" y="127"/>
                  </a:lnTo>
                  <a:lnTo>
                    <a:pt x="184" y="107"/>
                  </a:lnTo>
                  <a:lnTo>
                    <a:pt x="179" y="101"/>
                  </a:lnTo>
                  <a:lnTo>
                    <a:pt x="167" y="107"/>
                  </a:lnTo>
                  <a:lnTo>
                    <a:pt x="157" y="90"/>
                  </a:lnTo>
                  <a:lnTo>
                    <a:pt x="140" y="74"/>
                  </a:lnTo>
                  <a:lnTo>
                    <a:pt x="118" y="74"/>
                  </a:lnTo>
                  <a:lnTo>
                    <a:pt x="108" y="55"/>
                  </a:lnTo>
                  <a:lnTo>
                    <a:pt x="114" y="49"/>
                  </a:lnTo>
                  <a:lnTo>
                    <a:pt x="100" y="32"/>
                  </a:lnTo>
                  <a:lnTo>
                    <a:pt x="98" y="11"/>
                  </a:lnTo>
                  <a:lnTo>
                    <a:pt x="83" y="6"/>
                  </a:lnTo>
                  <a:lnTo>
                    <a:pt x="73" y="24"/>
                  </a:lnTo>
                  <a:lnTo>
                    <a:pt x="46" y="0"/>
                  </a:lnTo>
                  <a:lnTo>
                    <a:pt x="31" y="10"/>
                  </a:lnTo>
                  <a:lnTo>
                    <a:pt x="0" y="6"/>
                  </a:lnTo>
                  <a:lnTo>
                    <a:pt x="5" y="25"/>
                  </a:lnTo>
                  <a:lnTo>
                    <a:pt x="31" y="49"/>
                  </a:lnTo>
                  <a:lnTo>
                    <a:pt x="35" y="93"/>
                  </a:lnTo>
                  <a:lnTo>
                    <a:pt x="58" y="109"/>
                  </a:lnTo>
                  <a:lnTo>
                    <a:pt x="67" y="138"/>
                  </a:lnTo>
                  <a:lnTo>
                    <a:pt x="80" y="146"/>
                  </a:lnTo>
                  <a:lnTo>
                    <a:pt x="92" y="14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4" name="Freeform 232"/>
            <p:cNvSpPr>
              <a:spLocks/>
            </p:cNvSpPr>
            <p:nvPr/>
          </p:nvSpPr>
          <p:spPr bwMode="auto">
            <a:xfrm>
              <a:off x="2391" y="3668"/>
              <a:ext cx="71" cy="112"/>
            </a:xfrm>
            <a:custGeom>
              <a:avLst/>
              <a:gdLst>
                <a:gd name="T0" fmla="*/ 58 w 211"/>
                <a:gd name="T1" fmla="*/ 15 h 335"/>
                <a:gd name="T2" fmla="*/ 59 w 211"/>
                <a:gd name="T3" fmla="*/ 10 h 335"/>
                <a:gd name="T4" fmla="*/ 59 w 211"/>
                <a:gd name="T5" fmla="*/ 5 h 335"/>
                <a:gd name="T6" fmla="*/ 41 w 211"/>
                <a:gd name="T7" fmla="*/ 9 h 335"/>
                <a:gd name="T8" fmla="*/ 36 w 211"/>
                <a:gd name="T9" fmla="*/ 0 h 335"/>
                <a:gd name="T10" fmla="*/ 21 w 211"/>
                <a:gd name="T11" fmla="*/ 4 h 335"/>
                <a:gd name="T12" fmla="*/ 20 w 211"/>
                <a:gd name="T13" fmla="*/ 8 h 335"/>
                <a:gd name="T14" fmla="*/ 11 w 211"/>
                <a:gd name="T15" fmla="*/ 14 h 335"/>
                <a:gd name="T16" fmla="*/ 10 w 211"/>
                <a:gd name="T17" fmla="*/ 26 h 335"/>
                <a:gd name="T18" fmla="*/ 8 w 211"/>
                <a:gd name="T19" fmla="*/ 32 h 335"/>
                <a:gd name="T20" fmla="*/ 5 w 211"/>
                <a:gd name="T21" fmla="*/ 29 h 335"/>
                <a:gd name="T22" fmla="*/ 0 w 211"/>
                <a:gd name="T23" fmla="*/ 36 h 335"/>
                <a:gd name="T24" fmla="*/ 4 w 211"/>
                <a:gd name="T25" fmla="*/ 50 h 335"/>
                <a:gd name="T26" fmla="*/ 2 w 211"/>
                <a:gd name="T27" fmla="*/ 55 h 335"/>
                <a:gd name="T28" fmla="*/ 5 w 211"/>
                <a:gd name="T29" fmla="*/ 60 h 335"/>
                <a:gd name="T30" fmla="*/ 5 w 211"/>
                <a:gd name="T31" fmla="*/ 65 h 335"/>
                <a:gd name="T32" fmla="*/ 1 w 211"/>
                <a:gd name="T33" fmla="*/ 74 h 335"/>
                <a:gd name="T34" fmla="*/ 4 w 211"/>
                <a:gd name="T35" fmla="*/ 79 h 335"/>
                <a:gd name="T36" fmla="*/ 8 w 211"/>
                <a:gd name="T37" fmla="*/ 77 h 335"/>
                <a:gd name="T38" fmla="*/ 10 w 211"/>
                <a:gd name="T39" fmla="*/ 79 h 335"/>
                <a:gd name="T40" fmla="*/ 16 w 211"/>
                <a:gd name="T41" fmla="*/ 78 h 335"/>
                <a:gd name="T42" fmla="*/ 18 w 211"/>
                <a:gd name="T43" fmla="*/ 86 h 335"/>
                <a:gd name="T44" fmla="*/ 28 w 211"/>
                <a:gd name="T45" fmla="*/ 89 h 335"/>
                <a:gd name="T46" fmla="*/ 27 w 211"/>
                <a:gd name="T47" fmla="*/ 103 h 335"/>
                <a:gd name="T48" fmla="*/ 23 w 211"/>
                <a:gd name="T49" fmla="*/ 109 h 335"/>
                <a:gd name="T50" fmla="*/ 32 w 211"/>
                <a:gd name="T51" fmla="*/ 109 h 335"/>
                <a:gd name="T52" fmla="*/ 37 w 211"/>
                <a:gd name="T53" fmla="*/ 112 h 335"/>
                <a:gd name="T54" fmla="*/ 43 w 211"/>
                <a:gd name="T55" fmla="*/ 109 h 335"/>
                <a:gd name="T56" fmla="*/ 41 w 211"/>
                <a:gd name="T57" fmla="*/ 103 h 335"/>
                <a:gd name="T58" fmla="*/ 47 w 211"/>
                <a:gd name="T59" fmla="*/ 93 h 335"/>
                <a:gd name="T60" fmla="*/ 51 w 211"/>
                <a:gd name="T61" fmla="*/ 97 h 335"/>
                <a:gd name="T62" fmla="*/ 59 w 211"/>
                <a:gd name="T63" fmla="*/ 95 h 335"/>
                <a:gd name="T64" fmla="*/ 69 w 211"/>
                <a:gd name="T65" fmla="*/ 79 h 335"/>
                <a:gd name="T66" fmla="*/ 68 w 211"/>
                <a:gd name="T67" fmla="*/ 74 h 335"/>
                <a:gd name="T68" fmla="*/ 71 w 211"/>
                <a:gd name="T69" fmla="*/ 65 h 335"/>
                <a:gd name="T70" fmla="*/ 70 w 211"/>
                <a:gd name="T71" fmla="*/ 58 h 335"/>
                <a:gd name="T72" fmla="*/ 68 w 211"/>
                <a:gd name="T73" fmla="*/ 50 h 335"/>
                <a:gd name="T74" fmla="*/ 70 w 211"/>
                <a:gd name="T75" fmla="*/ 39 h 335"/>
                <a:gd name="T76" fmla="*/ 70 w 211"/>
                <a:gd name="T77" fmla="*/ 25 h 335"/>
                <a:gd name="T78" fmla="*/ 63 w 211"/>
                <a:gd name="T79" fmla="*/ 25 h 335"/>
                <a:gd name="T80" fmla="*/ 63 w 211"/>
                <a:gd name="T81" fmla="*/ 18 h 335"/>
                <a:gd name="T82" fmla="*/ 58 w 211"/>
                <a:gd name="T83" fmla="*/ 15 h 3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335"/>
                <a:gd name="T128" fmla="*/ 211 w 211"/>
                <a:gd name="T129" fmla="*/ 335 h 3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335">
                  <a:moveTo>
                    <a:pt x="171" y="45"/>
                  </a:moveTo>
                  <a:lnTo>
                    <a:pt x="176" y="30"/>
                  </a:lnTo>
                  <a:lnTo>
                    <a:pt x="175" y="16"/>
                  </a:lnTo>
                  <a:lnTo>
                    <a:pt x="122" y="27"/>
                  </a:lnTo>
                  <a:lnTo>
                    <a:pt x="108" y="0"/>
                  </a:lnTo>
                  <a:lnTo>
                    <a:pt x="61" y="12"/>
                  </a:lnTo>
                  <a:lnTo>
                    <a:pt x="59" y="25"/>
                  </a:lnTo>
                  <a:lnTo>
                    <a:pt x="32" y="41"/>
                  </a:lnTo>
                  <a:lnTo>
                    <a:pt x="31" y="79"/>
                  </a:lnTo>
                  <a:lnTo>
                    <a:pt x="25" y="95"/>
                  </a:lnTo>
                  <a:lnTo>
                    <a:pt x="14" y="88"/>
                  </a:lnTo>
                  <a:lnTo>
                    <a:pt x="0" y="108"/>
                  </a:lnTo>
                  <a:lnTo>
                    <a:pt x="12" y="149"/>
                  </a:lnTo>
                  <a:lnTo>
                    <a:pt x="6" y="166"/>
                  </a:lnTo>
                  <a:lnTo>
                    <a:pt x="15" y="180"/>
                  </a:lnTo>
                  <a:lnTo>
                    <a:pt x="14" y="194"/>
                  </a:lnTo>
                  <a:lnTo>
                    <a:pt x="2" y="220"/>
                  </a:lnTo>
                  <a:lnTo>
                    <a:pt x="12" y="237"/>
                  </a:lnTo>
                  <a:lnTo>
                    <a:pt x="24" y="231"/>
                  </a:lnTo>
                  <a:lnTo>
                    <a:pt x="29" y="237"/>
                  </a:lnTo>
                  <a:lnTo>
                    <a:pt x="49" y="234"/>
                  </a:lnTo>
                  <a:lnTo>
                    <a:pt x="54" y="257"/>
                  </a:lnTo>
                  <a:lnTo>
                    <a:pt x="84" y="267"/>
                  </a:lnTo>
                  <a:lnTo>
                    <a:pt x="79" y="307"/>
                  </a:lnTo>
                  <a:lnTo>
                    <a:pt x="68" y="325"/>
                  </a:lnTo>
                  <a:lnTo>
                    <a:pt x="96" y="327"/>
                  </a:lnTo>
                  <a:lnTo>
                    <a:pt x="111" y="335"/>
                  </a:lnTo>
                  <a:lnTo>
                    <a:pt x="129" y="326"/>
                  </a:lnTo>
                  <a:lnTo>
                    <a:pt x="121" y="308"/>
                  </a:lnTo>
                  <a:lnTo>
                    <a:pt x="140" y="277"/>
                  </a:lnTo>
                  <a:lnTo>
                    <a:pt x="151" y="291"/>
                  </a:lnTo>
                  <a:lnTo>
                    <a:pt x="174" y="284"/>
                  </a:lnTo>
                  <a:lnTo>
                    <a:pt x="205" y="235"/>
                  </a:lnTo>
                  <a:lnTo>
                    <a:pt x="201" y="220"/>
                  </a:lnTo>
                  <a:lnTo>
                    <a:pt x="211" y="195"/>
                  </a:lnTo>
                  <a:lnTo>
                    <a:pt x="207" y="172"/>
                  </a:lnTo>
                  <a:lnTo>
                    <a:pt x="201" y="150"/>
                  </a:lnTo>
                  <a:lnTo>
                    <a:pt x="209" y="116"/>
                  </a:lnTo>
                  <a:lnTo>
                    <a:pt x="207" y="76"/>
                  </a:lnTo>
                  <a:lnTo>
                    <a:pt x="186" y="76"/>
                  </a:lnTo>
                  <a:lnTo>
                    <a:pt x="187" y="54"/>
                  </a:lnTo>
                  <a:lnTo>
                    <a:pt x="171" y="4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5" name="Freeform 233"/>
            <p:cNvSpPr>
              <a:spLocks/>
            </p:cNvSpPr>
            <p:nvPr/>
          </p:nvSpPr>
          <p:spPr bwMode="auto">
            <a:xfrm>
              <a:off x="2535" y="3606"/>
              <a:ext cx="95" cy="81"/>
            </a:xfrm>
            <a:custGeom>
              <a:avLst/>
              <a:gdLst>
                <a:gd name="T0" fmla="*/ 52 w 282"/>
                <a:gd name="T1" fmla="*/ 59 h 242"/>
                <a:gd name="T2" fmla="*/ 65 w 282"/>
                <a:gd name="T3" fmla="*/ 59 h 242"/>
                <a:gd name="T4" fmla="*/ 66 w 282"/>
                <a:gd name="T5" fmla="*/ 64 h 242"/>
                <a:gd name="T6" fmla="*/ 73 w 282"/>
                <a:gd name="T7" fmla="*/ 64 h 242"/>
                <a:gd name="T8" fmla="*/ 74 w 282"/>
                <a:gd name="T9" fmla="*/ 58 h 242"/>
                <a:gd name="T10" fmla="*/ 81 w 282"/>
                <a:gd name="T11" fmla="*/ 54 h 242"/>
                <a:gd name="T12" fmla="*/ 86 w 282"/>
                <a:gd name="T13" fmla="*/ 59 h 242"/>
                <a:gd name="T14" fmla="*/ 91 w 282"/>
                <a:gd name="T15" fmla="*/ 53 h 242"/>
                <a:gd name="T16" fmla="*/ 92 w 282"/>
                <a:gd name="T17" fmla="*/ 39 h 242"/>
                <a:gd name="T18" fmla="*/ 95 w 282"/>
                <a:gd name="T19" fmla="*/ 36 h 242"/>
                <a:gd name="T20" fmla="*/ 94 w 282"/>
                <a:gd name="T21" fmla="*/ 25 h 242"/>
                <a:gd name="T22" fmla="*/ 88 w 282"/>
                <a:gd name="T23" fmla="*/ 18 h 242"/>
                <a:gd name="T24" fmla="*/ 90 w 282"/>
                <a:gd name="T25" fmla="*/ 12 h 242"/>
                <a:gd name="T26" fmla="*/ 86 w 282"/>
                <a:gd name="T27" fmla="*/ 9 h 242"/>
                <a:gd name="T28" fmla="*/ 79 w 282"/>
                <a:gd name="T29" fmla="*/ 1 h 242"/>
                <a:gd name="T30" fmla="*/ 66 w 282"/>
                <a:gd name="T31" fmla="*/ 1 h 242"/>
                <a:gd name="T32" fmla="*/ 60 w 282"/>
                <a:gd name="T33" fmla="*/ 4 h 242"/>
                <a:gd name="T34" fmla="*/ 62 w 282"/>
                <a:gd name="T35" fmla="*/ 20 h 242"/>
                <a:gd name="T36" fmla="*/ 56 w 282"/>
                <a:gd name="T37" fmla="*/ 23 h 242"/>
                <a:gd name="T38" fmla="*/ 54 w 282"/>
                <a:gd name="T39" fmla="*/ 13 h 242"/>
                <a:gd name="T40" fmla="*/ 44 w 282"/>
                <a:gd name="T41" fmla="*/ 0 h 242"/>
                <a:gd name="T42" fmla="*/ 33 w 282"/>
                <a:gd name="T43" fmla="*/ 4 h 242"/>
                <a:gd name="T44" fmla="*/ 30 w 282"/>
                <a:gd name="T45" fmla="*/ 15 h 242"/>
                <a:gd name="T46" fmla="*/ 21 w 282"/>
                <a:gd name="T47" fmla="*/ 17 h 242"/>
                <a:gd name="T48" fmla="*/ 11 w 282"/>
                <a:gd name="T49" fmla="*/ 7 h 242"/>
                <a:gd name="T50" fmla="*/ 5 w 282"/>
                <a:gd name="T51" fmla="*/ 13 h 242"/>
                <a:gd name="T52" fmla="*/ 7 w 282"/>
                <a:gd name="T53" fmla="*/ 26 h 242"/>
                <a:gd name="T54" fmla="*/ 9 w 282"/>
                <a:gd name="T55" fmla="*/ 36 h 242"/>
                <a:gd name="T56" fmla="*/ 0 w 282"/>
                <a:gd name="T57" fmla="*/ 38 h 242"/>
                <a:gd name="T58" fmla="*/ 0 w 282"/>
                <a:gd name="T59" fmla="*/ 47 h 242"/>
                <a:gd name="T60" fmla="*/ 4 w 282"/>
                <a:gd name="T61" fmla="*/ 52 h 242"/>
                <a:gd name="T62" fmla="*/ 1 w 282"/>
                <a:gd name="T63" fmla="*/ 60 h 242"/>
                <a:gd name="T64" fmla="*/ 9 w 282"/>
                <a:gd name="T65" fmla="*/ 72 h 242"/>
                <a:gd name="T66" fmla="*/ 14 w 282"/>
                <a:gd name="T67" fmla="*/ 74 h 242"/>
                <a:gd name="T68" fmla="*/ 26 w 282"/>
                <a:gd name="T69" fmla="*/ 76 h 242"/>
                <a:gd name="T70" fmla="*/ 35 w 282"/>
                <a:gd name="T71" fmla="*/ 81 h 242"/>
                <a:gd name="T72" fmla="*/ 40 w 282"/>
                <a:gd name="T73" fmla="*/ 76 h 242"/>
                <a:gd name="T74" fmla="*/ 46 w 282"/>
                <a:gd name="T75" fmla="*/ 64 h 242"/>
                <a:gd name="T76" fmla="*/ 52 w 282"/>
                <a:gd name="T77" fmla="*/ 59 h 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2"/>
                <a:gd name="T118" fmla="*/ 0 h 242"/>
                <a:gd name="T119" fmla="*/ 282 w 282"/>
                <a:gd name="T120" fmla="*/ 242 h 2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2" h="242">
                  <a:moveTo>
                    <a:pt x="155" y="176"/>
                  </a:moveTo>
                  <a:lnTo>
                    <a:pt x="193" y="175"/>
                  </a:lnTo>
                  <a:lnTo>
                    <a:pt x="197" y="191"/>
                  </a:lnTo>
                  <a:lnTo>
                    <a:pt x="217" y="191"/>
                  </a:lnTo>
                  <a:lnTo>
                    <a:pt x="221" y="172"/>
                  </a:lnTo>
                  <a:lnTo>
                    <a:pt x="239" y="160"/>
                  </a:lnTo>
                  <a:lnTo>
                    <a:pt x="255" y="175"/>
                  </a:lnTo>
                  <a:lnTo>
                    <a:pt x="269" y="158"/>
                  </a:lnTo>
                  <a:lnTo>
                    <a:pt x="273" y="118"/>
                  </a:lnTo>
                  <a:lnTo>
                    <a:pt x="282" y="108"/>
                  </a:lnTo>
                  <a:lnTo>
                    <a:pt x="280" y="76"/>
                  </a:lnTo>
                  <a:lnTo>
                    <a:pt x="261" y="55"/>
                  </a:lnTo>
                  <a:lnTo>
                    <a:pt x="268" y="36"/>
                  </a:lnTo>
                  <a:lnTo>
                    <a:pt x="256" y="27"/>
                  </a:lnTo>
                  <a:lnTo>
                    <a:pt x="235" y="4"/>
                  </a:lnTo>
                  <a:lnTo>
                    <a:pt x="197" y="2"/>
                  </a:lnTo>
                  <a:lnTo>
                    <a:pt x="178" y="13"/>
                  </a:lnTo>
                  <a:lnTo>
                    <a:pt x="183" y="60"/>
                  </a:lnTo>
                  <a:lnTo>
                    <a:pt x="166" y="68"/>
                  </a:lnTo>
                  <a:lnTo>
                    <a:pt x="160" y="40"/>
                  </a:lnTo>
                  <a:lnTo>
                    <a:pt x="131" y="0"/>
                  </a:lnTo>
                  <a:lnTo>
                    <a:pt x="97" y="12"/>
                  </a:lnTo>
                  <a:lnTo>
                    <a:pt x="90" y="46"/>
                  </a:lnTo>
                  <a:lnTo>
                    <a:pt x="63" y="50"/>
                  </a:lnTo>
                  <a:lnTo>
                    <a:pt x="34" y="21"/>
                  </a:lnTo>
                  <a:lnTo>
                    <a:pt x="16" y="39"/>
                  </a:lnTo>
                  <a:lnTo>
                    <a:pt x="22" y="78"/>
                  </a:lnTo>
                  <a:lnTo>
                    <a:pt x="27" y="108"/>
                  </a:lnTo>
                  <a:lnTo>
                    <a:pt x="0" y="114"/>
                  </a:lnTo>
                  <a:lnTo>
                    <a:pt x="0" y="141"/>
                  </a:lnTo>
                  <a:lnTo>
                    <a:pt x="12" y="154"/>
                  </a:lnTo>
                  <a:lnTo>
                    <a:pt x="3" y="178"/>
                  </a:lnTo>
                  <a:lnTo>
                    <a:pt x="28" y="214"/>
                  </a:lnTo>
                  <a:lnTo>
                    <a:pt x="42" y="222"/>
                  </a:lnTo>
                  <a:lnTo>
                    <a:pt x="76" y="228"/>
                  </a:lnTo>
                  <a:lnTo>
                    <a:pt x="103" y="242"/>
                  </a:lnTo>
                  <a:lnTo>
                    <a:pt x="119" y="228"/>
                  </a:lnTo>
                  <a:lnTo>
                    <a:pt x="136" y="191"/>
                  </a:lnTo>
                  <a:lnTo>
                    <a:pt x="155" y="17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6" name="Freeform 234"/>
            <p:cNvSpPr>
              <a:spLocks/>
            </p:cNvSpPr>
            <p:nvPr/>
          </p:nvSpPr>
          <p:spPr bwMode="auto">
            <a:xfrm>
              <a:off x="2510" y="3664"/>
              <a:ext cx="44" cy="59"/>
            </a:xfrm>
            <a:custGeom>
              <a:avLst/>
              <a:gdLst>
                <a:gd name="T0" fmla="*/ 29 w 131"/>
                <a:gd name="T1" fmla="*/ 58 h 179"/>
                <a:gd name="T2" fmla="*/ 36 w 131"/>
                <a:gd name="T3" fmla="*/ 52 h 179"/>
                <a:gd name="T4" fmla="*/ 39 w 131"/>
                <a:gd name="T5" fmla="*/ 47 h 179"/>
                <a:gd name="T6" fmla="*/ 44 w 131"/>
                <a:gd name="T7" fmla="*/ 46 h 179"/>
                <a:gd name="T8" fmla="*/ 42 w 131"/>
                <a:gd name="T9" fmla="*/ 34 h 179"/>
                <a:gd name="T10" fmla="*/ 34 w 131"/>
                <a:gd name="T11" fmla="*/ 13 h 179"/>
                <a:gd name="T12" fmla="*/ 26 w 131"/>
                <a:gd name="T13" fmla="*/ 1 h 179"/>
                <a:gd name="T14" fmla="*/ 17 w 131"/>
                <a:gd name="T15" fmla="*/ 0 h 179"/>
                <a:gd name="T16" fmla="*/ 10 w 131"/>
                <a:gd name="T17" fmla="*/ 13 h 179"/>
                <a:gd name="T18" fmla="*/ 3 w 131"/>
                <a:gd name="T19" fmla="*/ 15 h 179"/>
                <a:gd name="T20" fmla="*/ 0 w 131"/>
                <a:gd name="T21" fmla="*/ 26 h 179"/>
                <a:gd name="T22" fmla="*/ 2 w 131"/>
                <a:gd name="T23" fmla="*/ 34 h 179"/>
                <a:gd name="T24" fmla="*/ 5 w 131"/>
                <a:gd name="T25" fmla="*/ 42 h 179"/>
                <a:gd name="T26" fmla="*/ 6 w 131"/>
                <a:gd name="T27" fmla="*/ 52 h 179"/>
                <a:gd name="T28" fmla="*/ 12 w 131"/>
                <a:gd name="T29" fmla="*/ 55 h 179"/>
                <a:gd name="T30" fmla="*/ 19 w 131"/>
                <a:gd name="T31" fmla="*/ 53 h 179"/>
                <a:gd name="T32" fmla="*/ 22 w 131"/>
                <a:gd name="T33" fmla="*/ 59 h 179"/>
                <a:gd name="T34" fmla="*/ 29 w 131"/>
                <a:gd name="T35" fmla="*/ 58 h 1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179"/>
                <a:gd name="T56" fmla="*/ 131 w 131"/>
                <a:gd name="T57" fmla="*/ 179 h 1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179">
                  <a:moveTo>
                    <a:pt x="87" y="176"/>
                  </a:moveTo>
                  <a:lnTo>
                    <a:pt x="108" y="157"/>
                  </a:lnTo>
                  <a:lnTo>
                    <a:pt x="115" y="142"/>
                  </a:lnTo>
                  <a:lnTo>
                    <a:pt x="131" y="139"/>
                  </a:lnTo>
                  <a:lnTo>
                    <a:pt x="126" y="103"/>
                  </a:lnTo>
                  <a:lnTo>
                    <a:pt x="102" y="39"/>
                  </a:lnTo>
                  <a:lnTo>
                    <a:pt x="77" y="3"/>
                  </a:lnTo>
                  <a:lnTo>
                    <a:pt x="50" y="0"/>
                  </a:lnTo>
                  <a:lnTo>
                    <a:pt x="29" y="38"/>
                  </a:lnTo>
                  <a:lnTo>
                    <a:pt x="8" y="44"/>
                  </a:lnTo>
                  <a:lnTo>
                    <a:pt x="0" y="79"/>
                  </a:lnTo>
                  <a:lnTo>
                    <a:pt x="7" y="103"/>
                  </a:lnTo>
                  <a:lnTo>
                    <a:pt x="14" y="126"/>
                  </a:lnTo>
                  <a:lnTo>
                    <a:pt x="17" y="157"/>
                  </a:lnTo>
                  <a:lnTo>
                    <a:pt x="36" y="166"/>
                  </a:lnTo>
                  <a:lnTo>
                    <a:pt x="56" y="162"/>
                  </a:lnTo>
                  <a:lnTo>
                    <a:pt x="65" y="179"/>
                  </a:lnTo>
                  <a:lnTo>
                    <a:pt x="87" y="17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7" name="Freeform 235"/>
            <p:cNvSpPr>
              <a:spLocks/>
            </p:cNvSpPr>
            <p:nvPr/>
          </p:nvSpPr>
          <p:spPr bwMode="auto">
            <a:xfrm>
              <a:off x="2539" y="3677"/>
              <a:ext cx="52" cy="58"/>
            </a:xfrm>
            <a:custGeom>
              <a:avLst/>
              <a:gdLst>
                <a:gd name="T0" fmla="*/ 0 w 155"/>
                <a:gd name="T1" fmla="*/ 45 h 175"/>
                <a:gd name="T2" fmla="*/ 7 w 155"/>
                <a:gd name="T3" fmla="*/ 39 h 175"/>
                <a:gd name="T4" fmla="*/ 9 w 155"/>
                <a:gd name="T5" fmla="*/ 34 h 175"/>
                <a:gd name="T6" fmla="*/ 15 w 155"/>
                <a:gd name="T7" fmla="*/ 33 h 175"/>
                <a:gd name="T8" fmla="*/ 13 w 155"/>
                <a:gd name="T9" fmla="*/ 21 h 175"/>
                <a:gd name="T10" fmla="*/ 5 w 155"/>
                <a:gd name="T11" fmla="*/ 0 h 175"/>
                <a:gd name="T12" fmla="*/ 10 w 155"/>
                <a:gd name="T13" fmla="*/ 3 h 175"/>
                <a:gd name="T14" fmla="*/ 21 w 155"/>
                <a:gd name="T15" fmla="*/ 5 h 175"/>
                <a:gd name="T16" fmla="*/ 30 w 155"/>
                <a:gd name="T17" fmla="*/ 9 h 175"/>
                <a:gd name="T18" fmla="*/ 36 w 155"/>
                <a:gd name="T19" fmla="*/ 5 h 175"/>
                <a:gd name="T20" fmla="*/ 40 w 155"/>
                <a:gd name="T21" fmla="*/ 11 h 175"/>
                <a:gd name="T22" fmla="*/ 47 w 155"/>
                <a:gd name="T23" fmla="*/ 10 h 175"/>
                <a:gd name="T24" fmla="*/ 49 w 155"/>
                <a:gd name="T25" fmla="*/ 19 h 175"/>
                <a:gd name="T26" fmla="*/ 46 w 155"/>
                <a:gd name="T27" fmla="*/ 30 h 175"/>
                <a:gd name="T28" fmla="*/ 50 w 155"/>
                <a:gd name="T29" fmla="*/ 33 h 175"/>
                <a:gd name="T30" fmla="*/ 52 w 155"/>
                <a:gd name="T31" fmla="*/ 50 h 175"/>
                <a:gd name="T32" fmla="*/ 47 w 155"/>
                <a:gd name="T33" fmla="*/ 56 h 175"/>
                <a:gd name="T34" fmla="*/ 38 w 155"/>
                <a:gd name="T35" fmla="*/ 56 h 175"/>
                <a:gd name="T36" fmla="*/ 26 w 155"/>
                <a:gd name="T37" fmla="*/ 57 h 175"/>
                <a:gd name="T38" fmla="*/ 17 w 155"/>
                <a:gd name="T39" fmla="*/ 58 h 175"/>
                <a:gd name="T40" fmla="*/ 12 w 155"/>
                <a:gd name="T41" fmla="*/ 58 h 175"/>
                <a:gd name="T42" fmla="*/ 5 w 155"/>
                <a:gd name="T43" fmla="*/ 56 h 175"/>
                <a:gd name="T44" fmla="*/ 0 w 155"/>
                <a:gd name="T45" fmla="*/ 45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175"/>
                <a:gd name="T71" fmla="*/ 155 w 155"/>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175">
                  <a:moveTo>
                    <a:pt x="0" y="137"/>
                  </a:moveTo>
                  <a:lnTo>
                    <a:pt x="21" y="118"/>
                  </a:lnTo>
                  <a:lnTo>
                    <a:pt x="28" y="103"/>
                  </a:lnTo>
                  <a:lnTo>
                    <a:pt x="44" y="100"/>
                  </a:lnTo>
                  <a:lnTo>
                    <a:pt x="39" y="64"/>
                  </a:lnTo>
                  <a:lnTo>
                    <a:pt x="15" y="0"/>
                  </a:lnTo>
                  <a:lnTo>
                    <a:pt x="29" y="8"/>
                  </a:lnTo>
                  <a:lnTo>
                    <a:pt x="63" y="14"/>
                  </a:lnTo>
                  <a:lnTo>
                    <a:pt x="90" y="28"/>
                  </a:lnTo>
                  <a:lnTo>
                    <a:pt x="106" y="14"/>
                  </a:lnTo>
                  <a:lnTo>
                    <a:pt x="118" y="34"/>
                  </a:lnTo>
                  <a:lnTo>
                    <a:pt x="140" y="31"/>
                  </a:lnTo>
                  <a:lnTo>
                    <a:pt x="147" y="57"/>
                  </a:lnTo>
                  <a:lnTo>
                    <a:pt x="138" y="90"/>
                  </a:lnTo>
                  <a:lnTo>
                    <a:pt x="150" y="100"/>
                  </a:lnTo>
                  <a:lnTo>
                    <a:pt x="155" y="152"/>
                  </a:lnTo>
                  <a:lnTo>
                    <a:pt x="141" y="168"/>
                  </a:lnTo>
                  <a:lnTo>
                    <a:pt x="114" y="169"/>
                  </a:lnTo>
                  <a:lnTo>
                    <a:pt x="78" y="171"/>
                  </a:lnTo>
                  <a:lnTo>
                    <a:pt x="51" y="175"/>
                  </a:lnTo>
                  <a:lnTo>
                    <a:pt x="35" y="175"/>
                  </a:lnTo>
                  <a:lnTo>
                    <a:pt x="16" y="169"/>
                  </a:lnTo>
                  <a:lnTo>
                    <a:pt x="0" y="1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8" name="Freeform 236"/>
            <p:cNvSpPr>
              <a:spLocks/>
            </p:cNvSpPr>
            <p:nvPr/>
          </p:nvSpPr>
          <p:spPr bwMode="auto">
            <a:xfrm>
              <a:off x="2528" y="3723"/>
              <a:ext cx="29" cy="48"/>
            </a:xfrm>
            <a:custGeom>
              <a:avLst/>
              <a:gdLst>
                <a:gd name="T0" fmla="*/ 11 w 86"/>
                <a:gd name="T1" fmla="*/ 0 h 144"/>
                <a:gd name="T2" fmla="*/ 17 w 86"/>
                <a:gd name="T3" fmla="*/ 11 h 144"/>
                <a:gd name="T4" fmla="*/ 17 w 86"/>
                <a:gd name="T5" fmla="*/ 21 h 144"/>
                <a:gd name="T6" fmla="*/ 22 w 86"/>
                <a:gd name="T7" fmla="*/ 31 h 144"/>
                <a:gd name="T8" fmla="*/ 29 w 86"/>
                <a:gd name="T9" fmla="*/ 39 h 144"/>
                <a:gd name="T10" fmla="*/ 22 w 86"/>
                <a:gd name="T11" fmla="*/ 48 h 144"/>
                <a:gd name="T12" fmla="*/ 15 w 86"/>
                <a:gd name="T13" fmla="*/ 48 h 144"/>
                <a:gd name="T14" fmla="*/ 7 w 86"/>
                <a:gd name="T15" fmla="*/ 44 h 144"/>
                <a:gd name="T16" fmla="*/ 0 w 86"/>
                <a:gd name="T17" fmla="*/ 37 h 144"/>
                <a:gd name="T18" fmla="*/ 1 w 86"/>
                <a:gd name="T19" fmla="*/ 30 h 144"/>
                <a:gd name="T20" fmla="*/ 6 w 86"/>
                <a:gd name="T21" fmla="*/ 28 h 144"/>
                <a:gd name="T22" fmla="*/ 4 w 86"/>
                <a:gd name="T23" fmla="*/ 1 h 144"/>
                <a:gd name="T24" fmla="*/ 11 w 86"/>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44"/>
                <a:gd name="T41" fmla="*/ 86 w 86"/>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44">
                  <a:moveTo>
                    <a:pt x="34" y="0"/>
                  </a:moveTo>
                  <a:lnTo>
                    <a:pt x="50" y="32"/>
                  </a:lnTo>
                  <a:lnTo>
                    <a:pt x="51" y="62"/>
                  </a:lnTo>
                  <a:lnTo>
                    <a:pt x="64" y="94"/>
                  </a:lnTo>
                  <a:lnTo>
                    <a:pt x="86" y="118"/>
                  </a:lnTo>
                  <a:lnTo>
                    <a:pt x="66" y="144"/>
                  </a:lnTo>
                  <a:lnTo>
                    <a:pt x="43" y="143"/>
                  </a:lnTo>
                  <a:lnTo>
                    <a:pt x="22" y="131"/>
                  </a:lnTo>
                  <a:lnTo>
                    <a:pt x="0" y="111"/>
                  </a:lnTo>
                  <a:lnTo>
                    <a:pt x="3" y="91"/>
                  </a:lnTo>
                  <a:lnTo>
                    <a:pt x="19" y="84"/>
                  </a:lnTo>
                  <a:lnTo>
                    <a:pt x="12" y="3"/>
                  </a:lnTo>
                  <a:lnTo>
                    <a:pt x="34"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9" name="Freeform 237"/>
            <p:cNvSpPr>
              <a:spLocks/>
            </p:cNvSpPr>
            <p:nvPr/>
          </p:nvSpPr>
          <p:spPr bwMode="auto">
            <a:xfrm>
              <a:off x="2459" y="3663"/>
              <a:ext cx="54" cy="75"/>
            </a:xfrm>
            <a:custGeom>
              <a:avLst/>
              <a:gdLst>
                <a:gd name="T0" fmla="*/ 19 w 160"/>
                <a:gd name="T1" fmla="*/ 20 h 223"/>
                <a:gd name="T2" fmla="*/ 25 w 160"/>
                <a:gd name="T3" fmla="*/ 4 h 223"/>
                <a:gd name="T4" fmla="*/ 30 w 160"/>
                <a:gd name="T5" fmla="*/ 0 h 223"/>
                <a:gd name="T6" fmla="*/ 34 w 160"/>
                <a:gd name="T7" fmla="*/ 4 h 223"/>
                <a:gd name="T8" fmla="*/ 30 w 160"/>
                <a:gd name="T9" fmla="*/ 22 h 223"/>
                <a:gd name="T10" fmla="*/ 32 w 160"/>
                <a:gd name="T11" fmla="*/ 28 h 223"/>
                <a:gd name="T12" fmla="*/ 34 w 160"/>
                <a:gd name="T13" fmla="*/ 23 h 223"/>
                <a:gd name="T14" fmla="*/ 38 w 160"/>
                <a:gd name="T15" fmla="*/ 21 h 223"/>
                <a:gd name="T16" fmla="*/ 42 w 160"/>
                <a:gd name="T17" fmla="*/ 27 h 223"/>
                <a:gd name="T18" fmla="*/ 38 w 160"/>
                <a:gd name="T19" fmla="*/ 31 h 223"/>
                <a:gd name="T20" fmla="*/ 38 w 160"/>
                <a:gd name="T21" fmla="*/ 38 h 223"/>
                <a:gd name="T22" fmla="*/ 54 w 160"/>
                <a:gd name="T23" fmla="*/ 35 h 223"/>
                <a:gd name="T24" fmla="*/ 42 w 160"/>
                <a:gd name="T25" fmla="*/ 41 h 223"/>
                <a:gd name="T26" fmla="*/ 38 w 160"/>
                <a:gd name="T27" fmla="*/ 50 h 223"/>
                <a:gd name="T28" fmla="*/ 34 w 160"/>
                <a:gd name="T29" fmla="*/ 64 h 223"/>
                <a:gd name="T30" fmla="*/ 28 w 160"/>
                <a:gd name="T31" fmla="*/ 69 h 223"/>
                <a:gd name="T32" fmla="*/ 21 w 160"/>
                <a:gd name="T33" fmla="*/ 70 h 223"/>
                <a:gd name="T34" fmla="*/ 18 w 160"/>
                <a:gd name="T35" fmla="*/ 75 h 223"/>
                <a:gd name="T36" fmla="*/ 3 w 160"/>
                <a:gd name="T37" fmla="*/ 70 h 223"/>
                <a:gd name="T38" fmla="*/ 2 w 160"/>
                <a:gd name="T39" fmla="*/ 63 h 223"/>
                <a:gd name="T40" fmla="*/ 0 w 160"/>
                <a:gd name="T41" fmla="*/ 55 h 223"/>
                <a:gd name="T42" fmla="*/ 3 w 160"/>
                <a:gd name="T43" fmla="*/ 44 h 223"/>
                <a:gd name="T44" fmla="*/ 2 w 160"/>
                <a:gd name="T45" fmla="*/ 30 h 223"/>
                <a:gd name="T46" fmla="*/ 14 w 160"/>
                <a:gd name="T47" fmla="*/ 22 h 223"/>
                <a:gd name="T48" fmla="*/ 19 w 160"/>
                <a:gd name="T49" fmla="*/ 20 h 2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223"/>
                <a:gd name="T77" fmla="*/ 160 w 160"/>
                <a:gd name="T78" fmla="*/ 223 h 2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223">
                  <a:moveTo>
                    <a:pt x="57" y="60"/>
                  </a:moveTo>
                  <a:lnTo>
                    <a:pt x="74" y="13"/>
                  </a:lnTo>
                  <a:lnTo>
                    <a:pt x="90" y="0"/>
                  </a:lnTo>
                  <a:lnTo>
                    <a:pt x="101" y="12"/>
                  </a:lnTo>
                  <a:lnTo>
                    <a:pt x="89" y="64"/>
                  </a:lnTo>
                  <a:lnTo>
                    <a:pt x="96" y="84"/>
                  </a:lnTo>
                  <a:lnTo>
                    <a:pt x="101" y="67"/>
                  </a:lnTo>
                  <a:lnTo>
                    <a:pt x="113" y="63"/>
                  </a:lnTo>
                  <a:lnTo>
                    <a:pt x="124" y="80"/>
                  </a:lnTo>
                  <a:lnTo>
                    <a:pt x="113" y="91"/>
                  </a:lnTo>
                  <a:lnTo>
                    <a:pt x="114" y="113"/>
                  </a:lnTo>
                  <a:lnTo>
                    <a:pt x="160" y="105"/>
                  </a:lnTo>
                  <a:lnTo>
                    <a:pt x="124" y="123"/>
                  </a:lnTo>
                  <a:lnTo>
                    <a:pt x="112" y="148"/>
                  </a:lnTo>
                  <a:lnTo>
                    <a:pt x="102" y="189"/>
                  </a:lnTo>
                  <a:lnTo>
                    <a:pt x="82" y="204"/>
                  </a:lnTo>
                  <a:lnTo>
                    <a:pt x="63" y="208"/>
                  </a:lnTo>
                  <a:lnTo>
                    <a:pt x="54" y="223"/>
                  </a:lnTo>
                  <a:lnTo>
                    <a:pt x="10" y="209"/>
                  </a:lnTo>
                  <a:lnTo>
                    <a:pt x="6" y="186"/>
                  </a:lnTo>
                  <a:lnTo>
                    <a:pt x="0" y="164"/>
                  </a:lnTo>
                  <a:lnTo>
                    <a:pt x="8" y="130"/>
                  </a:lnTo>
                  <a:lnTo>
                    <a:pt x="6" y="90"/>
                  </a:lnTo>
                  <a:lnTo>
                    <a:pt x="41" y="64"/>
                  </a:lnTo>
                  <a:lnTo>
                    <a:pt x="57" y="6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0" name="Freeform 238"/>
            <p:cNvSpPr>
              <a:spLocks/>
            </p:cNvSpPr>
            <p:nvPr/>
          </p:nvSpPr>
          <p:spPr bwMode="auto">
            <a:xfrm>
              <a:off x="2507" y="3717"/>
              <a:ext cx="27" cy="46"/>
            </a:xfrm>
            <a:custGeom>
              <a:avLst/>
              <a:gdLst>
                <a:gd name="T0" fmla="*/ 5 w 81"/>
                <a:gd name="T1" fmla="*/ 16 h 140"/>
                <a:gd name="T2" fmla="*/ 8 w 81"/>
                <a:gd name="T3" fmla="*/ 30 h 140"/>
                <a:gd name="T4" fmla="*/ 1 w 81"/>
                <a:gd name="T5" fmla="*/ 36 h 140"/>
                <a:gd name="T6" fmla="*/ 0 w 81"/>
                <a:gd name="T7" fmla="*/ 43 h 140"/>
                <a:gd name="T8" fmla="*/ 11 w 81"/>
                <a:gd name="T9" fmla="*/ 46 h 140"/>
                <a:gd name="T10" fmla="*/ 21 w 81"/>
                <a:gd name="T11" fmla="*/ 43 h 140"/>
                <a:gd name="T12" fmla="*/ 22 w 81"/>
                <a:gd name="T13" fmla="*/ 36 h 140"/>
                <a:gd name="T14" fmla="*/ 27 w 81"/>
                <a:gd name="T15" fmla="*/ 34 h 140"/>
                <a:gd name="T16" fmla="*/ 25 w 81"/>
                <a:gd name="T17" fmla="*/ 7 h 140"/>
                <a:gd name="T18" fmla="*/ 22 w 81"/>
                <a:gd name="T19" fmla="*/ 2 h 140"/>
                <a:gd name="T20" fmla="*/ 15 w 81"/>
                <a:gd name="T21" fmla="*/ 3 h 140"/>
                <a:gd name="T22" fmla="*/ 9 w 81"/>
                <a:gd name="T23" fmla="*/ 0 h 140"/>
                <a:gd name="T24" fmla="*/ 5 w 81"/>
                <a:gd name="T25" fmla="*/ 6 h 140"/>
                <a:gd name="T26" fmla="*/ 5 w 81"/>
                <a:gd name="T27" fmla="*/ 16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140"/>
                <a:gd name="T44" fmla="*/ 81 w 81"/>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140">
                  <a:moveTo>
                    <a:pt x="16" y="50"/>
                  </a:moveTo>
                  <a:lnTo>
                    <a:pt x="23" y="90"/>
                  </a:lnTo>
                  <a:lnTo>
                    <a:pt x="4" y="110"/>
                  </a:lnTo>
                  <a:lnTo>
                    <a:pt x="0" y="132"/>
                  </a:lnTo>
                  <a:lnTo>
                    <a:pt x="33" y="140"/>
                  </a:lnTo>
                  <a:lnTo>
                    <a:pt x="62" y="130"/>
                  </a:lnTo>
                  <a:lnTo>
                    <a:pt x="65" y="110"/>
                  </a:lnTo>
                  <a:lnTo>
                    <a:pt x="81" y="103"/>
                  </a:lnTo>
                  <a:lnTo>
                    <a:pt x="74" y="22"/>
                  </a:lnTo>
                  <a:lnTo>
                    <a:pt x="65" y="5"/>
                  </a:lnTo>
                  <a:lnTo>
                    <a:pt x="45" y="9"/>
                  </a:lnTo>
                  <a:lnTo>
                    <a:pt x="26" y="0"/>
                  </a:lnTo>
                  <a:lnTo>
                    <a:pt x="15" y="17"/>
                  </a:lnTo>
                  <a:lnTo>
                    <a:pt x="16" y="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1" name="Freeform 239"/>
            <p:cNvSpPr>
              <a:spLocks/>
            </p:cNvSpPr>
            <p:nvPr/>
          </p:nvSpPr>
          <p:spPr bwMode="auto">
            <a:xfrm>
              <a:off x="2254" y="3144"/>
              <a:ext cx="67" cy="92"/>
            </a:xfrm>
            <a:custGeom>
              <a:avLst/>
              <a:gdLst>
                <a:gd name="T0" fmla="*/ 29 w 202"/>
                <a:gd name="T1" fmla="*/ 78 h 273"/>
                <a:gd name="T2" fmla="*/ 34 w 202"/>
                <a:gd name="T3" fmla="*/ 86 h 273"/>
                <a:gd name="T4" fmla="*/ 36 w 202"/>
                <a:gd name="T5" fmla="*/ 92 h 273"/>
                <a:gd name="T6" fmla="*/ 47 w 202"/>
                <a:gd name="T7" fmla="*/ 82 h 273"/>
                <a:gd name="T8" fmla="*/ 42 w 202"/>
                <a:gd name="T9" fmla="*/ 74 h 273"/>
                <a:gd name="T10" fmla="*/ 49 w 202"/>
                <a:gd name="T11" fmla="*/ 66 h 273"/>
                <a:gd name="T12" fmla="*/ 64 w 202"/>
                <a:gd name="T13" fmla="*/ 58 h 273"/>
                <a:gd name="T14" fmla="*/ 67 w 202"/>
                <a:gd name="T15" fmla="*/ 44 h 273"/>
                <a:gd name="T16" fmla="*/ 60 w 202"/>
                <a:gd name="T17" fmla="*/ 44 h 273"/>
                <a:gd name="T18" fmla="*/ 50 w 202"/>
                <a:gd name="T19" fmla="*/ 60 h 273"/>
                <a:gd name="T20" fmla="*/ 44 w 202"/>
                <a:gd name="T21" fmla="*/ 58 h 273"/>
                <a:gd name="T22" fmla="*/ 39 w 202"/>
                <a:gd name="T23" fmla="*/ 61 h 273"/>
                <a:gd name="T24" fmla="*/ 29 w 202"/>
                <a:gd name="T25" fmla="*/ 59 h 273"/>
                <a:gd name="T26" fmla="*/ 30 w 202"/>
                <a:gd name="T27" fmla="*/ 52 h 273"/>
                <a:gd name="T28" fmla="*/ 36 w 202"/>
                <a:gd name="T29" fmla="*/ 41 h 273"/>
                <a:gd name="T30" fmla="*/ 46 w 202"/>
                <a:gd name="T31" fmla="*/ 35 h 273"/>
                <a:gd name="T32" fmla="*/ 53 w 202"/>
                <a:gd name="T33" fmla="*/ 26 h 273"/>
                <a:gd name="T34" fmla="*/ 42 w 202"/>
                <a:gd name="T35" fmla="*/ 15 h 273"/>
                <a:gd name="T36" fmla="*/ 38 w 202"/>
                <a:gd name="T37" fmla="*/ 16 h 273"/>
                <a:gd name="T38" fmla="*/ 14 w 202"/>
                <a:gd name="T39" fmla="*/ 0 h 273"/>
                <a:gd name="T40" fmla="*/ 8 w 202"/>
                <a:gd name="T41" fmla="*/ 6 h 273"/>
                <a:gd name="T42" fmla="*/ 4 w 202"/>
                <a:gd name="T43" fmla="*/ 30 h 273"/>
                <a:gd name="T44" fmla="*/ 0 w 202"/>
                <a:gd name="T45" fmla="*/ 36 h 273"/>
                <a:gd name="T46" fmla="*/ 1 w 202"/>
                <a:gd name="T47" fmla="*/ 45 h 273"/>
                <a:gd name="T48" fmla="*/ 8 w 202"/>
                <a:gd name="T49" fmla="*/ 54 h 273"/>
                <a:gd name="T50" fmla="*/ 10 w 202"/>
                <a:gd name="T51" fmla="*/ 61 h 273"/>
                <a:gd name="T52" fmla="*/ 5 w 202"/>
                <a:gd name="T53" fmla="*/ 70 h 273"/>
                <a:gd name="T54" fmla="*/ 7 w 202"/>
                <a:gd name="T55" fmla="*/ 80 h 273"/>
                <a:gd name="T56" fmla="*/ 14 w 202"/>
                <a:gd name="T57" fmla="*/ 78 h 273"/>
                <a:gd name="T58" fmla="*/ 23 w 202"/>
                <a:gd name="T59" fmla="*/ 74 h 273"/>
                <a:gd name="T60" fmla="*/ 29 w 202"/>
                <a:gd name="T61" fmla="*/ 78 h 2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2"/>
                <a:gd name="T94" fmla="*/ 0 h 273"/>
                <a:gd name="T95" fmla="*/ 202 w 202"/>
                <a:gd name="T96" fmla="*/ 273 h 2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2" h="273">
                  <a:moveTo>
                    <a:pt x="88" y="232"/>
                  </a:moveTo>
                  <a:lnTo>
                    <a:pt x="103" y="254"/>
                  </a:lnTo>
                  <a:lnTo>
                    <a:pt x="108" y="273"/>
                  </a:lnTo>
                  <a:lnTo>
                    <a:pt x="142" y="244"/>
                  </a:lnTo>
                  <a:lnTo>
                    <a:pt x="128" y="221"/>
                  </a:lnTo>
                  <a:lnTo>
                    <a:pt x="148" y="195"/>
                  </a:lnTo>
                  <a:lnTo>
                    <a:pt x="193" y="173"/>
                  </a:lnTo>
                  <a:lnTo>
                    <a:pt x="202" y="132"/>
                  </a:lnTo>
                  <a:lnTo>
                    <a:pt x="181" y="130"/>
                  </a:lnTo>
                  <a:lnTo>
                    <a:pt x="151" y="177"/>
                  </a:lnTo>
                  <a:lnTo>
                    <a:pt x="132" y="172"/>
                  </a:lnTo>
                  <a:lnTo>
                    <a:pt x="119" y="181"/>
                  </a:lnTo>
                  <a:lnTo>
                    <a:pt x="88" y="174"/>
                  </a:lnTo>
                  <a:lnTo>
                    <a:pt x="89" y="154"/>
                  </a:lnTo>
                  <a:lnTo>
                    <a:pt x="110" y="123"/>
                  </a:lnTo>
                  <a:lnTo>
                    <a:pt x="138" y="105"/>
                  </a:lnTo>
                  <a:lnTo>
                    <a:pt x="161" y="77"/>
                  </a:lnTo>
                  <a:lnTo>
                    <a:pt x="126" y="44"/>
                  </a:lnTo>
                  <a:lnTo>
                    <a:pt x="114" y="48"/>
                  </a:lnTo>
                  <a:lnTo>
                    <a:pt x="41" y="0"/>
                  </a:lnTo>
                  <a:lnTo>
                    <a:pt x="25" y="18"/>
                  </a:lnTo>
                  <a:lnTo>
                    <a:pt x="13" y="89"/>
                  </a:lnTo>
                  <a:lnTo>
                    <a:pt x="0" y="106"/>
                  </a:lnTo>
                  <a:lnTo>
                    <a:pt x="2" y="135"/>
                  </a:lnTo>
                  <a:lnTo>
                    <a:pt x="24" y="160"/>
                  </a:lnTo>
                  <a:lnTo>
                    <a:pt x="29" y="180"/>
                  </a:lnTo>
                  <a:lnTo>
                    <a:pt x="14" y="208"/>
                  </a:lnTo>
                  <a:lnTo>
                    <a:pt x="20" y="237"/>
                  </a:lnTo>
                  <a:lnTo>
                    <a:pt x="41" y="230"/>
                  </a:lnTo>
                  <a:lnTo>
                    <a:pt x="68" y="221"/>
                  </a:lnTo>
                  <a:lnTo>
                    <a:pt x="88" y="2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2" name="Freeform 240"/>
            <p:cNvSpPr>
              <a:spLocks/>
            </p:cNvSpPr>
            <p:nvPr/>
          </p:nvSpPr>
          <p:spPr bwMode="auto">
            <a:xfrm>
              <a:off x="2260" y="3218"/>
              <a:ext cx="49" cy="54"/>
            </a:xfrm>
            <a:custGeom>
              <a:avLst/>
              <a:gdLst>
                <a:gd name="T0" fmla="*/ 23 w 147"/>
                <a:gd name="T1" fmla="*/ 4 h 162"/>
                <a:gd name="T2" fmla="*/ 28 w 147"/>
                <a:gd name="T3" fmla="*/ 11 h 162"/>
                <a:gd name="T4" fmla="*/ 29 w 147"/>
                <a:gd name="T5" fmla="*/ 17 h 162"/>
                <a:gd name="T6" fmla="*/ 41 w 147"/>
                <a:gd name="T7" fmla="*/ 8 h 162"/>
                <a:gd name="T8" fmla="*/ 47 w 147"/>
                <a:gd name="T9" fmla="*/ 8 h 162"/>
                <a:gd name="T10" fmla="*/ 49 w 147"/>
                <a:gd name="T11" fmla="*/ 14 h 162"/>
                <a:gd name="T12" fmla="*/ 44 w 147"/>
                <a:gd name="T13" fmla="*/ 24 h 162"/>
                <a:gd name="T14" fmla="*/ 43 w 147"/>
                <a:gd name="T15" fmla="*/ 32 h 162"/>
                <a:gd name="T16" fmla="*/ 41 w 147"/>
                <a:gd name="T17" fmla="*/ 34 h 162"/>
                <a:gd name="T18" fmla="*/ 35 w 147"/>
                <a:gd name="T19" fmla="*/ 39 h 162"/>
                <a:gd name="T20" fmla="*/ 36 w 147"/>
                <a:gd name="T21" fmla="*/ 45 h 162"/>
                <a:gd name="T22" fmla="*/ 31 w 147"/>
                <a:gd name="T23" fmla="*/ 54 h 162"/>
                <a:gd name="T24" fmla="*/ 27 w 147"/>
                <a:gd name="T25" fmla="*/ 50 h 162"/>
                <a:gd name="T26" fmla="*/ 23 w 147"/>
                <a:gd name="T27" fmla="*/ 48 h 162"/>
                <a:gd name="T28" fmla="*/ 9 w 147"/>
                <a:gd name="T29" fmla="*/ 45 h 162"/>
                <a:gd name="T30" fmla="*/ 3 w 147"/>
                <a:gd name="T31" fmla="*/ 37 h 162"/>
                <a:gd name="T32" fmla="*/ 3 w 147"/>
                <a:gd name="T33" fmla="*/ 30 h 162"/>
                <a:gd name="T34" fmla="*/ 3 w 147"/>
                <a:gd name="T35" fmla="*/ 26 h 162"/>
                <a:gd name="T36" fmla="*/ 11 w 147"/>
                <a:gd name="T37" fmla="*/ 15 h 162"/>
                <a:gd name="T38" fmla="*/ 4 w 147"/>
                <a:gd name="T39" fmla="*/ 11 h 162"/>
                <a:gd name="T40" fmla="*/ 3 w 147"/>
                <a:gd name="T41" fmla="*/ 8 h 162"/>
                <a:gd name="T42" fmla="*/ 0 w 147"/>
                <a:gd name="T43" fmla="*/ 5 h 162"/>
                <a:gd name="T44" fmla="*/ 7 w 147"/>
                <a:gd name="T45" fmla="*/ 3 h 162"/>
                <a:gd name="T46" fmla="*/ 16 w 147"/>
                <a:gd name="T47" fmla="*/ 0 h 162"/>
                <a:gd name="T48" fmla="*/ 23 w 147"/>
                <a:gd name="T49" fmla="*/ 4 h 1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162"/>
                <a:gd name="T77" fmla="*/ 147 w 147"/>
                <a:gd name="T78" fmla="*/ 162 h 1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162">
                  <a:moveTo>
                    <a:pt x="68" y="11"/>
                  </a:moveTo>
                  <a:lnTo>
                    <a:pt x="83" y="33"/>
                  </a:lnTo>
                  <a:lnTo>
                    <a:pt x="88" y="52"/>
                  </a:lnTo>
                  <a:lnTo>
                    <a:pt x="122" y="23"/>
                  </a:lnTo>
                  <a:lnTo>
                    <a:pt x="141" y="25"/>
                  </a:lnTo>
                  <a:lnTo>
                    <a:pt x="147" y="41"/>
                  </a:lnTo>
                  <a:lnTo>
                    <a:pt x="131" y="73"/>
                  </a:lnTo>
                  <a:lnTo>
                    <a:pt x="130" y="97"/>
                  </a:lnTo>
                  <a:lnTo>
                    <a:pt x="124" y="103"/>
                  </a:lnTo>
                  <a:lnTo>
                    <a:pt x="104" y="116"/>
                  </a:lnTo>
                  <a:lnTo>
                    <a:pt x="107" y="135"/>
                  </a:lnTo>
                  <a:lnTo>
                    <a:pt x="92" y="162"/>
                  </a:lnTo>
                  <a:lnTo>
                    <a:pt x="81" y="150"/>
                  </a:lnTo>
                  <a:lnTo>
                    <a:pt x="70" y="143"/>
                  </a:lnTo>
                  <a:lnTo>
                    <a:pt x="26" y="135"/>
                  </a:lnTo>
                  <a:lnTo>
                    <a:pt x="8" y="112"/>
                  </a:lnTo>
                  <a:lnTo>
                    <a:pt x="10" y="89"/>
                  </a:lnTo>
                  <a:lnTo>
                    <a:pt x="9" y="78"/>
                  </a:lnTo>
                  <a:lnTo>
                    <a:pt x="33" y="46"/>
                  </a:lnTo>
                  <a:lnTo>
                    <a:pt x="11" y="33"/>
                  </a:lnTo>
                  <a:lnTo>
                    <a:pt x="10" y="23"/>
                  </a:lnTo>
                  <a:lnTo>
                    <a:pt x="0" y="16"/>
                  </a:lnTo>
                  <a:lnTo>
                    <a:pt x="21" y="9"/>
                  </a:lnTo>
                  <a:lnTo>
                    <a:pt x="48" y="0"/>
                  </a:lnTo>
                  <a:lnTo>
                    <a:pt x="68" y="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3" name="Freeform 241"/>
            <p:cNvSpPr>
              <a:spLocks/>
            </p:cNvSpPr>
            <p:nvPr/>
          </p:nvSpPr>
          <p:spPr bwMode="auto">
            <a:xfrm>
              <a:off x="2319" y="3135"/>
              <a:ext cx="82" cy="87"/>
            </a:xfrm>
            <a:custGeom>
              <a:avLst/>
              <a:gdLst>
                <a:gd name="T0" fmla="*/ 61 w 246"/>
                <a:gd name="T1" fmla="*/ 87 h 262"/>
                <a:gd name="T2" fmla="*/ 65 w 246"/>
                <a:gd name="T3" fmla="*/ 81 h 262"/>
                <a:gd name="T4" fmla="*/ 62 w 246"/>
                <a:gd name="T5" fmla="*/ 72 h 262"/>
                <a:gd name="T6" fmla="*/ 67 w 246"/>
                <a:gd name="T7" fmla="*/ 69 h 262"/>
                <a:gd name="T8" fmla="*/ 74 w 246"/>
                <a:gd name="T9" fmla="*/ 71 h 262"/>
                <a:gd name="T10" fmla="*/ 82 w 246"/>
                <a:gd name="T11" fmla="*/ 68 h 262"/>
                <a:gd name="T12" fmla="*/ 80 w 246"/>
                <a:gd name="T13" fmla="*/ 62 h 262"/>
                <a:gd name="T14" fmla="*/ 77 w 246"/>
                <a:gd name="T15" fmla="*/ 53 h 262"/>
                <a:gd name="T16" fmla="*/ 72 w 246"/>
                <a:gd name="T17" fmla="*/ 48 h 262"/>
                <a:gd name="T18" fmla="*/ 63 w 246"/>
                <a:gd name="T19" fmla="*/ 46 h 262"/>
                <a:gd name="T20" fmla="*/ 58 w 246"/>
                <a:gd name="T21" fmla="*/ 43 h 262"/>
                <a:gd name="T22" fmla="*/ 65 w 246"/>
                <a:gd name="T23" fmla="*/ 21 h 262"/>
                <a:gd name="T24" fmla="*/ 70 w 246"/>
                <a:gd name="T25" fmla="*/ 6 h 262"/>
                <a:gd name="T26" fmla="*/ 65 w 246"/>
                <a:gd name="T27" fmla="*/ 2 h 262"/>
                <a:gd name="T28" fmla="*/ 57 w 246"/>
                <a:gd name="T29" fmla="*/ 0 h 262"/>
                <a:gd name="T30" fmla="*/ 45 w 246"/>
                <a:gd name="T31" fmla="*/ 21 h 262"/>
                <a:gd name="T32" fmla="*/ 37 w 246"/>
                <a:gd name="T33" fmla="*/ 29 h 262"/>
                <a:gd name="T34" fmla="*/ 38 w 246"/>
                <a:gd name="T35" fmla="*/ 33 h 262"/>
                <a:gd name="T36" fmla="*/ 30 w 246"/>
                <a:gd name="T37" fmla="*/ 45 h 262"/>
                <a:gd name="T38" fmla="*/ 17 w 246"/>
                <a:gd name="T39" fmla="*/ 47 h 262"/>
                <a:gd name="T40" fmla="*/ 8 w 246"/>
                <a:gd name="T41" fmla="*/ 58 h 262"/>
                <a:gd name="T42" fmla="*/ 8 w 246"/>
                <a:gd name="T43" fmla="*/ 63 h 262"/>
                <a:gd name="T44" fmla="*/ 0 w 246"/>
                <a:gd name="T45" fmla="*/ 66 h 262"/>
                <a:gd name="T46" fmla="*/ 8 w 246"/>
                <a:gd name="T47" fmla="*/ 72 h 262"/>
                <a:gd name="T48" fmla="*/ 24 w 246"/>
                <a:gd name="T49" fmla="*/ 64 h 262"/>
                <a:gd name="T50" fmla="*/ 23 w 246"/>
                <a:gd name="T51" fmla="*/ 73 h 262"/>
                <a:gd name="T52" fmla="*/ 32 w 246"/>
                <a:gd name="T53" fmla="*/ 72 h 262"/>
                <a:gd name="T54" fmla="*/ 38 w 246"/>
                <a:gd name="T55" fmla="*/ 86 h 262"/>
                <a:gd name="T56" fmla="*/ 44 w 246"/>
                <a:gd name="T57" fmla="*/ 83 h 262"/>
                <a:gd name="T58" fmla="*/ 57 w 246"/>
                <a:gd name="T59" fmla="*/ 84 h 262"/>
                <a:gd name="T60" fmla="*/ 61 w 246"/>
                <a:gd name="T61" fmla="*/ 87 h 2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262"/>
                <a:gd name="T95" fmla="*/ 246 w 246"/>
                <a:gd name="T96" fmla="*/ 262 h 2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262">
                  <a:moveTo>
                    <a:pt x="183" y="262"/>
                  </a:moveTo>
                  <a:lnTo>
                    <a:pt x="195" y="245"/>
                  </a:lnTo>
                  <a:lnTo>
                    <a:pt x="186" y="217"/>
                  </a:lnTo>
                  <a:lnTo>
                    <a:pt x="201" y="208"/>
                  </a:lnTo>
                  <a:lnTo>
                    <a:pt x="221" y="213"/>
                  </a:lnTo>
                  <a:lnTo>
                    <a:pt x="246" y="205"/>
                  </a:lnTo>
                  <a:lnTo>
                    <a:pt x="239" y="187"/>
                  </a:lnTo>
                  <a:lnTo>
                    <a:pt x="231" y="160"/>
                  </a:lnTo>
                  <a:lnTo>
                    <a:pt x="215" y="144"/>
                  </a:lnTo>
                  <a:lnTo>
                    <a:pt x="189" y="139"/>
                  </a:lnTo>
                  <a:lnTo>
                    <a:pt x="175" y="128"/>
                  </a:lnTo>
                  <a:lnTo>
                    <a:pt x="196" y="62"/>
                  </a:lnTo>
                  <a:lnTo>
                    <a:pt x="209" y="18"/>
                  </a:lnTo>
                  <a:lnTo>
                    <a:pt x="195" y="5"/>
                  </a:lnTo>
                  <a:lnTo>
                    <a:pt x="172" y="0"/>
                  </a:lnTo>
                  <a:lnTo>
                    <a:pt x="135" y="62"/>
                  </a:lnTo>
                  <a:lnTo>
                    <a:pt x="112" y="87"/>
                  </a:lnTo>
                  <a:lnTo>
                    <a:pt x="113" y="100"/>
                  </a:lnTo>
                  <a:lnTo>
                    <a:pt x="91" y="136"/>
                  </a:lnTo>
                  <a:lnTo>
                    <a:pt x="51" y="142"/>
                  </a:lnTo>
                  <a:lnTo>
                    <a:pt x="24" y="175"/>
                  </a:lnTo>
                  <a:lnTo>
                    <a:pt x="24" y="190"/>
                  </a:lnTo>
                  <a:lnTo>
                    <a:pt x="0" y="200"/>
                  </a:lnTo>
                  <a:lnTo>
                    <a:pt x="25" y="216"/>
                  </a:lnTo>
                  <a:lnTo>
                    <a:pt x="71" y="192"/>
                  </a:lnTo>
                  <a:lnTo>
                    <a:pt x="70" y="219"/>
                  </a:lnTo>
                  <a:lnTo>
                    <a:pt x="96" y="218"/>
                  </a:lnTo>
                  <a:lnTo>
                    <a:pt x="114" y="258"/>
                  </a:lnTo>
                  <a:lnTo>
                    <a:pt x="131" y="249"/>
                  </a:lnTo>
                  <a:lnTo>
                    <a:pt x="171" y="254"/>
                  </a:lnTo>
                  <a:lnTo>
                    <a:pt x="183" y="26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4" name="Freeform 242"/>
            <p:cNvSpPr>
              <a:spLocks/>
            </p:cNvSpPr>
            <p:nvPr/>
          </p:nvSpPr>
          <p:spPr bwMode="auto">
            <a:xfrm>
              <a:off x="2381" y="3188"/>
              <a:ext cx="68" cy="48"/>
            </a:xfrm>
            <a:custGeom>
              <a:avLst/>
              <a:gdLst>
                <a:gd name="T0" fmla="*/ 65 w 205"/>
                <a:gd name="T1" fmla="*/ 23 h 142"/>
                <a:gd name="T2" fmla="*/ 68 w 205"/>
                <a:gd name="T3" fmla="*/ 14 h 142"/>
                <a:gd name="T4" fmla="*/ 63 w 205"/>
                <a:gd name="T5" fmla="*/ 6 h 142"/>
                <a:gd name="T6" fmla="*/ 58 w 205"/>
                <a:gd name="T7" fmla="*/ 6 h 142"/>
                <a:gd name="T8" fmla="*/ 51 w 205"/>
                <a:gd name="T9" fmla="*/ 0 h 142"/>
                <a:gd name="T10" fmla="*/ 43 w 205"/>
                <a:gd name="T11" fmla="*/ 4 h 142"/>
                <a:gd name="T12" fmla="*/ 29 w 205"/>
                <a:gd name="T13" fmla="*/ 7 h 142"/>
                <a:gd name="T14" fmla="*/ 28 w 205"/>
                <a:gd name="T15" fmla="*/ 10 h 142"/>
                <a:gd name="T16" fmla="*/ 18 w 205"/>
                <a:gd name="T17" fmla="*/ 9 h 142"/>
                <a:gd name="T18" fmla="*/ 20 w 205"/>
                <a:gd name="T19" fmla="*/ 16 h 142"/>
                <a:gd name="T20" fmla="*/ 12 w 205"/>
                <a:gd name="T21" fmla="*/ 18 h 142"/>
                <a:gd name="T22" fmla="*/ 5 w 205"/>
                <a:gd name="T23" fmla="*/ 17 h 142"/>
                <a:gd name="T24" fmla="*/ 0 w 205"/>
                <a:gd name="T25" fmla="*/ 20 h 142"/>
                <a:gd name="T26" fmla="*/ 3 w 205"/>
                <a:gd name="T27" fmla="*/ 29 h 142"/>
                <a:gd name="T28" fmla="*/ 8 w 205"/>
                <a:gd name="T29" fmla="*/ 32 h 142"/>
                <a:gd name="T30" fmla="*/ 8 w 205"/>
                <a:gd name="T31" fmla="*/ 41 h 142"/>
                <a:gd name="T32" fmla="*/ 17 w 205"/>
                <a:gd name="T33" fmla="*/ 41 h 142"/>
                <a:gd name="T34" fmla="*/ 24 w 205"/>
                <a:gd name="T35" fmla="*/ 48 h 142"/>
                <a:gd name="T36" fmla="*/ 33 w 205"/>
                <a:gd name="T37" fmla="*/ 46 h 142"/>
                <a:gd name="T38" fmla="*/ 37 w 205"/>
                <a:gd name="T39" fmla="*/ 37 h 142"/>
                <a:gd name="T40" fmla="*/ 42 w 205"/>
                <a:gd name="T41" fmla="*/ 38 h 142"/>
                <a:gd name="T42" fmla="*/ 49 w 205"/>
                <a:gd name="T43" fmla="*/ 31 h 142"/>
                <a:gd name="T44" fmla="*/ 57 w 205"/>
                <a:gd name="T45" fmla="*/ 32 h 142"/>
                <a:gd name="T46" fmla="*/ 55 w 205"/>
                <a:gd name="T47" fmla="*/ 28 h 142"/>
                <a:gd name="T48" fmla="*/ 65 w 205"/>
                <a:gd name="T49" fmla="*/ 23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
                <a:gd name="T76" fmla="*/ 0 h 142"/>
                <a:gd name="T77" fmla="*/ 205 w 205"/>
                <a:gd name="T78" fmla="*/ 142 h 1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 h="142">
                  <a:moveTo>
                    <a:pt x="195" y="68"/>
                  </a:moveTo>
                  <a:lnTo>
                    <a:pt x="205" y="42"/>
                  </a:lnTo>
                  <a:lnTo>
                    <a:pt x="190" y="19"/>
                  </a:lnTo>
                  <a:lnTo>
                    <a:pt x="174" y="17"/>
                  </a:lnTo>
                  <a:lnTo>
                    <a:pt x="153" y="0"/>
                  </a:lnTo>
                  <a:lnTo>
                    <a:pt x="131" y="13"/>
                  </a:lnTo>
                  <a:lnTo>
                    <a:pt x="88" y="21"/>
                  </a:lnTo>
                  <a:lnTo>
                    <a:pt x="85" y="30"/>
                  </a:lnTo>
                  <a:lnTo>
                    <a:pt x="53" y="28"/>
                  </a:lnTo>
                  <a:lnTo>
                    <a:pt x="60" y="46"/>
                  </a:lnTo>
                  <a:lnTo>
                    <a:pt x="35" y="54"/>
                  </a:lnTo>
                  <a:lnTo>
                    <a:pt x="15" y="49"/>
                  </a:lnTo>
                  <a:lnTo>
                    <a:pt x="0" y="58"/>
                  </a:lnTo>
                  <a:lnTo>
                    <a:pt x="9" y="86"/>
                  </a:lnTo>
                  <a:lnTo>
                    <a:pt x="24" y="94"/>
                  </a:lnTo>
                  <a:lnTo>
                    <a:pt x="24" y="121"/>
                  </a:lnTo>
                  <a:lnTo>
                    <a:pt x="52" y="122"/>
                  </a:lnTo>
                  <a:lnTo>
                    <a:pt x="73" y="142"/>
                  </a:lnTo>
                  <a:lnTo>
                    <a:pt x="99" y="136"/>
                  </a:lnTo>
                  <a:lnTo>
                    <a:pt x="111" y="109"/>
                  </a:lnTo>
                  <a:lnTo>
                    <a:pt x="127" y="112"/>
                  </a:lnTo>
                  <a:lnTo>
                    <a:pt x="147" y="92"/>
                  </a:lnTo>
                  <a:lnTo>
                    <a:pt x="173" y="94"/>
                  </a:lnTo>
                  <a:lnTo>
                    <a:pt x="167" y="82"/>
                  </a:lnTo>
                  <a:lnTo>
                    <a:pt x="195" y="6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5" name="Freeform 243"/>
            <p:cNvSpPr>
              <a:spLocks/>
            </p:cNvSpPr>
            <p:nvPr/>
          </p:nvSpPr>
          <p:spPr bwMode="auto">
            <a:xfrm>
              <a:off x="2385" y="2885"/>
              <a:ext cx="100" cy="108"/>
            </a:xfrm>
            <a:custGeom>
              <a:avLst/>
              <a:gdLst>
                <a:gd name="T0" fmla="*/ 45 w 298"/>
                <a:gd name="T1" fmla="*/ 65 h 324"/>
                <a:gd name="T2" fmla="*/ 46 w 298"/>
                <a:gd name="T3" fmla="*/ 56 h 324"/>
                <a:gd name="T4" fmla="*/ 51 w 298"/>
                <a:gd name="T5" fmla="*/ 52 h 324"/>
                <a:gd name="T6" fmla="*/ 55 w 298"/>
                <a:gd name="T7" fmla="*/ 50 h 324"/>
                <a:gd name="T8" fmla="*/ 55 w 298"/>
                <a:gd name="T9" fmla="*/ 32 h 324"/>
                <a:gd name="T10" fmla="*/ 51 w 298"/>
                <a:gd name="T11" fmla="*/ 24 h 324"/>
                <a:gd name="T12" fmla="*/ 63 w 298"/>
                <a:gd name="T13" fmla="*/ 1 h 324"/>
                <a:gd name="T14" fmla="*/ 72 w 298"/>
                <a:gd name="T15" fmla="*/ 0 h 324"/>
                <a:gd name="T16" fmla="*/ 91 w 298"/>
                <a:gd name="T17" fmla="*/ 46 h 324"/>
                <a:gd name="T18" fmla="*/ 100 w 298"/>
                <a:gd name="T19" fmla="*/ 53 h 324"/>
                <a:gd name="T20" fmla="*/ 99 w 298"/>
                <a:gd name="T21" fmla="*/ 69 h 324"/>
                <a:gd name="T22" fmla="*/ 97 w 298"/>
                <a:gd name="T23" fmla="*/ 81 h 324"/>
                <a:gd name="T24" fmla="*/ 91 w 298"/>
                <a:gd name="T25" fmla="*/ 83 h 324"/>
                <a:gd name="T26" fmla="*/ 84 w 298"/>
                <a:gd name="T27" fmla="*/ 89 h 324"/>
                <a:gd name="T28" fmla="*/ 83 w 298"/>
                <a:gd name="T29" fmla="*/ 104 h 324"/>
                <a:gd name="T30" fmla="*/ 75 w 298"/>
                <a:gd name="T31" fmla="*/ 97 h 324"/>
                <a:gd name="T32" fmla="*/ 67 w 298"/>
                <a:gd name="T33" fmla="*/ 104 h 324"/>
                <a:gd name="T34" fmla="*/ 61 w 298"/>
                <a:gd name="T35" fmla="*/ 94 h 324"/>
                <a:gd name="T36" fmla="*/ 51 w 298"/>
                <a:gd name="T37" fmla="*/ 99 h 324"/>
                <a:gd name="T38" fmla="*/ 41 w 298"/>
                <a:gd name="T39" fmla="*/ 94 h 324"/>
                <a:gd name="T40" fmla="*/ 32 w 298"/>
                <a:gd name="T41" fmla="*/ 102 h 324"/>
                <a:gd name="T42" fmla="*/ 26 w 298"/>
                <a:gd name="T43" fmla="*/ 94 h 324"/>
                <a:gd name="T44" fmla="*/ 15 w 298"/>
                <a:gd name="T45" fmla="*/ 95 h 324"/>
                <a:gd name="T46" fmla="*/ 12 w 298"/>
                <a:gd name="T47" fmla="*/ 100 h 324"/>
                <a:gd name="T48" fmla="*/ 15 w 298"/>
                <a:gd name="T49" fmla="*/ 107 h 324"/>
                <a:gd name="T50" fmla="*/ 8 w 298"/>
                <a:gd name="T51" fmla="*/ 108 h 324"/>
                <a:gd name="T52" fmla="*/ 3 w 298"/>
                <a:gd name="T53" fmla="*/ 103 h 324"/>
                <a:gd name="T54" fmla="*/ 0 w 298"/>
                <a:gd name="T55" fmla="*/ 97 h 324"/>
                <a:gd name="T56" fmla="*/ 2 w 298"/>
                <a:gd name="T57" fmla="*/ 68 h 324"/>
                <a:gd name="T58" fmla="*/ 9 w 298"/>
                <a:gd name="T59" fmla="*/ 61 h 324"/>
                <a:gd name="T60" fmla="*/ 27 w 298"/>
                <a:gd name="T61" fmla="*/ 64 h 324"/>
                <a:gd name="T62" fmla="*/ 40 w 298"/>
                <a:gd name="T63" fmla="*/ 65 h 324"/>
                <a:gd name="T64" fmla="*/ 45 w 298"/>
                <a:gd name="T65" fmla="*/ 65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8"/>
                <a:gd name="T100" fmla="*/ 0 h 324"/>
                <a:gd name="T101" fmla="*/ 298 w 298"/>
                <a:gd name="T102" fmla="*/ 324 h 3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8" h="324">
                  <a:moveTo>
                    <a:pt x="135" y="195"/>
                  </a:moveTo>
                  <a:lnTo>
                    <a:pt x="136" y="169"/>
                  </a:lnTo>
                  <a:lnTo>
                    <a:pt x="151" y="155"/>
                  </a:lnTo>
                  <a:lnTo>
                    <a:pt x="165" y="149"/>
                  </a:lnTo>
                  <a:lnTo>
                    <a:pt x="164" y="97"/>
                  </a:lnTo>
                  <a:lnTo>
                    <a:pt x="152" y="72"/>
                  </a:lnTo>
                  <a:lnTo>
                    <a:pt x="188" y="3"/>
                  </a:lnTo>
                  <a:lnTo>
                    <a:pt x="216" y="0"/>
                  </a:lnTo>
                  <a:lnTo>
                    <a:pt x="272" y="137"/>
                  </a:lnTo>
                  <a:lnTo>
                    <a:pt x="298" y="158"/>
                  </a:lnTo>
                  <a:lnTo>
                    <a:pt x="296" y="208"/>
                  </a:lnTo>
                  <a:lnTo>
                    <a:pt x="289" y="242"/>
                  </a:lnTo>
                  <a:lnTo>
                    <a:pt x="271" y="249"/>
                  </a:lnTo>
                  <a:lnTo>
                    <a:pt x="250" y="267"/>
                  </a:lnTo>
                  <a:lnTo>
                    <a:pt x="246" y="313"/>
                  </a:lnTo>
                  <a:lnTo>
                    <a:pt x="223" y="291"/>
                  </a:lnTo>
                  <a:lnTo>
                    <a:pt x="199" y="313"/>
                  </a:lnTo>
                  <a:lnTo>
                    <a:pt x="182" y="282"/>
                  </a:lnTo>
                  <a:lnTo>
                    <a:pt x="152" y="297"/>
                  </a:lnTo>
                  <a:lnTo>
                    <a:pt x="123" y="283"/>
                  </a:lnTo>
                  <a:lnTo>
                    <a:pt x="96" y="306"/>
                  </a:lnTo>
                  <a:lnTo>
                    <a:pt x="78" y="281"/>
                  </a:lnTo>
                  <a:lnTo>
                    <a:pt x="45" y="286"/>
                  </a:lnTo>
                  <a:lnTo>
                    <a:pt x="36" y="301"/>
                  </a:lnTo>
                  <a:lnTo>
                    <a:pt x="44" y="322"/>
                  </a:lnTo>
                  <a:lnTo>
                    <a:pt x="24" y="324"/>
                  </a:lnTo>
                  <a:lnTo>
                    <a:pt x="10" y="309"/>
                  </a:lnTo>
                  <a:lnTo>
                    <a:pt x="0" y="292"/>
                  </a:lnTo>
                  <a:lnTo>
                    <a:pt x="6" y="204"/>
                  </a:lnTo>
                  <a:lnTo>
                    <a:pt x="27" y="182"/>
                  </a:lnTo>
                  <a:lnTo>
                    <a:pt x="81" y="193"/>
                  </a:lnTo>
                  <a:lnTo>
                    <a:pt x="120" y="195"/>
                  </a:lnTo>
                  <a:lnTo>
                    <a:pt x="135" y="1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6" name="Freeform 244"/>
            <p:cNvSpPr>
              <a:spLocks/>
            </p:cNvSpPr>
            <p:nvPr/>
          </p:nvSpPr>
          <p:spPr bwMode="auto">
            <a:xfrm>
              <a:off x="2298" y="3017"/>
              <a:ext cx="43" cy="90"/>
            </a:xfrm>
            <a:custGeom>
              <a:avLst/>
              <a:gdLst>
                <a:gd name="T0" fmla="*/ 21 w 127"/>
                <a:gd name="T1" fmla="*/ 14 h 268"/>
                <a:gd name="T2" fmla="*/ 29 w 127"/>
                <a:gd name="T3" fmla="*/ 0 h 268"/>
                <a:gd name="T4" fmla="*/ 37 w 127"/>
                <a:gd name="T5" fmla="*/ 4 h 268"/>
                <a:gd name="T6" fmla="*/ 43 w 127"/>
                <a:gd name="T7" fmla="*/ 11 h 268"/>
                <a:gd name="T8" fmla="*/ 43 w 127"/>
                <a:gd name="T9" fmla="*/ 30 h 268"/>
                <a:gd name="T10" fmla="*/ 33 w 127"/>
                <a:gd name="T11" fmla="*/ 49 h 268"/>
                <a:gd name="T12" fmla="*/ 28 w 127"/>
                <a:gd name="T13" fmla="*/ 56 h 268"/>
                <a:gd name="T14" fmla="*/ 26 w 127"/>
                <a:gd name="T15" fmla="*/ 74 h 268"/>
                <a:gd name="T16" fmla="*/ 16 w 127"/>
                <a:gd name="T17" fmla="*/ 90 h 268"/>
                <a:gd name="T18" fmla="*/ 2 w 127"/>
                <a:gd name="T19" fmla="*/ 79 h 268"/>
                <a:gd name="T20" fmla="*/ 4 w 127"/>
                <a:gd name="T21" fmla="*/ 60 h 268"/>
                <a:gd name="T22" fmla="*/ 0 w 127"/>
                <a:gd name="T23" fmla="*/ 54 h 268"/>
                <a:gd name="T24" fmla="*/ 2 w 127"/>
                <a:gd name="T25" fmla="*/ 23 h 268"/>
                <a:gd name="T26" fmla="*/ 9 w 127"/>
                <a:gd name="T27" fmla="*/ 11 h 268"/>
                <a:gd name="T28" fmla="*/ 21 w 127"/>
                <a:gd name="T29" fmla="*/ 14 h 2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268"/>
                <a:gd name="T47" fmla="*/ 127 w 127"/>
                <a:gd name="T48" fmla="*/ 268 h 2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268">
                  <a:moveTo>
                    <a:pt x="63" y="41"/>
                  </a:moveTo>
                  <a:lnTo>
                    <a:pt x="87" y="0"/>
                  </a:lnTo>
                  <a:lnTo>
                    <a:pt x="109" y="13"/>
                  </a:lnTo>
                  <a:lnTo>
                    <a:pt x="127" y="32"/>
                  </a:lnTo>
                  <a:lnTo>
                    <a:pt x="127" y="89"/>
                  </a:lnTo>
                  <a:lnTo>
                    <a:pt x="96" y="146"/>
                  </a:lnTo>
                  <a:lnTo>
                    <a:pt x="83" y="168"/>
                  </a:lnTo>
                  <a:lnTo>
                    <a:pt x="76" y="220"/>
                  </a:lnTo>
                  <a:lnTo>
                    <a:pt x="47" y="268"/>
                  </a:lnTo>
                  <a:lnTo>
                    <a:pt x="6" y="236"/>
                  </a:lnTo>
                  <a:lnTo>
                    <a:pt x="11" y="179"/>
                  </a:lnTo>
                  <a:lnTo>
                    <a:pt x="0" y="162"/>
                  </a:lnTo>
                  <a:lnTo>
                    <a:pt x="7" y="68"/>
                  </a:lnTo>
                  <a:lnTo>
                    <a:pt x="27" y="32"/>
                  </a:lnTo>
                  <a:lnTo>
                    <a:pt x="63" y="4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7" name="Freeform 245"/>
            <p:cNvSpPr>
              <a:spLocks/>
            </p:cNvSpPr>
            <p:nvPr/>
          </p:nvSpPr>
          <p:spPr bwMode="auto">
            <a:xfrm>
              <a:off x="2365" y="2910"/>
              <a:ext cx="54" cy="43"/>
            </a:xfrm>
            <a:custGeom>
              <a:avLst/>
              <a:gdLst>
                <a:gd name="T0" fmla="*/ 23 w 163"/>
                <a:gd name="T1" fmla="*/ 43 h 131"/>
                <a:gd name="T2" fmla="*/ 30 w 163"/>
                <a:gd name="T3" fmla="*/ 36 h 131"/>
                <a:gd name="T4" fmla="*/ 48 w 163"/>
                <a:gd name="T5" fmla="*/ 39 h 131"/>
                <a:gd name="T6" fmla="*/ 54 w 163"/>
                <a:gd name="T7" fmla="*/ 23 h 131"/>
                <a:gd name="T8" fmla="*/ 48 w 163"/>
                <a:gd name="T9" fmla="*/ 18 h 131"/>
                <a:gd name="T10" fmla="*/ 46 w 163"/>
                <a:gd name="T11" fmla="*/ 0 h 131"/>
                <a:gd name="T12" fmla="*/ 26 w 163"/>
                <a:gd name="T13" fmla="*/ 3 h 131"/>
                <a:gd name="T14" fmla="*/ 16 w 163"/>
                <a:gd name="T15" fmla="*/ 1 h 131"/>
                <a:gd name="T16" fmla="*/ 10 w 163"/>
                <a:gd name="T17" fmla="*/ 0 h 131"/>
                <a:gd name="T18" fmla="*/ 13 w 163"/>
                <a:gd name="T19" fmla="*/ 12 h 131"/>
                <a:gd name="T20" fmla="*/ 6 w 163"/>
                <a:gd name="T21" fmla="*/ 12 h 131"/>
                <a:gd name="T22" fmla="*/ 0 w 163"/>
                <a:gd name="T23" fmla="*/ 24 h 131"/>
                <a:gd name="T24" fmla="*/ 13 w 163"/>
                <a:gd name="T25" fmla="*/ 31 h 131"/>
                <a:gd name="T26" fmla="*/ 23 w 163"/>
                <a:gd name="T27" fmla="*/ 43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31"/>
                <a:gd name="T44" fmla="*/ 163 w 163"/>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31">
                  <a:moveTo>
                    <a:pt x="69" y="131"/>
                  </a:moveTo>
                  <a:lnTo>
                    <a:pt x="90" y="109"/>
                  </a:lnTo>
                  <a:lnTo>
                    <a:pt x="144" y="120"/>
                  </a:lnTo>
                  <a:lnTo>
                    <a:pt x="163" y="69"/>
                  </a:lnTo>
                  <a:lnTo>
                    <a:pt x="144" y="54"/>
                  </a:lnTo>
                  <a:lnTo>
                    <a:pt x="138" y="0"/>
                  </a:lnTo>
                  <a:lnTo>
                    <a:pt x="77" y="9"/>
                  </a:lnTo>
                  <a:lnTo>
                    <a:pt x="48" y="4"/>
                  </a:lnTo>
                  <a:lnTo>
                    <a:pt x="30" y="1"/>
                  </a:lnTo>
                  <a:lnTo>
                    <a:pt x="39" y="36"/>
                  </a:lnTo>
                  <a:lnTo>
                    <a:pt x="17" y="37"/>
                  </a:lnTo>
                  <a:lnTo>
                    <a:pt x="0" y="73"/>
                  </a:lnTo>
                  <a:lnTo>
                    <a:pt x="39" y="94"/>
                  </a:lnTo>
                  <a:lnTo>
                    <a:pt x="69" y="13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8" name="Freeform 246"/>
            <p:cNvSpPr>
              <a:spLocks/>
            </p:cNvSpPr>
            <p:nvPr/>
          </p:nvSpPr>
          <p:spPr bwMode="auto">
            <a:xfrm>
              <a:off x="2418" y="2980"/>
              <a:ext cx="18" cy="24"/>
            </a:xfrm>
            <a:custGeom>
              <a:avLst/>
              <a:gdLst>
                <a:gd name="T0" fmla="*/ 15 w 56"/>
                <a:gd name="T1" fmla="*/ 15 h 72"/>
                <a:gd name="T2" fmla="*/ 18 w 56"/>
                <a:gd name="T3" fmla="*/ 5 h 72"/>
                <a:gd name="T4" fmla="*/ 9 w 56"/>
                <a:gd name="T5" fmla="*/ 0 h 72"/>
                <a:gd name="T6" fmla="*/ 0 w 56"/>
                <a:gd name="T7" fmla="*/ 8 h 72"/>
                <a:gd name="T8" fmla="*/ 7 w 56"/>
                <a:gd name="T9" fmla="*/ 24 h 72"/>
                <a:gd name="T10" fmla="*/ 15 w 56"/>
                <a:gd name="T11" fmla="*/ 15 h 72"/>
                <a:gd name="T12" fmla="*/ 0 60000 65536"/>
                <a:gd name="T13" fmla="*/ 0 60000 65536"/>
                <a:gd name="T14" fmla="*/ 0 60000 65536"/>
                <a:gd name="T15" fmla="*/ 0 60000 65536"/>
                <a:gd name="T16" fmla="*/ 0 60000 65536"/>
                <a:gd name="T17" fmla="*/ 0 60000 65536"/>
                <a:gd name="T18" fmla="*/ 0 w 56"/>
                <a:gd name="T19" fmla="*/ 0 h 72"/>
                <a:gd name="T20" fmla="*/ 56 w 56"/>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6" h="72">
                  <a:moveTo>
                    <a:pt x="46" y="46"/>
                  </a:moveTo>
                  <a:lnTo>
                    <a:pt x="56" y="14"/>
                  </a:lnTo>
                  <a:lnTo>
                    <a:pt x="27" y="0"/>
                  </a:lnTo>
                  <a:lnTo>
                    <a:pt x="0" y="23"/>
                  </a:lnTo>
                  <a:lnTo>
                    <a:pt x="21" y="72"/>
                  </a:lnTo>
                  <a:lnTo>
                    <a:pt x="46" y="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9" name="Freeform 247"/>
            <p:cNvSpPr>
              <a:spLocks/>
            </p:cNvSpPr>
            <p:nvPr/>
          </p:nvSpPr>
          <p:spPr bwMode="auto">
            <a:xfrm>
              <a:off x="2351" y="2934"/>
              <a:ext cx="36" cy="74"/>
            </a:xfrm>
            <a:custGeom>
              <a:avLst/>
              <a:gdLst>
                <a:gd name="T0" fmla="*/ 0 w 110"/>
                <a:gd name="T1" fmla="*/ 16 h 221"/>
                <a:gd name="T2" fmla="*/ 3 w 110"/>
                <a:gd name="T3" fmla="*/ 27 h 221"/>
                <a:gd name="T4" fmla="*/ 9 w 110"/>
                <a:gd name="T5" fmla="*/ 36 h 221"/>
                <a:gd name="T6" fmla="*/ 6 w 110"/>
                <a:gd name="T7" fmla="*/ 61 h 221"/>
                <a:gd name="T8" fmla="*/ 9 w 110"/>
                <a:gd name="T9" fmla="*/ 70 h 221"/>
                <a:gd name="T10" fmla="*/ 16 w 110"/>
                <a:gd name="T11" fmla="*/ 74 h 221"/>
                <a:gd name="T12" fmla="*/ 28 w 110"/>
                <a:gd name="T13" fmla="*/ 73 h 221"/>
                <a:gd name="T14" fmla="*/ 34 w 110"/>
                <a:gd name="T15" fmla="*/ 67 h 221"/>
                <a:gd name="T16" fmla="*/ 34 w 110"/>
                <a:gd name="T17" fmla="*/ 49 h 221"/>
                <a:gd name="T18" fmla="*/ 36 w 110"/>
                <a:gd name="T19" fmla="*/ 19 h 221"/>
                <a:gd name="T20" fmla="*/ 26 w 110"/>
                <a:gd name="T21" fmla="*/ 7 h 221"/>
                <a:gd name="T22" fmla="*/ 13 w 110"/>
                <a:gd name="T23" fmla="*/ 0 h 221"/>
                <a:gd name="T24" fmla="*/ 6 w 110"/>
                <a:gd name="T25" fmla="*/ 0 h 221"/>
                <a:gd name="T26" fmla="*/ 0 w 110"/>
                <a:gd name="T27" fmla="*/ 16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221"/>
                <a:gd name="T44" fmla="*/ 110 w 110"/>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221">
                  <a:moveTo>
                    <a:pt x="0" y="47"/>
                  </a:moveTo>
                  <a:lnTo>
                    <a:pt x="9" y="80"/>
                  </a:lnTo>
                  <a:lnTo>
                    <a:pt x="29" y="108"/>
                  </a:lnTo>
                  <a:lnTo>
                    <a:pt x="18" y="183"/>
                  </a:lnTo>
                  <a:lnTo>
                    <a:pt x="27" y="210"/>
                  </a:lnTo>
                  <a:lnTo>
                    <a:pt x="50" y="221"/>
                  </a:lnTo>
                  <a:lnTo>
                    <a:pt x="86" y="218"/>
                  </a:lnTo>
                  <a:lnTo>
                    <a:pt x="104" y="199"/>
                  </a:lnTo>
                  <a:lnTo>
                    <a:pt x="104" y="146"/>
                  </a:lnTo>
                  <a:lnTo>
                    <a:pt x="110" y="58"/>
                  </a:lnTo>
                  <a:lnTo>
                    <a:pt x="80" y="21"/>
                  </a:lnTo>
                  <a:lnTo>
                    <a:pt x="41" y="0"/>
                  </a:lnTo>
                  <a:lnTo>
                    <a:pt x="17" y="0"/>
                  </a:lnTo>
                  <a:lnTo>
                    <a:pt x="0" y="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0" name="Freeform 248"/>
            <p:cNvSpPr>
              <a:spLocks/>
            </p:cNvSpPr>
            <p:nvPr/>
          </p:nvSpPr>
          <p:spPr bwMode="auto">
            <a:xfrm>
              <a:off x="2307" y="2961"/>
              <a:ext cx="87" cy="129"/>
            </a:xfrm>
            <a:custGeom>
              <a:avLst/>
              <a:gdLst>
                <a:gd name="T0" fmla="*/ 12 w 260"/>
                <a:gd name="T1" fmla="*/ 70 h 385"/>
                <a:gd name="T2" fmla="*/ 20 w 260"/>
                <a:gd name="T3" fmla="*/ 57 h 385"/>
                <a:gd name="T4" fmla="*/ 27 w 260"/>
                <a:gd name="T5" fmla="*/ 61 h 385"/>
                <a:gd name="T6" fmla="*/ 33 w 260"/>
                <a:gd name="T7" fmla="*/ 67 h 385"/>
                <a:gd name="T8" fmla="*/ 33 w 260"/>
                <a:gd name="T9" fmla="*/ 86 h 385"/>
                <a:gd name="T10" fmla="*/ 48 w 260"/>
                <a:gd name="T11" fmla="*/ 81 h 385"/>
                <a:gd name="T12" fmla="*/ 49 w 260"/>
                <a:gd name="T13" fmla="*/ 90 h 385"/>
                <a:gd name="T14" fmla="*/ 59 w 260"/>
                <a:gd name="T15" fmla="*/ 89 h 385"/>
                <a:gd name="T16" fmla="*/ 61 w 260"/>
                <a:gd name="T17" fmla="*/ 98 h 385"/>
                <a:gd name="T18" fmla="*/ 67 w 260"/>
                <a:gd name="T19" fmla="*/ 99 h 385"/>
                <a:gd name="T20" fmla="*/ 70 w 260"/>
                <a:gd name="T21" fmla="*/ 122 h 385"/>
                <a:gd name="T22" fmla="*/ 82 w 260"/>
                <a:gd name="T23" fmla="*/ 129 h 385"/>
                <a:gd name="T24" fmla="*/ 87 w 260"/>
                <a:gd name="T25" fmla="*/ 124 h 385"/>
                <a:gd name="T26" fmla="*/ 84 w 260"/>
                <a:gd name="T27" fmla="*/ 88 h 385"/>
                <a:gd name="T28" fmla="*/ 79 w 260"/>
                <a:gd name="T29" fmla="*/ 64 h 385"/>
                <a:gd name="T30" fmla="*/ 72 w 260"/>
                <a:gd name="T31" fmla="*/ 46 h 385"/>
                <a:gd name="T32" fmla="*/ 60 w 260"/>
                <a:gd name="T33" fmla="*/ 47 h 385"/>
                <a:gd name="T34" fmla="*/ 53 w 260"/>
                <a:gd name="T35" fmla="*/ 44 h 385"/>
                <a:gd name="T36" fmla="*/ 50 w 260"/>
                <a:gd name="T37" fmla="*/ 35 h 385"/>
                <a:gd name="T38" fmla="*/ 53 w 260"/>
                <a:gd name="T39" fmla="*/ 9 h 385"/>
                <a:gd name="T40" fmla="*/ 47 w 260"/>
                <a:gd name="T41" fmla="*/ 0 h 385"/>
                <a:gd name="T42" fmla="*/ 37 w 260"/>
                <a:gd name="T43" fmla="*/ 8 h 385"/>
                <a:gd name="T44" fmla="*/ 23 w 260"/>
                <a:gd name="T45" fmla="*/ 8 h 385"/>
                <a:gd name="T46" fmla="*/ 15 w 260"/>
                <a:gd name="T47" fmla="*/ 9 h 385"/>
                <a:gd name="T48" fmla="*/ 7 w 260"/>
                <a:gd name="T49" fmla="*/ 4 h 385"/>
                <a:gd name="T50" fmla="*/ 0 w 260"/>
                <a:gd name="T51" fmla="*/ 31 h 385"/>
                <a:gd name="T52" fmla="*/ 5 w 260"/>
                <a:gd name="T53" fmla="*/ 51 h 385"/>
                <a:gd name="T54" fmla="*/ 0 w 260"/>
                <a:gd name="T55" fmla="*/ 67 h 385"/>
                <a:gd name="T56" fmla="*/ 12 w 260"/>
                <a:gd name="T57" fmla="*/ 70 h 3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0"/>
                <a:gd name="T88" fmla="*/ 0 h 385"/>
                <a:gd name="T89" fmla="*/ 260 w 260"/>
                <a:gd name="T90" fmla="*/ 385 h 3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0" h="385">
                  <a:moveTo>
                    <a:pt x="36" y="210"/>
                  </a:moveTo>
                  <a:lnTo>
                    <a:pt x="60" y="169"/>
                  </a:lnTo>
                  <a:lnTo>
                    <a:pt x="82" y="182"/>
                  </a:lnTo>
                  <a:lnTo>
                    <a:pt x="100" y="201"/>
                  </a:lnTo>
                  <a:lnTo>
                    <a:pt x="100" y="258"/>
                  </a:lnTo>
                  <a:lnTo>
                    <a:pt x="144" y="243"/>
                  </a:lnTo>
                  <a:lnTo>
                    <a:pt x="145" y="270"/>
                  </a:lnTo>
                  <a:lnTo>
                    <a:pt x="175" y="265"/>
                  </a:lnTo>
                  <a:lnTo>
                    <a:pt x="183" y="293"/>
                  </a:lnTo>
                  <a:lnTo>
                    <a:pt x="201" y="294"/>
                  </a:lnTo>
                  <a:lnTo>
                    <a:pt x="210" y="364"/>
                  </a:lnTo>
                  <a:lnTo>
                    <a:pt x="244" y="385"/>
                  </a:lnTo>
                  <a:lnTo>
                    <a:pt x="260" y="371"/>
                  </a:lnTo>
                  <a:lnTo>
                    <a:pt x="252" y="264"/>
                  </a:lnTo>
                  <a:lnTo>
                    <a:pt x="235" y="192"/>
                  </a:lnTo>
                  <a:lnTo>
                    <a:pt x="216" y="138"/>
                  </a:lnTo>
                  <a:lnTo>
                    <a:pt x="180" y="141"/>
                  </a:lnTo>
                  <a:lnTo>
                    <a:pt x="157" y="130"/>
                  </a:lnTo>
                  <a:lnTo>
                    <a:pt x="148" y="103"/>
                  </a:lnTo>
                  <a:lnTo>
                    <a:pt x="159" y="28"/>
                  </a:lnTo>
                  <a:lnTo>
                    <a:pt x="139" y="0"/>
                  </a:lnTo>
                  <a:lnTo>
                    <a:pt x="110" y="23"/>
                  </a:lnTo>
                  <a:lnTo>
                    <a:pt x="68" y="23"/>
                  </a:lnTo>
                  <a:lnTo>
                    <a:pt x="45" y="28"/>
                  </a:lnTo>
                  <a:lnTo>
                    <a:pt x="20" y="11"/>
                  </a:lnTo>
                  <a:lnTo>
                    <a:pt x="0" y="93"/>
                  </a:lnTo>
                  <a:lnTo>
                    <a:pt x="14" y="151"/>
                  </a:lnTo>
                  <a:lnTo>
                    <a:pt x="0" y="201"/>
                  </a:lnTo>
                  <a:lnTo>
                    <a:pt x="36" y="2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1" name="Freeform 249"/>
            <p:cNvSpPr>
              <a:spLocks/>
            </p:cNvSpPr>
            <p:nvPr/>
          </p:nvSpPr>
          <p:spPr bwMode="auto">
            <a:xfrm>
              <a:off x="2432" y="3160"/>
              <a:ext cx="59" cy="84"/>
            </a:xfrm>
            <a:custGeom>
              <a:avLst/>
              <a:gdLst>
                <a:gd name="T0" fmla="*/ 46 w 177"/>
                <a:gd name="T1" fmla="*/ 0 h 251"/>
                <a:gd name="T2" fmla="*/ 53 w 177"/>
                <a:gd name="T3" fmla="*/ 21 h 251"/>
                <a:gd name="T4" fmla="*/ 59 w 177"/>
                <a:gd name="T5" fmla="*/ 22 h 251"/>
                <a:gd name="T6" fmla="*/ 55 w 177"/>
                <a:gd name="T7" fmla="*/ 28 h 251"/>
                <a:gd name="T8" fmla="*/ 55 w 177"/>
                <a:gd name="T9" fmla="*/ 35 h 251"/>
                <a:gd name="T10" fmla="*/ 49 w 177"/>
                <a:gd name="T11" fmla="*/ 37 h 251"/>
                <a:gd name="T12" fmla="*/ 51 w 177"/>
                <a:gd name="T13" fmla="*/ 51 h 251"/>
                <a:gd name="T14" fmla="*/ 59 w 177"/>
                <a:gd name="T15" fmla="*/ 59 h 251"/>
                <a:gd name="T16" fmla="*/ 56 w 177"/>
                <a:gd name="T17" fmla="*/ 65 h 251"/>
                <a:gd name="T18" fmla="*/ 53 w 177"/>
                <a:gd name="T19" fmla="*/ 63 h 251"/>
                <a:gd name="T20" fmla="*/ 51 w 177"/>
                <a:gd name="T21" fmla="*/ 69 h 251"/>
                <a:gd name="T22" fmla="*/ 45 w 177"/>
                <a:gd name="T23" fmla="*/ 69 h 251"/>
                <a:gd name="T24" fmla="*/ 39 w 177"/>
                <a:gd name="T25" fmla="*/ 78 h 251"/>
                <a:gd name="T26" fmla="*/ 29 w 177"/>
                <a:gd name="T27" fmla="*/ 84 h 251"/>
                <a:gd name="T28" fmla="*/ 24 w 177"/>
                <a:gd name="T29" fmla="*/ 83 h 251"/>
                <a:gd name="T30" fmla="*/ 23 w 177"/>
                <a:gd name="T31" fmla="*/ 78 h 251"/>
                <a:gd name="T32" fmla="*/ 29 w 177"/>
                <a:gd name="T33" fmla="*/ 70 h 251"/>
                <a:gd name="T34" fmla="*/ 13 w 177"/>
                <a:gd name="T35" fmla="*/ 68 h 251"/>
                <a:gd name="T36" fmla="*/ 9 w 177"/>
                <a:gd name="T37" fmla="*/ 71 h 251"/>
                <a:gd name="T38" fmla="*/ 4 w 177"/>
                <a:gd name="T39" fmla="*/ 68 h 251"/>
                <a:gd name="T40" fmla="*/ 7 w 177"/>
                <a:gd name="T41" fmla="*/ 63 h 251"/>
                <a:gd name="T42" fmla="*/ 13 w 177"/>
                <a:gd name="T43" fmla="*/ 63 h 251"/>
                <a:gd name="T44" fmla="*/ 17 w 177"/>
                <a:gd name="T45" fmla="*/ 58 h 251"/>
                <a:gd name="T46" fmla="*/ 19 w 177"/>
                <a:gd name="T47" fmla="*/ 51 h 251"/>
                <a:gd name="T48" fmla="*/ 17 w 177"/>
                <a:gd name="T49" fmla="*/ 42 h 251"/>
                <a:gd name="T50" fmla="*/ 12 w 177"/>
                <a:gd name="T51" fmla="*/ 34 h 251"/>
                <a:gd name="T52" fmla="*/ 7 w 177"/>
                <a:gd name="T53" fmla="*/ 34 h 251"/>
                <a:gd name="T54" fmla="*/ 0 w 177"/>
                <a:gd name="T55" fmla="*/ 28 h 251"/>
                <a:gd name="T56" fmla="*/ 9 w 177"/>
                <a:gd name="T57" fmla="*/ 10 h 251"/>
                <a:gd name="T58" fmla="*/ 14 w 177"/>
                <a:gd name="T59" fmla="*/ 5 h 251"/>
                <a:gd name="T60" fmla="*/ 19 w 177"/>
                <a:gd name="T61" fmla="*/ 6 h 251"/>
                <a:gd name="T62" fmla="*/ 17 w 177"/>
                <a:gd name="T63" fmla="*/ 16 h 251"/>
                <a:gd name="T64" fmla="*/ 28 w 177"/>
                <a:gd name="T65" fmla="*/ 15 h 251"/>
                <a:gd name="T66" fmla="*/ 31 w 177"/>
                <a:gd name="T67" fmla="*/ 8 h 251"/>
                <a:gd name="T68" fmla="*/ 37 w 177"/>
                <a:gd name="T69" fmla="*/ 3 h 251"/>
                <a:gd name="T70" fmla="*/ 46 w 177"/>
                <a:gd name="T71" fmla="*/ 0 h 2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
                <a:gd name="T109" fmla="*/ 0 h 251"/>
                <a:gd name="T110" fmla="*/ 177 w 177"/>
                <a:gd name="T111" fmla="*/ 251 h 2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 h="251">
                  <a:moveTo>
                    <a:pt x="138" y="0"/>
                  </a:moveTo>
                  <a:lnTo>
                    <a:pt x="159" y="62"/>
                  </a:lnTo>
                  <a:lnTo>
                    <a:pt x="177" y="65"/>
                  </a:lnTo>
                  <a:lnTo>
                    <a:pt x="166" y="85"/>
                  </a:lnTo>
                  <a:lnTo>
                    <a:pt x="166" y="106"/>
                  </a:lnTo>
                  <a:lnTo>
                    <a:pt x="148" y="111"/>
                  </a:lnTo>
                  <a:lnTo>
                    <a:pt x="154" y="151"/>
                  </a:lnTo>
                  <a:lnTo>
                    <a:pt x="177" y="176"/>
                  </a:lnTo>
                  <a:lnTo>
                    <a:pt x="169" y="193"/>
                  </a:lnTo>
                  <a:lnTo>
                    <a:pt x="158" y="189"/>
                  </a:lnTo>
                  <a:lnTo>
                    <a:pt x="152" y="207"/>
                  </a:lnTo>
                  <a:lnTo>
                    <a:pt x="135" y="205"/>
                  </a:lnTo>
                  <a:lnTo>
                    <a:pt x="116" y="233"/>
                  </a:lnTo>
                  <a:lnTo>
                    <a:pt x="87" y="251"/>
                  </a:lnTo>
                  <a:lnTo>
                    <a:pt x="73" y="248"/>
                  </a:lnTo>
                  <a:lnTo>
                    <a:pt x="69" y="232"/>
                  </a:lnTo>
                  <a:lnTo>
                    <a:pt x="86" y="208"/>
                  </a:lnTo>
                  <a:lnTo>
                    <a:pt x="40" y="203"/>
                  </a:lnTo>
                  <a:lnTo>
                    <a:pt x="28" y="212"/>
                  </a:lnTo>
                  <a:lnTo>
                    <a:pt x="12" y="202"/>
                  </a:lnTo>
                  <a:lnTo>
                    <a:pt x="20" y="188"/>
                  </a:lnTo>
                  <a:lnTo>
                    <a:pt x="38" y="187"/>
                  </a:lnTo>
                  <a:lnTo>
                    <a:pt x="52" y="173"/>
                  </a:lnTo>
                  <a:lnTo>
                    <a:pt x="58" y="153"/>
                  </a:lnTo>
                  <a:lnTo>
                    <a:pt x="52" y="126"/>
                  </a:lnTo>
                  <a:lnTo>
                    <a:pt x="37" y="103"/>
                  </a:lnTo>
                  <a:lnTo>
                    <a:pt x="21" y="101"/>
                  </a:lnTo>
                  <a:lnTo>
                    <a:pt x="0" y="84"/>
                  </a:lnTo>
                  <a:lnTo>
                    <a:pt x="27" y="30"/>
                  </a:lnTo>
                  <a:lnTo>
                    <a:pt x="43" y="14"/>
                  </a:lnTo>
                  <a:lnTo>
                    <a:pt x="56" y="19"/>
                  </a:lnTo>
                  <a:lnTo>
                    <a:pt x="52" y="48"/>
                  </a:lnTo>
                  <a:lnTo>
                    <a:pt x="84" y="44"/>
                  </a:lnTo>
                  <a:lnTo>
                    <a:pt x="94" y="23"/>
                  </a:lnTo>
                  <a:lnTo>
                    <a:pt x="110" y="10"/>
                  </a:lnTo>
                  <a:lnTo>
                    <a:pt x="138"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2" name="Freeform 250"/>
            <p:cNvSpPr>
              <a:spLocks/>
            </p:cNvSpPr>
            <p:nvPr/>
          </p:nvSpPr>
          <p:spPr bwMode="auto">
            <a:xfrm>
              <a:off x="2535" y="3222"/>
              <a:ext cx="46" cy="64"/>
            </a:xfrm>
            <a:custGeom>
              <a:avLst/>
              <a:gdLst>
                <a:gd name="T0" fmla="*/ 38 w 137"/>
                <a:gd name="T1" fmla="*/ 40 h 195"/>
                <a:gd name="T2" fmla="*/ 46 w 137"/>
                <a:gd name="T3" fmla="*/ 51 h 195"/>
                <a:gd name="T4" fmla="*/ 41 w 137"/>
                <a:gd name="T5" fmla="*/ 61 h 195"/>
                <a:gd name="T6" fmla="*/ 25 w 137"/>
                <a:gd name="T7" fmla="*/ 64 h 195"/>
                <a:gd name="T8" fmla="*/ 24 w 137"/>
                <a:gd name="T9" fmla="*/ 57 h 195"/>
                <a:gd name="T10" fmla="*/ 8 w 137"/>
                <a:gd name="T11" fmla="*/ 59 h 195"/>
                <a:gd name="T12" fmla="*/ 0 w 137"/>
                <a:gd name="T13" fmla="*/ 56 h 195"/>
                <a:gd name="T14" fmla="*/ 7 w 137"/>
                <a:gd name="T15" fmla="*/ 34 h 195"/>
                <a:gd name="T16" fmla="*/ 9 w 137"/>
                <a:gd name="T17" fmla="*/ 18 h 195"/>
                <a:gd name="T18" fmla="*/ 13 w 137"/>
                <a:gd name="T19" fmla="*/ 13 h 195"/>
                <a:gd name="T20" fmla="*/ 11 w 137"/>
                <a:gd name="T21" fmla="*/ 9 h 195"/>
                <a:gd name="T22" fmla="*/ 13 w 137"/>
                <a:gd name="T23" fmla="*/ 1 h 195"/>
                <a:gd name="T24" fmla="*/ 17 w 137"/>
                <a:gd name="T25" fmla="*/ 3 h 195"/>
                <a:gd name="T26" fmla="*/ 31 w 137"/>
                <a:gd name="T27" fmla="*/ 0 h 195"/>
                <a:gd name="T28" fmla="*/ 36 w 137"/>
                <a:gd name="T29" fmla="*/ 3 h 195"/>
                <a:gd name="T30" fmla="*/ 36 w 137"/>
                <a:gd name="T31" fmla="*/ 14 h 195"/>
                <a:gd name="T32" fmla="*/ 39 w 137"/>
                <a:gd name="T33" fmla="*/ 23 h 195"/>
                <a:gd name="T34" fmla="*/ 38 w 137"/>
                <a:gd name="T35" fmla="*/ 32 h 195"/>
                <a:gd name="T36" fmla="*/ 38 w 137"/>
                <a:gd name="T37" fmla="*/ 40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95"/>
                <a:gd name="T59" fmla="*/ 137 w 137"/>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95">
                  <a:moveTo>
                    <a:pt x="114" y="123"/>
                  </a:moveTo>
                  <a:lnTo>
                    <a:pt x="137" y="156"/>
                  </a:lnTo>
                  <a:lnTo>
                    <a:pt x="123" y="185"/>
                  </a:lnTo>
                  <a:lnTo>
                    <a:pt x="75" y="195"/>
                  </a:lnTo>
                  <a:lnTo>
                    <a:pt x="72" y="173"/>
                  </a:lnTo>
                  <a:lnTo>
                    <a:pt x="23" y="181"/>
                  </a:lnTo>
                  <a:lnTo>
                    <a:pt x="0" y="172"/>
                  </a:lnTo>
                  <a:lnTo>
                    <a:pt x="20" y="103"/>
                  </a:lnTo>
                  <a:lnTo>
                    <a:pt x="28" y="55"/>
                  </a:lnTo>
                  <a:lnTo>
                    <a:pt x="38" y="40"/>
                  </a:lnTo>
                  <a:lnTo>
                    <a:pt x="33" y="26"/>
                  </a:lnTo>
                  <a:lnTo>
                    <a:pt x="40" y="3"/>
                  </a:lnTo>
                  <a:lnTo>
                    <a:pt x="52" y="10"/>
                  </a:lnTo>
                  <a:lnTo>
                    <a:pt x="92" y="0"/>
                  </a:lnTo>
                  <a:lnTo>
                    <a:pt x="108" y="8"/>
                  </a:lnTo>
                  <a:lnTo>
                    <a:pt x="107" y="42"/>
                  </a:lnTo>
                  <a:lnTo>
                    <a:pt x="117" y="71"/>
                  </a:lnTo>
                  <a:lnTo>
                    <a:pt x="112" y="99"/>
                  </a:lnTo>
                  <a:lnTo>
                    <a:pt x="114" y="1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3" name="Freeform 251"/>
            <p:cNvSpPr>
              <a:spLocks/>
            </p:cNvSpPr>
            <p:nvPr/>
          </p:nvSpPr>
          <p:spPr bwMode="auto">
            <a:xfrm>
              <a:off x="2323" y="3850"/>
              <a:ext cx="30" cy="30"/>
            </a:xfrm>
            <a:custGeom>
              <a:avLst/>
              <a:gdLst>
                <a:gd name="T0" fmla="*/ 8 w 89"/>
                <a:gd name="T1" fmla="*/ 7 h 90"/>
                <a:gd name="T2" fmla="*/ 12 w 89"/>
                <a:gd name="T3" fmla="*/ 4 h 90"/>
                <a:gd name="T4" fmla="*/ 17 w 89"/>
                <a:gd name="T5" fmla="*/ 2 h 90"/>
                <a:gd name="T6" fmla="*/ 19 w 89"/>
                <a:gd name="T7" fmla="*/ 0 h 90"/>
                <a:gd name="T8" fmla="*/ 21 w 89"/>
                <a:gd name="T9" fmla="*/ 2 h 90"/>
                <a:gd name="T10" fmla="*/ 23 w 89"/>
                <a:gd name="T11" fmla="*/ 6 h 90"/>
                <a:gd name="T12" fmla="*/ 27 w 89"/>
                <a:gd name="T13" fmla="*/ 6 h 90"/>
                <a:gd name="T14" fmla="*/ 28 w 89"/>
                <a:gd name="T15" fmla="*/ 5 h 90"/>
                <a:gd name="T16" fmla="*/ 30 w 89"/>
                <a:gd name="T17" fmla="*/ 8 h 90"/>
                <a:gd name="T18" fmla="*/ 29 w 89"/>
                <a:gd name="T19" fmla="*/ 15 h 90"/>
                <a:gd name="T20" fmla="*/ 26 w 89"/>
                <a:gd name="T21" fmla="*/ 17 h 90"/>
                <a:gd name="T22" fmla="*/ 28 w 89"/>
                <a:gd name="T23" fmla="*/ 21 h 90"/>
                <a:gd name="T24" fmla="*/ 24 w 89"/>
                <a:gd name="T25" fmla="*/ 26 h 90"/>
                <a:gd name="T26" fmla="*/ 18 w 89"/>
                <a:gd name="T27" fmla="*/ 26 h 90"/>
                <a:gd name="T28" fmla="*/ 17 w 89"/>
                <a:gd name="T29" fmla="*/ 28 h 90"/>
                <a:gd name="T30" fmla="*/ 3 w 89"/>
                <a:gd name="T31" fmla="*/ 30 h 90"/>
                <a:gd name="T32" fmla="*/ 0 w 89"/>
                <a:gd name="T33" fmla="*/ 23 h 90"/>
                <a:gd name="T34" fmla="*/ 0 w 89"/>
                <a:gd name="T35" fmla="*/ 17 h 90"/>
                <a:gd name="T36" fmla="*/ 0 w 89"/>
                <a:gd name="T37" fmla="*/ 13 h 90"/>
                <a:gd name="T38" fmla="*/ 2 w 89"/>
                <a:gd name="T39" fmla="*/ 11 h 90"/>
                <a:gd name="T40" fmla="*/ 8 w 89"/>
                <a:gd name="T41" fmla="*/ 7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90"/>
                <a:gd name="T65" fmla="*/ 89 w 89"/>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90">
                  <a:moveTo>
                    <a:pt x="25" y="20"/>
                  </a:moveTo>
                  <a:lnTo>
                    <a:pt x="37" y="11"/>
                  </a:lnTo>
                  <a:lnTo>
                    <a:pt x="51" y="7"/>
                  </a:lnTo>
                  <a:lnTo>
                    <a:pt x="55" y="0"/>
                  </a:lnTo>
                  <a:lnTo>
                    <a:pt x="62" y="7"/>
                  </a:lnTo>
                  <a:lnTo>
                    <a:pt x="68" y="18"/>
                  </a:lnTo>
                  <a:lnTo>
                    <a:pt x="79" y="18"/>
                  </a:lnTo>
                  <a:lnTo>
                    <a:pt x="83" y="15"/>
                  </a:lnTo>
                  <a:lnTo>
                    <a:pt x="89" y="23"/>
                  </a:lnTo>
                  <a:lnTo>
                    <a:pt x="87" y="46"/>
                  </a:lnTo>
                  <a:lnTo>
                    <a:pt x="77" y="52"/>
                  </a:lnTo>
                  <a:lnTo>
                    <a:pt x="83" y="64"/>
                  </a:lnTo>
                  <a:lnTo>
                    <a:pt x="72" y="77"/>
                  </a:lnTo>
                  <a:lnTo>
                    <a:pt x="53" y="77"/>
                  </a:lnTo>
                  <a:lnTo>
                    <a:pt x="49" y="84"/>
                  </a:lnTo>
                  <a:lnTo>
                    <a:pt x="8" y="90"/>
                  </a:lnTo>
                  <a:lnTo>
                    <a:pt x="1" y="70"/>
                  </a:lnTo>
                  <a:lnTo>
                    <a:pt x="0" y="52"/>
                  </a:lnTo>
                  <a:lnTo>
                    <a:pt x="0" y="40"/>
                  </a:lnTo>
                  <a:lnTo>
                    <a:pt x="7" y="32"/>
                  </a:lnTo>
                  <a:lnTo>
                    <a:pt x="25" y="2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4" name="Freeform 252"/>
            <p:cNvSpPr>
              <a:spLocks/>
            </p:cNvSpPr>
            <p:nvPr/>
          </p:nvSpPr>
          <p:spPr bwMode="auto">
            <a:xfrm>
              <a:off x="2325" y="3800"/>
              <a:ext cx="40" cy="28"/>
            </a:xfrm>
            <a:custGeom>
              <a:avLst/>
              <a:gdLst>
                <a:gd name="T0" fmla="*/ 13 w 120"/>
                <a:gd name="T1" fmla="*/ 22 h 86"/>
                <a:gd name="T2" fmla="*/ 18 w 120"/>
                <a:gd name="T3" fmla="*/ 22 h 86"/>
                <a:gd name="T4" fmla="*/ 21 w 120"/>
                <a:gd name="T5" fmla="*/ 24 h 86"/>
                <a:gd name="T6" fmla="*/ 25 w 120"/>
                <a:gd name="T7" fmla="*/ 23 h 86"/>
                <a:gd name="T8" fmla="*/ 28 w 120"/>
                <a:gd name="T9" fmla="*/ 23 h 86"/>
                <a:gd name="T10" fmla="*/ 29 w 120"/>
                <a:gd name="T11" fmla="*/ 14 h 86"/>
                <a:gd name="T12" fmla="*/ 37 w 120"/>
                <a:gd name="T13" fmla="*/ 14 h 86"/>
                <a:gd name="T14" fmla="*/ 40 w 120"/>
                <a:gd name="T15" fmla="*/ 7 h 86"/>
                <a:gd name="T16" fmla="*/ 38 w 120"/>
                <a:gd name="T17" fmla="*/ 3 h 86"/>
                <a:gd name="T18" fmla="*/ 29 w 120"/>
                <a:gd name="T19" fmla="*/ 3 h 86"/>
                <a:gd name="T20" fmla="*/ 18 w 120"/>
                <a:gd name="T21" fmla="*/ 0 h 86"/>
                <a:gd name="T22" fmla="*/ 15 w 120"/>
                <a:gd name="T23" fmla="*/ 4 h 86"/>
                <a:gd name="T24" fmla="*/ 3 w 120"/>
                <a:gd name="T25" fmla="*/ 5 h 86"/>
                <a:gd name="T26" fmla="*/ 3 w 120"/>
                <a:gd name="T27" fmla="*/ 16 h 86"/>
                <a:gd name="T28" fmla="*/ 2 w 120"/>
                <a:gd name="T29" fmla="*/ 17 h 86"/>
                <a:gd name="T30" fmla="*/ 0 w 120"/>
                <a:gd name="T31" fmla="*/ 20 h 86"/>
                <a:gd name="T32" fmla="*/ 2 w 120"/>
                <a:gd name="T33" fmla="*/ 23 h 86"/>
                <a:gd name="T34" fmla="*/ 5 w 120"/>
                <a:gd name="T35" fmla="*/ 21 h 86"/>
                <a:gd name="T36" fmla="*/ 7 w 120"/>
                <a:gd name="T37" fmla="*/ 25 h 86"/>
                <a:gd name="T38" fmla="*/ 5 w 120"/>
                <a:gd name="T39" fmla="*/ 27 h 86"/>
                <a:gd name="T40" fmla="*/ 7 w 120"/>
                <a:gd name="T41" fmla="*/ 28 h 86"/>
                <a:gd name="T42" fmla="*/ 11 w 120"/>
                <a:gd name="T43" fmla="*/ 28 h 86"/>
                <a:gd name="T44" fmla="*/ 13 w 120"/>
                <a:gd name="T45" fmla="*/ 22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86"/>
                <a:gd name="T71" fmla="*/ 120 w 120"/>
                <a:gd name="T72" fmla="*/ 86 h 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86">
                  <a:moveTo>
                    <a:pt x="40" y="68"/>
                  </a:moveTo>
                  <a:lnTo>
                    <a:pt x="54" y="67"/>
                  </a:lnTo>
                  <a:lnTo>
                    <a:pt x="64" y="74"/>
                  </a:lnTo>
                  <a:lnTo>
                    <a:pt x="76" y="71"/>
                  </a:lnTo>
                  <a:lnTo>
                    <a:pt x="84" y="72"/>
                  </a:lnTo>
                  <a:lnTo>
                    <a:pt x="87" y="44"/>
                  </a:lnTo>
                  <a:lnTo>
                    <a:pt x="112" y="42"/>
                  </a:lnTo>
                  <a:lnTo>
                    <a:pt x="120" y="21"/>
                  </a:lnTo>
                  <a:lnTo>
                    <a:pt x="114" y="8"/>
                  </a:lnTo>
                  <a:lnTo>
                    <a:pt x="86" y="8"/>
                  </a:lnTo>
                  <a:lnTo>
                    <a:pt x="54" y="0"/>
                  </a:lnTo>
                  <a:lnTo>
                    <a:pt x="44" y="13"/>
                  </a:lnTo>
                  <a:lnTo>
                    <a:pt x="8" y="14"/>
                  </a:lnTo>
                  <a:lnTo>
                    <a:pt x="10" y="49"/>
                  </a:lnTo>
                  <a:lnTo>
                    <a:pt x="6" y="53"/>
                  </a:lnTo>
                  <a:lnTo>
                    <a:pt x="0" y="60"/>
                  </a:lnTo>
                  <a:lnTo>
                    <a:pt x="6" y="71"/>
                  </a:lnTo>
                  <a:lnTo>
                    <a:pt x="16" y="65"/>
                  </a:lnTo>
                  <a:lnTo>
                    <a:pt x="21" y="76"/>
                  </a:lnTo>
                  <a:lnTo>
                    <a:pt x="16" y="83"/>
                  </a:lnTo>
                  <a:lnTo>
                    <a:pt x="22" y="86"/>
                  </a:lnTo>
                  <a:lnTo>
                    <a:pt x="32" y="86"/>
                  </a:lnTo>
                  <a:lnTo>
                    <a:pt x="40" y="6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5" name="Freeform 253"/>
            <p:cNvSpPr>
              <a:spLocks/>
            </p:cNvSpPr>
            <p:nvPr/>
          </p:nvSpPr>
          <p:spPr bwMode="auto">
            <a:xfrm>
              <a:off x="2342" y="3844"/>
              <a:ext cx="11" cy="12"/>
            </a:xfrm>
            <a:custGeom>
              <a:avLst/>
              <a:gdLst>
                <a:gd name="T0" fmla="*/ 9 w 34"/>
                <a:gd name="T1" fmla="*/ 11 h 36"/>
                <a:gd name="T2" fmla="*/ 10 w 34"/>
                <a:gd name="T3" fmla="*/ 10 h 36"/>
                <a:gd name="T4" fmla="*/ 6 w 34"/>
                <a:gd name="T5" fmla="*/ 8 h 36"/>
                <a:gd name="T6" fmla="*/ 6 w 34"/>
                <a:gd name="T7" fmla="*/ 7 h 36"/>
                <a:gd name="T8" fmla="*/ 6 w 34"/>
                <a:gd name="T9" fmla="*/ 6 h 36"/>
                <a:gd name="T10" fmla="*/ 8 w 34"/>
                <a:gd name="T11" fmla="*/ 6 h 36"/>
                <a:gd name="T12" fmla="*/ 11 w 34"/>
                <a:gd name="T13" fmla="*/ 3 h 36"/>
                <a:gd name="T14" fmla="*/ 8 w 34"/>
                <a:gd name="T15" fmla="*/ 0 h 36"/>
                <a:gd name="T16" fmla="*/ 6 w 34"/>
                <a:gd name="T17" fmla="*/ 0 h 36"/>
                <a:gd name="T18" fmla="*/ 5 w 34"/>
                <a:gd name="T19" fmla="*/ 1 h 36"/>
                <a:gd name="T20" fmla="*/ 6 w 34"/>
                <a:gd name="T21" fmla="*/ 3 h 36"/>
                <a:gd name="T22" fmla="*/ 0 w 34"/>
                <a:gd name="T23" fmla="*/ 3 h 36"/>
                <a:gd name="T24" fmla="*/ 0 w 34"/>
                <a:gd name="T25" fmla="*/ 6 h 36"/>
                <a:gd name="T26" fmla="*/ 2 w 34"/>
                <a:gd name="T27" fmla="*/ 8 h 36"/>
                <a:gd name="T28" fmla="*/ 4 w 34"/>
                <a:gd name="T29" fmla="*/ 12 h 36"/>
                <a:gd name="T30" fmla="*/ 8 w 34"/>
                <a:gd name="T31" fmla="*/ 12 h 36"/>
                <a:gd name="T32" fmla="*/ 9 w 34"/>
                <a:gd name="T33" fmla="*/ 11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33"/>
                  </a:moveTo>
                  <a:lnTo>
                    <a:pt x="30" y="29"/>
                  </a:lnTo>
                  <a:lnTo>
                    <a:pt x="19" y="25"/>
                  </a:lnTo>
                  <a:lnTo>
                    <a:pt x="17" y="20"/>
                  </a:lnTo>
                  <a:lnTo>
                    <a:pt x="20" y="19"/>
                  </a:lnTo>
                  <a:lnTo>
                    <a:pt x="25" y="19"/>
                  </a:lnTo>
                  <a:lnTo>
                    <a:pt x="34" y="9"/>
                  </a:lnTo>
                  <a:lnTo>
                    <a:pt x="25" y="0"/>
                  </a:lnTo>
                  <a:lnTo>
                    <a:pt x="19" y="0"/>
                  </a:lnTo>
                  <a:lnTo>
                    <a:pt x="16" y="2"/>
                  </a:lnTo>
                  <a:lnTo>
                    <a:pt x="17" y="8"/>
                  </a:lnTo>
                  <a:lnTo>
                    <a:pt x="0" y="10"/>
                  </a:lnTo>
                  <a:lnTo>
                    <a:pt x="0" y="18"/>
                  </a:lnTo>
                  <a:lnTo>
                    <a:pt x="7" y="25"/>
                  </a:lnTo>
                  <a:lnTo>
                    <a:pt x="13" y="36"/>
                  </a:lnTo>
                  <a:lnTo>
                    <a:pt x="24" y="36"/>
                  </a:lnTo>
                  <a:lnTo>
                    <a:pt x="28" y="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6" name="Freeform 254"/>
            <p:cNvSpPr>
              <a:spLocks/>
            </p:cNvSpPr>
            <p:nvPr/>
          </p:nvSpPr>
          <p:spPr bwMode="auto">
            <a:xfrm>
              <a:off x="2331" y="3743"/>
              <a:ext cx="50" cy="59"/>
            </a:xfrm>
            <a:custGeom>
              <a:avLst/>
              <a:gdLst>
                <a:gd name="T0" fmla="*/ 30 w 146"/>
                <a:gd name="T1" fmla="*/ 45 h 180"/>
                <a:gd name="T2" fmla="*/ 37 w 146"/>
                <a:gd name="T3" fmla="*/ 42 h 180"/>
                <a:gd name="T4" fmla="*/ 43 w 146"/>
                <a:gd name="T5" fmla="*/ 41 h 180"/>
                <a:gd name="T6" fmla="*/ 42 w 146"/>
                <a:gd name="T7" fmla="*/ 33 h 180"/>
                <a:gd name="T8" fmla="*/ 50 w 146"/>
                <a:gd name="T9" fmla="*/ 20 h 180"/>
                <a:gd name="T10" fmla="*/ 48 w 146"/>
                <a:gd name="T11" fmla="*/ 17 h 180"/>
                <a:gd name="T12" fmla="*/ 40 w 146"/>
                <a:gd name="T13" fmla="*/ 16 h 180"/>
                <a:gd name="T14" fmla="*/ 36 w 146"/>
                <a:gd name="T15" fmla="*/ 17 h 180"/>
                <a:gd name="T16" fmla="*/ 32 w 146"/>
                <a:gd name="T17" fmla="*/ 15 h 180"/>
                <a:gd name="T18" fmla="*/ 28 w 146"/>
                <a:gd name="T19" fmla="*/ 5 h 180"/>
                <a:gd name="T20" fmla="*/ 21 w 146"/>
                <a:gd name="T21" fmla="*/ 0 h 180"/>
                <a:gd name="T22" fmla="*/ 16 w 146"/>
                <a:gd name="T23" fmla="*/ 4 h 180"/>
                <a:gd name="T24" fmla="*/ 10 w 146"/>
                <a:gd name="T25" fmla="*/ 11 h 180"/>
                <a:gd name="T26" fmla="*/ 11 w 146"/>
                <a:gd name="T27" fmla="*/ 22 h 180"/>
                <a:gd name="T28" fmla="*/ 5 w 146"/>
                <a:gd name="T29" fmla="*/ 26 h 180"/>
                <a:gd name="T30" fmla="*/ 4 w 146"/>
                <a:gd name="T31" fmla="*/ 31 h 180"/>
                <a:gd name="T32" fmla="*/ 1 w 146"/>
                <a:gd name="T33" fmla="*/ 33 h 180"/>
                <a:gd name="T34" fmla="*/ 0 w 146"/>
                <a:gd name="T35" fmla="*/ 38 h 180"/>
                <a:gd name="T36" fmla="*/ 5 w 146"/>
                <a:gd name="T37" fmla="*/ 44 h 180"/>
                <a:gd name="T38" fmla="*/ 4 w 146"/>
                <a:gd name="T39" fmla="*/ 49 h 180"/>
                <a:gd name="T40" fmla="*/ 8 w 146"/>
                <a:gd name="T41" fmla="*/ 52 h 180"/>
                <a:gd name="T42" fmla="*/ 10 w 146"/>
                <a:gd name="T43" fmla="*/ 50 h 180"/>
                <a:gd name="T44" fmla="*/ 12 w 146"/>
                <a:gd name="T45" fmla="*/ 56 h 180"/>
                <a:gd name="T46" fmla="*/ 23 w 146"/>
                <a:gd name="T47" fmla="*/ 59 h 180"/>
                <a:gd name="T48" fmla="*/ 24 w 146"/>
                <a:gd name="T49" fmla="*/ 55 h 180"/>
                <a:gd name="T50" fmla="*/ 22 w 146"/>
                <a:gd name="T51" fmla="*/ 53 h 180"/>
                <a:gd name="T52" fmla="*/ 23 w 146"/>
                <a:gd name="T53" fmla="*/ 48 h 180"/>
                <a:gd name="T54" fmla="*/ 27 w 146"/>
                <a:gd name="T55" fmla="*/ 44 h 180"/>
                <a:gd name="T56" fmla="*/ 30 w 146"/>
                <a:gd name="T57" fmla="*/ 45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80"/>
                <a:gd name="T89" fmla="*/ 146 w 146"/>
                <a:gd name="T90" fmla="*/ 180 h 1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80">
                  <a:moveTo>
                    <a:pt x="89" y="138"/>
                  </a:moveTo>
                  <a:lnTo>
                    <a:pt x="108" y="127"/>
                  </a:lnTo>
                  <a:lnTo>
                    <a:pt x="127" y="126"/>
                  </a:lnTo>
                  <a:lnTo>
                    <a:pt x="123" y="102"/>
                  </a:lnTo>
                  <a:lnTo>
                    <a:pt x="146" y="61"/>
                  </a:lnTo>
                  <a:lnTo>
                    <a:pt x="141" y="52"/>
                  </a:lnTo>
                  <a:lnTo>
                    <a:pt x="117" y="49"/>
                  </a:lnTo>
                  <a:lnTo>
                    <a:pt x="105" y="53"/>
                  </a:lnTo>
                  <a:lnTo>
                    <a:pt x="92" y="45"/>
                  </a:lnTo>
                  <a:lnTo>
                    <a:pt x="83" y="16"/>
                  </a:lnTo>
                  <a:lnTo>
                    <a:pt x="60" y="0"/>
                  </a:lnTo>
                  <a:lnTo>
                    <a:pt x="47" y="12"/>
                  </a:lnTo>
                  <a:lnTo>
                    <a:pt x="30" y="35"/>
                  </a:lnTo>
                  <a:lnTo>
                    <a:pt x="32" y="66"/>
                  </a:lnTo>
                  <a:lnTo>
                    <a:pt x="14" y="79"/>
                  </a:lnTo>
                  <a:lnTo>
                    <a:pt x="13" y="95"/>
                  </a:lnTo>
                  <a:lnTo>
                    <a:pt x="2" y="100"/>
                  </a:lnTo>
                  <a:lnTo>
                    <a:pt x="0" y="116"/>
                  </a:lnTo>
                  <a:lnTo>
                    <a:pt x="15" y="135"/>
                  </a:lnTo>
                  <a:lnTo>
                    <a:pt x="12" y="150"/>
                  </a:lnTo>
                  <a:lnTo>
                    <a:pt x="24" y="158"/>
                  </a:lnTo>
                  <a:lnTo>
                    <a:pt x="30" y="153"/>
                  </a:lnTo>
                  <a:lnTo>
                    <a:pt x="35" y="172"/>
                  </a:lnTo>
                  <a:lnTo>
                    <a:pt x="67" y="180"/>
                  </a:lnTo>
                  <a:lnTo>
                    <a:pt x="71" y="168"/>
                  </a:lnTo>
                  <a:lnTo>
                    <a:pt x="65" y="161"/>
                  </a:lnTo>
                  <a:lnTo>
                    <a:pt x="66" y="145"/>
                  </a:lnTo>
                  <a:lnTo>
                    <a:pt x="78" y="135"/>
                  </a:lnTo>
                  <a:lnTo>
                    <a:pt x="89" y="13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7" name="Freeform 255"/>
            <p:cNvSpPr>
              <a:spLocks/>
            </p:cNvSpPr>
            <p:nvPr/>
          </p:nvSpPr>
          <p:spPr bwMode="auto">
            <a:xfrm>
              <a:off x="2347" y="3834"/>
              <a:ext cx="32" cy="24"/>
            </a:xfrm>
            <a:custGeom>
              <a:avLst/>
              <a:gdLst>
                <a:gd name="T0" fmla="*/ 23 w 93"/>
                <a:gd name="T1" fmla="*/ 5 h 72"/>
                <a:gd name="T2" fmla="*/ 28 w 93"/>
                <a:gd name="T3" fmla="*/ 14 h 72"/>
                <a:gd name="T4" fmla="*/ 32 w 93"/>
                <a:gd name="T5" fmla="*/ 17 h 72"/>
                <a:gd name="T6" fmla="*/ 32 w 93"/>
                <a:gd name="T7" fmla="*/ 21 h 72"/>
                <a:gd name="T8" fmla="*/ 29 w 93"/>
                <a:gd name="T9" fmla="*/ 23 h 72"/>
                <a:gd name="T10" fmla="*/ 27 w 93"/>
                <a:gd name="T11" fmla="*/ 20 h 72"/>
                <a:gd name="T12" fmla="*/ 25 w 93"/>
                <a:gd name="T13" fmla="*/ 24 h 72"/>
                <a:gd name="T14" fmla="*/ 23 w 93"/>
                <a:gd name="T15" fmla="*/ 21 h 72"/>
                <a:gd name="T16" fmla="*/ 20 w 93"/>
                <a:gd name="T17" fmla="*/ 20 h 72"/>
                <a:gd name="T18" fmla="*/ 17 w 93"/>
                <a:gd name="T19" fmla="*/ 21 h 72"/>
                <a:gd name="T20" fmla="*/ 12 w 93"/>
                <a:gd name="T21" fmla="*/ 21 h 72"/>
                <a:gd name="T22" fmla="*/ 11 w 93"/>
                <a:gd name="T23" fmla="*/ 24 h 72"/>
                <a:gd name="T24" fmla="*/ 6 w 93"/>
                <a:gd name="T25" fmla="*/ 24 h 72"/>
                <a:gd name="T26" fmla="*/ 4 w 93"/>
                <a:gd name="T27" fmla="*/ 21 h 72"/>
                <a:gd name="T28" fmla="*/ 4 w 93"/>
                <a:gd name="T29" fmla="*/ 20 h 72"/>
                <a:gd name="T30" fmla="*/ 1 w 93"/>
                <a:gd name="T31" fmla="*/ 18 h 72"/>
                <a:gd name="T32" fmla="*/ 0 w 93"/>
                <a:gd name="T33" fmla="*/ 17 h 72"/>
                <a:gd name="T34" fmla="*/ 1 w 93"/>
                <a:gd name="T35" fmla="*/ 16 h 72"/>
                <a:gd name="T36" fmla="*/ 3 w 93"/>
                <a:gd name="T37" fmla="*/ 16 h 72"/>
                <a:gd name="T38" fmla="*/ 6 w 93"/>
                <a:gd name="T39" fmla="*/ 13 h 72"/>
                <a:gd name="T40" fmla="*/ 3 w 93"/>
                <a:gd name="T41" fmla="*/ 10 h 72"/>
                <a:gd name="T42" fmla="*/ 3 w 93"/>
                <a:gd name="T43" fmla="*/ 4 h 72"/>
                <a:gd name="T44" fmla="*/ 2 w 93"/>
                <a:gd name="T45" fmla="*/ 3 h 72"/>
                <a:gd name="T46" fmla="*/ 2 w 93"/>
                <a:gd name="T47" fmla="*/ 1 h 72"/>
                <a:gd name="T48" fmla="*/ 7 w 93"/>
                <a:gd name="T49" fmla="*/ 0 h 72"/>
                <a:gd name="T50" fmla="*/ 10 w 93"/>
                <a:gd name="T51" fmla="*/ 6 h 72"/>
                <a:gd name="T52" fmla="*/ 14 w 93"/>
                <a:gd name="T53" fmla="*/ 4 h 72"/>
                <a:gd name="T54" fmla="*/ 15 w 93"/>
                <a:gd name="T55" fmla="*/ 7 h 72"/>
                <a:gd name="T56" fmla="*/ 23 w 93"/>
                <a:gd name="T57" fmla="*/ 5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72"/>
                <a:gd name="T89" fmla="*/ 93 w 93"/>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72">
                  <a:moveTo>
                    <a:pt x="66" y="14"/>
                  </a:moveTo>
                  <a:lnTo>
                    <a:pt x="80" y="43"/>
                  </a:lnTo>
                  <a:lnTo>
                    <a:pt x="92" y="52"/>
                  </a:lnTo>
                  <a:lnTo>
                    <a:pt x="93" y="64"/>
                  </a:lnTo>
                  <a:lnTo>
                    <a:pt x="85" y="68"/>
                  </a:lnTo>
                  <a:lnTo>
                    <a:pt x="79" y="61"/>
                  </a:lnTo>
                  <a:lnTo>
                    <a:pt x="74" y="72"/>
                  </a:lnTo>
                  <a:lnTo>
                    <a:pt x="66" y="62"/>
                  </a:lnTo>
                  <a:lnTo>
                    <a:pt x="59" y="59"/>
                  </a:lnTo>
                  <a:lnTo>
                    <a:pt x="49" y="64"/>
                  </a:lnTo>
                  <a:lnTo>
                    <a:pt x="35" y="62"/>
                  </a:lnTo>
                  <a:lnTo>
                    <a:pt x="31" y="71"/>
                  </a:lnTo>
                  <a:lnTo>
                    <a:pt x="17" y="71"/>
                  </a:lnTo>
                  <a:lnTo>
                    <a:pt x="11" y="63"/>
                  </a:lnTo>
                  <a:lnTo>
                    <a:pt x="13" y="59"/>
                  </a:lnTo>
                  <a:lnTo>
                    <a:pt x="2" y="55"/>
                  </a:lnTo>
                  <a:lnTo>
                    <a:pt x="0" y="50"/>
                  </a:lnTo>
                  <a:lnTo>
                    <a:pt x="3" y="49"/>
                  </a:lnTo>
                  <a:lnTo>
                    <a:pt x="8" y="49"/>
                  </a:lnTo>
                  <a:lnTo>
                    <a:pt x="17" y="39"/>
                  </a:lnTo>
                  <a:lnTo>
                    <a:pt x="8" y="30"/>
                  </a:lnTo>
                  <a:lnTo>
                    <a:pt x="9" y="13"/>
                  </a:lnTo>
                  <a:lnTo>
                    <a:pt x="5" y="8"/>
                  </a:lnTo>
                  <a:lnTo>
                    <a:pt x="7" y="2"/>
                  </a:lnTo>
                  <a:lnTo>
                    <a:pt x="19" y="0"/>
                  </a:lnTo>
                  <a:lnTo>
                    <a:pt x="29" y="17"/>
                  </a:lnTo>
                  <a:lnTo>
                    <a:pt x="41" y="11"/>
                  </a:lnTo>
                  <a:lnTo>
                    <a:pt x="43" y="21"/>
                  </a:lnTo>
                  <a:lnTo>
                    <a:pt x="66" y="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8" name="Freeform 256"/>
            <p:cNvSpPr>
              <a:spLocks/>
            </p:cNvSpPr>
            <p:nvPr/>
          </p:nvSpPr>
          <p:spPr bwMode="auto">
            <a:xfrm>
              <a:off x="2311" y="3875"/>
              <a:ext cx="44" cy="32"/>
            </a:xfrm>
            <a:custGeom>
              <a:avLst/>
              <a:gdLst>
                <a:gd name="T0" fmla="*/ 16 w 135"/>
                <a:gd name="T1" fmla="*/ 24 h 93"/>
                <a:gd name="T2" fmla="*/ 18 w 135"/>
                <a:gd name="T3" fmla="*/ 19 h 93"/>
                <a:gd name="T4" fmla="*/ 19 w 135"/>
                <a:gd name="T5" fmla="*/ 13 h 93"/>
                <a:gd name="T6" fmla="*/ 17 w 135"/>
                <a:gd name="T7" fmla="*/ 8 h 93"/>
                <a:gd name="T8" fmla="*/ 16 w 135"/>
                <a:gd name="T9" fmla="*/ 4 h 93"/>
                <a:gd name="T10" fmla="*/ 29 w 135"/>
                <a:gd name="T11" fmla="*/ 2 h 93"/>
                <a:gd name="T12" fmla="*/ 30 w 135"/>
                <a:gd name="T13" fmla="*/ 0 h 93"/>
                <a:gd name="T14" fmla="*/ 37 w 135"/>
                <a:gd name="T15" fmla="*/ 0 h 93"/>
                <a:gd name="T16" fmla="*/ 40 w 135"/>
                <a:gd name="T17" fmla="*/ 9 h 93"/>
                <a:gd name="T18" fmla="*/ 44 w 135"/>
                <a:gd name="T19" fmla="*/ 9 h 93"/>
                <a:gd name="T20" fmla="*/ 43 w 135"/>
                <a:gd name="T21" fmla="*/ 10 h 93"/>
                <a:gd name="T22" fmla="*/ 42 w 135"/>
                <a:gd name="T23" fmla="*/ 13 h 93"/>
                <a:gd name="T24" fmla="*/ 39 w 135"/>
                <a:gd name="T25" fmla="*/ 17 h 93"/>
                <a:gd name="T26" fmla="*/ 35 w 135"/>
                <a:gd name="T27" fmla="*/ 14 h 93"/>
                <a:gd name="T28" fmla="*/ 33 w 135"/>
                <a:gd name="T29" fmla="*/ 14 h 93"/>
                <a:gd name="T30" fmla="*/ 31 w 135"/>
                <a:gd name="T31" fmla="*/ 14 h 93"/>
                <a:gd name="T32" fmla="*/ 29 w 135"/>
                <a:gd name="T33" fmla="*/ 14 h 93"/>
                <a:gd name="T34" fmla="*/ 30 w 135"/>
                <a:gd name="T35" fmla="*/ 22 h 93"/>
                <a:gd name="T36" fmla="*/ 31 w 135"/>
                <a:gd name="T37" fmla="*/ 24 h 93"/>
                <a:gd name="T38" fmla="*/ 27 w 135"/>
                <a:gd name="T39" fmla="*/ 25 h 93"/>
                <a:gd name="T40" fmla="*/ 23 w 135"/>
                <a:gd name="T41" fmla="*/ 32 h 93"/>
                <a:gd name="T42" fmla="*/ 19 w 135"/>
                <a:gd name="T43" fmla="*/ 29 h 93"/>
                <a:gd name="T44" fmla="*/ 16 w 135"/>
                <a:gd name="T45" fmla="*/ 29 h 93"/>
                <a:gd name="T46" fmla="*/ 14 w 135"/>
                <a:gd name="T47" fmla="*/ 30 h 93"/>
                <a:gd name="T48" fmla="*/ 13 w 135"/>
                <a:gd name="T49" fmla="*/ 32 h 93"/>
                <a:gd name="T50" fmla="*/ 11 w 135"/>
                <a:gd name="T51" fmla="*/ 32 h 93"/>
                <a:gd name="T52" fmla="*/ 9 w 135"/>
                <a:gd name="T53" fmla="*/ 30 h 93"/>
                <a:gd name="T54" fmla="*/ 7 w 135"/>
                <a:gd name="T55" fmla="*/ 29 h 93"/>
                <a:gd name="T56" fmla="*/ 0 w 135"/>
                <a:gd name="T57" fmla="*/ 32 h 93"/>
                <a:gd name="T58" fmla="*/ 6 w 135"/>
                <a:gd name="T59" fmla="*/ 18 h 93"/>
                <a:gd name="T60" fmla="*/ 7 w 135"/>
                <a:gd name="T61" fmla="*/ 19 h 93"/>
                <a:gd name="T62" fmla="*/ 8 w 135"/>
                <a:gd name="T63" fmla="*/ 24 h 93"/>
                <a:gd name="T64" fmla="*/ 12 w 135"/>
                <a:gd name="T65" fmla="*/ 26 h 93"/>
                <a:gd name="T66" fmla="*/ 15 w 135"/>
                <a:gd name="T67" fmla="*/ 26 h 93"/>
                <a:gd name="T68" fmla="*/ 16 w 135"/>
                <a:gd name="T69" fmla="*/ 24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93"/>
                <a:gd name="T107" fmla="*/ 135 w 13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93">
                  <a:moveTo>
                    <a:pt x="49" y="69"/>
                  </a:moveTo>
                  <a:lnTo>
                    <a:pt x="54" y="54"/>
                  </a:lnTo>
                  <a:lnTo>
                    <a:pt x="57" y="37"/>
                  </a:lnTo>
                  <a:lnTo>
                    <a:pt x="53" y="24"/>
                  </a:lnTo>
                  <a:lnTo>
                    <a:pt x="48" y="13"/>
                  </a:lnTo>
                  <a:lnTo>
                    <a:pt x="89" y="7"/>
                  </a:lnTo>
                  <a:lnTo>
                    <a:pt x="93" y="0"/>
                  </a:lnTo>
                  <a:lnTo>
                    <a:pt x="112" y="0"/>
                  </a:lnTo>
                  <a:lnTo>
                    <a:pt x="124" y="25"/>
                  </a:lnTo>
                  <a:lnTo>
                    <a:pt x="135" y="27"/>
                  </a:lnTo>
                  <a:lnTo>
                    <a:pt x="132" y="30"/>
                  </a:lnTo>
                  <a:lnTo>
                    <a:pt x="130" y="38"/>
                  </a:lnTo>
                  <a:lnTo>
                    <a:pt x="119" y="48"/>
                  </a:lnTo>
                  <a:lnTo>
                    <a:pt x="107" y="42"/>
                  </a:lnTo>
                  <a:lnTo>
                    <a:pt x="100" y="42"/>
                  </a:lnTo>
                  <a:lnTo>
                    <a:pt x="96" y="41"/>
                  </a:lnTo>
                  <a:lnTo>
                    <a:pt x="89" y="42"/>
                  </a:lnTo>
                  <a:lnTo>
                    <a:pt x="91" y="63"/>
                  </a:lnTo>
                  <a:lnTo>
                    <a:pt x="95" y="70"/>
                  </a:lnTo>
                  <a:lnTo>
                    <a:pt x="84" y="74"/>
                  </a:lnTo>
                  <a:lnTo>
                    <a:pt x="72" y="92"/>
                  </a:lnTo>
                  <a:lnTo>
                    <a:pt x="59" y="83"/>
                  </a:lnTo>
                  <a:lnTo>
                    <a:pt x="48" y="84"/>
                  </a:lnTo>
                  <a:lnTo>
                    <a:pt x="42" y="88"/>
                  </a:lnTo>
                  <a:lnTo>
                    <a:pt x="41" y="93"/>
                  </a:lnTo>
                  <a:lnTo>
                    <a:pt x="35" y="93"/>
                  </a:lnTo>
                  <a:lnTo>
                    <a:pt x="29" y="87"/>
                  </a:lnTo>
                  <a:lnTo>
                    <a:pt x="22" y="84"/>
                  </a:lnTo>
                  <a:lnTo>
                    <a:pt x="0" y="93"/>
                  </a:lnTo>
                  <a:lnTo>
                    <a:pt x="19" y="51"/>
                  </a:lnTo>
                  <a:lnTo>
                    <a:pt x="22" y="56"/>
                  </a:lnTo>
                  <a:lnTo>
                    <a:pt x="25" y="71"/>
                  </a:lnTo>
                  <a:lnTo>
                    <a:pt x="36" y="75"/>
                  </a:lnTo>
                  <a:lnTo>
                    <a:pt x="45" y="77"/>
                  </a:lnTo>
                  <a:lnTo>
                    <a:pt x="49" y="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9" name="Freeform 257"/>
            <p:cNvSpPr>
              <a:spLocks/>
            </p:cNvSpPr>
            <p:nvPr/>
          </p:nvSpPr>
          <p:spPr bwMode="auto">
            <a:xfrm>
              <a:off x="2336" y="3822"/>
              <a:ext cx="17" cy="25"/>
            </a:xfrm>
            <a:custGeom>
              <a:avLst/>
              <a:gdLst>
                <a:gd name="T0" fmla="*/ 3 w 52"/>
                <a:gd name="T1" fmla="*/ 0 h 74"/>
                <a:gd name="T2" fmla="*/ 7 w 52"/>
                <a:gd name="T3" fmla="*/ 0 h 74"/>
                <a:gd name="T4" fmla="*/ 10 w 52"/>
                <a:gd name="T5" fmla="*/ 2 h 74"/>
                <a:gd name="T6" fmla="*/ 14 w 52"/>
                <a:gd name="T7" fmla="*/ 1 h 74"/>
                <a:gd name="T8" fmla="*/ 17 w 52"/>
                <a:gd name="T9" fmla="*/ 2 h 74"/>
                <a:gd name="T10" fmla="*/ 16 w 52"/>
                <a:gd name="T11" fmla="*/ 7 h 74"/>
                <a:gd name="T12" fmla="*/ 14 w 52"/>
                <a:gd name="T13" fmla="*/ 9 h 74"/>
                <a:gd name="T14" fmla="*/ 14 w 52"/>
                <a:gd name="T15" fmla="*/ 12 h 74"/>
                <a:gd name="T16" fmla="*/ 13 w 52"/>
                <a:gd name="T17" fmla="*/ 14 h 74"/>
                <a:gd name="T18" fmla="*/ 14 w 52"/>
                <a:gd name="T19" fmla="*/ 16 h 74"/>
                <a:gd name="T20" fmla="*/ 14 w 52"/>
                <a:gd name="T21" fmla="*/ 22 h 74"/>
                <a:gd name="T22" fmla="*/ 12 w 52"/>
                <a:gd name="T23" fmla="*/ 22 h 74"/>
                <a:gd name="T24" fmla="*/ 11 w 52"/>
                <a:gd name="T25" fmla="*/ 22 h 74"/>
                <a:gd name="T26" fmla="*/ 11 w 52"/>
                <a:gd name="T27" fmla="*/ 24 h 74"/>
                <a:gd name="T28" fmla="*/ 6 w 52"/>
                <a:gd name="T29" fmla="*/ 25 h 74"/>
                <a:gd name="T30" fmla="*/ 6 w 52"/>
                <a:gd name="T31" fmla="*/ 23 h 74"/>
                <a:gd name="T32" fmla="*/ 8 w 52"/>
                <a:gd name="T33" fmla="*/ 19 h 74"/>
                <a:gd name="T34" fmla="*/ 8 w 52"/>
                <a:gd name="T35" fmla="*/ 17 h 74"/>
                <a:gd name="T36" fmla="*/ 6 w 52"/>
                <a:gd name="T37" fmla="*/ 11 h 74"/>
                <a:gd name="T38" fmla="*/ 4 w 52"/>
                <a:gd name="T39" fmla="*/ 10 h 74"/>
                <a:gd name="T40" fmla="*/ 0 w 52"/>
                <a:gd name="T41" fmla="*/ 6 h 74"/>
                <a:gd name="T42" fmla="*/ 3 w 52"/>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74"/>
                <a:gd name="T68" fmla="*/ 52 w 5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74">
                  <a:moveTo>
                    <a:pt x="8" y="1"/>
                  </a:moveTo>
                  <a:lnTo>
                    <a:pt x="22" y="0"/>
                  </a:lnTo>
                  <a:lnTo>
                    <a:pt x="32" y="7"/>
                  </a:lnTo>
                  <a:lnTo>
                    <a:pt x="44" y="4"/>
                  </a:lnTo>
                  <a:lnTo>
                    <a:pt x="52" y="5"/>
                  </a:lnTo>
                  <a:lnTo>
                    <a:pt x="48" y="22"/>
                  </a:lnTo>
                  <a:lnTo>
                    <a:pt x="42" y="28"/>
                  </a:lnTo>
                  <a:lnTo>
                    <a:pt x="42" y="36"/>
                  </a:lnTo>
                  <a:lnTo>
                    <a:pt x="40" y="42"/>
                  </a:lnTo>
                  <a:lnTo>
                    <a:pt x="44" y="47"/>
                  </a:lnTo>
                  <a:lnTo>
                    <a:pt x="43" y="64"/>
                  </a:lnTo>
                  <a:lnTo>
                    <a:pt x="37" y="64"/>
                  </a:lnTo>
                  <a:lnTo>
                    <a:pt x="34" y="66"/>
                  </a:lnTo>
                  <a:lnTo>
                    <a:pt x="35" y="72"/>
                  </a:lnTo>
                  <a:lnTo>
                    <a:pt x="18" y="74"/>
                  </a:lnTo>
                  <a:lnTo>
                    <a:pt x="18" y="69"/>
                  </a:lnTo>
                  <a:lnTo>
                    <a:pt x="23" y="55"/>
                  </a:lnTo>
                  <a:lnTo>
                    <a:pt x="23" y="50"/>
                  </a:lnTo>
                  <a:lnTo>
                    <a:pt x="19" y="34"/>
                  </a:lnTo>
                  <a:lnTo>
                    <a:pt x="13" y="31"/>
                  </a:lnTo>
                  <a:lnTo>
                    <a:pt x="0" y="19"/>
                  </a:lnTo>
                  <a:lnTo>
                    <a:pt x="8" y="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0" name="Freeform 258"/>
            <p:cNvSpPr>
              <a:spLocks/>
            </p:cNvSpPr>
            <p:nvPr/>
          </p:nvSpPr>
          <p:spPr bwMode="auto">
            <a:xfrm>
              <a:off x="2347" y="3854"/>
              <a:ext cx="43" cy="35"/>
            </a:xfrm>
            <a:custGeom>
              <a:avLst/>
              <a:gdLst>
                <a:gd name="T0" fmla="*/ 25 w 127"/>
                <a:gd name="T1" fmla="*/ 35 h 104"/>
                <a:gd name="T2" fmla="*/ 34 w 127"/>
                <a:gd name="T3" fmla="*/ 34 h 104"/>
                <a:gd name="T4" fmla="*/ 39 w 127"/>
                <a:gd name="T5" fmla="*/ 29 h 104"/>
                <a:gd name="T6" fmla="*/ 41 w 127"/>
                <a:gd name="T7" fmla="*/ 25 h 104"/>
                <a:gd name="T8" fmla="*/ 43 w 127"/>
                <a:gd name="T9" fmla="*/ 24 h 104"/>
                <a:gd name="T10" fmla="*/ 36 w 127"/>
                <a:gd name="T11" fmla="*/ 22 h 104"/>
                <a:gd name="T12" fmla="*/ 33 w 127"/>
                <a:gd name="T13" fmla="*/ 15 h 104"/>
                <a:gd name="T14" fmla="*/ 30 w 127"/>
                <a:gd name="T15" fmla="*/ 16 h 104"/>
                <a:gd name="T16" fmla="*/ 25 w 127"/>
                <a:gd name="T17" fmla="*/ 4 h 104"/>
                <a:gd name="T18" fmla="*/ 22 w 127"/>
                <a:gd name="T19" fmla="*/ 1 h 104"/>
                <a:gd name="T20" fmla="*/ 20 w 127"/>
                <a:gd name="T21" fmla="*/ 0 h 104"/>
                <a:gd name="T22" fmla="*/ 17 w 127"/>
                <a:gd name="T23" fmla="*/ 2 h 104"/>
                <a:gd name="T24" fmla="*/ 12 w 127"/>
                <a:gd name="T25" fmla="*/ 1 h 104"/>
                <a:gd name="T26" fmla="*/ 10 w 127"/>
                <a:gd name="T27" fmla="*/ 4 h 104"/>
                <a:gd name="T28" fmla="*/ 6 w 127"/>
                <a:gd name="T29" fmla="*/ 4 h 104"/>
                <a:gd name="T30" fmla="*/ 5 w 127"/>
                <a:gd name="T31" fmla="*/ 12 h 104"/>
                <a:gd name="T32" fmla="*/ 2 w 127"/>
                <a:gd name="T33" fmla="*/ 14 h 104"/>
                <a:gd name="T34" fmla="*/ 4 w 127"/>
                <a:gd name="T35" fmla="*/ 18 h 104"/>
                <a:gd name="T36" fmla="*/ 0 w 127"/>
                <a:gd name="T37" fmla="*/ 22 h 104"/>
                <a:gd name="T38" fmla="*/ 4 w 127"/>
                <a:gd name="T39" fmla="*/ 31 h 104"/>
                <a:gd name="T40" fmla="*/ 8 w 127"/>
                <a:gd name="T41" fmla="*/ 31 h 104"/>
                <a:gd name="T42" fmla="*/ 7 w 127"/>
                <a:gd name="T43" fmla="*/ 32 h 104"/>
                <a:gd name="T44" fmla="*/ 13 w 127"/>
                <a:gd name="T45" fmla="*/ 34 h 104"/>
                <a:gd name="T46" fmla="*/ 13 w 127"/>
                <a:gd name="T47" fmla="*/ 32 h 104"/>
                <a:gd name="T48" fmla="*/ 16 w 127"/>
                <a:gd name="T49" fmla="*/ 32 h 104"/>
                <a:gd name="T50" fmla="*/ 16 w 127"/>
                <a:gd name="T51" fmla="*/ 34 h 104"/>
                <a:gd name="T52" fmla="*/ 18 w 127"/>
                <a:gd name="T53" fmla="*/ 35 h 104"/>
                <a:gd name="T54" fmla="*/ 22 w 127"/>
                <a:gd name="T55" fmla="*/ 32 h 104"/>
                <a:gd name="T56" fmla="*/ 25 w 127"/>
                <a:gd name="T57" fmla="*/ 35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104"/>
                <a:gd name="T89" fmla="*/ 127 w 127"/>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104">
                  <a:moveTo>
                    <a:pt x="73" y="103"/>
                  </a:moveTo>
                  <a:lnTo>
                    <a:pt x="101" y="102"/>
                  </a:lnTo>
                  <a:lnTo>
                    <a:pt x="114" y="85"/>
                  </a:lnTo>
                  <a:lnTo>
                    <a:pt x="121" y="75"/>
                  </a:lnTo>
                  <a:lnTo>
                    <a:pt x="127" y="70"/>
                  </a:lnTo>
                  <a:lnTo>
                    <a:pt x="105" y="64"/>
                  </a:lnTo>
                  <a:lnTo>
                    <a:pt x="98" y="44"/>
                  </a:lnTo>
                  <a:lnTo>
                    <a:pt x="89" y="48"/>
                  </a:lnTo>
                  <a:lnTo>
                    <a:pt x="74" y="13"/>
                  </a:lnTo>
                  <a:lnTo>
                    <a:pt x="66" y="3"/>
                  </a:lnTo>
                  <a:lnTo>
                    <a:pt x="59" y="0"/>
                  </a:lnTo>
                  <a:lnTo>
                    <a:pt x="49" y="5"/>
                  </a:lnTo>
                  <a:lnTo>
                    <a:pt x="35" y="3"/>
                  </a:lnTo>
                  <a:lnTo>
                    <a:pt x="31" y="12"/>
                  </a:lnTo>
                  <a:lnTo>
                    <a:pt x="17" y="12"/>
                  </a:lnTo>
                  <a:lnTo>
                    <a:pt x="15" y="35"/>
                  </a:lnTo>
                  <a:lnTo>
                    <a:pt x="5" y="41"/>
                  </a:lnTo>
                  <a:lnTo>
                    <a:pt x="11" y="53"/>
                  </a:lnTo>
                  <a:lnTo>
                    <a:pt x="0" y="66"/>
                  </a:lnTo>
                  <a:lnTo>
                    <a:pt x="12" y="91"/>
                  </a:lnTo>
                  <a:lnTo>
                    <a:pt x="23" y="93"/>
                  </a:lnTo>
                  <a:lnTo>
                    <a:pt x="20" y="96"/>
                  </a:lnTo>
                  <a:lnTo>
                    <a:pt x="37" y="100"/>
                  </a:lnTo>
                  <a:lnTo>
                    <a:pt x="39" y="94"/>
                  </a:lnTo>
                  <a:lnTo>
                    <a:pt x="48" y="94"/>
                  </a:lnTo>
                  <a:lnTo>
                    <a:pt x="47" y="102"/>
                  </a:lnTo>
                  <a:lnTo>
                    <a:pt x="53" y="104"/>
                  </a:lnTo>
                  <a:lnTo>
                    <a:pt x="66" y="96"/>
                  </a:lnTo>
                  <a:lnTo>
                    <a:pt x="73" y="10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1" name="Freeform 259"/>
            <p:cNvSpPr>
              <a:spLocks/>
            </p:cNvSpPr>
            <p:nvPr/>
          </p:nvSpPr>
          <p:spPr bwMode="auto">
            <a:xfrm>
              <a:off x="2350" y="3814"/>
              <a:ext cx="62" cy="63"/>
            </a:xfrm>
            <a:custGeom>
              <a:avLst/>
              <a:gdLst>
                <a:gd name="T0" fmla="*/ 20 w 184"/>
                <a:gd name="T1" fmla="*/ 24 h 189"/>
                <a:gd name="T2" fmla="*/ 25 w 184"/>
                <a:gd name="T3" fmla="*/ 34 h 189"/>
                <a:gd name="T4" fmla="*/ 29 w 184"/>
                <a:gd name="T5" fmla="*/ 37 h 189"/>
                <a:gd name="T6" fmla="*/ 29 w 184"/>
                <a:gd name="T7" fmla="*/ 41 h 189"/>
                <a:gd name="T8" fmla="*/ 26 w 184"/>
                <a:gd name="T9" fmla="*/ 42 h 189"/>
                <a:gd name="T10" fmla="*/ 24 w 184"/>
                <a:gd name="T11" fmla="*/ 40 h 189"/>
                <a:gd name="T12" fmla="*/ 23 w 184"/>
                <a:gd name="T13" fmla="*/ 44 h 189"/>
                <a:gd name="T14" fmla="*/ 28 w 184"/>
                <a:gd name="T15" fmla="*/ 55 h 189"/>
                <a:gd name="T16" fmla="*/ 31 w 184"/>
                <a:gd name="T17" fmla="*/ 54 h 189"/>
                <a:gd name="T18" fmla="*/ 33 w 184"/>
                <a:gd name="T19" fmla="*/ 61 h 189"/>
                <a:gd name="T20" fmla="*/ 40 w 184"/>
                <a:gd name="T21" fmla="*/ 63 h 189"/>
                <a:gd name="T22" fmla="*/ 43 w 184"/>
                <a:gd name="T23" fmla="*/ 63 h 189"/>
                <a:gd name="T24" fmla="*/ 45 w 184"/>
                <a:gd name="T25" fmla="*/ 58 h 189"/>
                <a:gd name="T26" fmla="*/ 47 w 184"/>
                <a:gd name="T27" fmla="*/ 52 h 189"/>
                <a:gd name="T28" fmla="*/ 49 w 184"/>
                <a:gd name="T29" fmla="*/ 50 h 189"/>
                <a:gd name="T30" fmla="*/ 53 w 184"/>
                <a:gd name="T31" fmla="*/ 39 h 189"/>
                <a:gd name="T32" fmla="*/ 59 w 184"/>
                <a:gd name="T33" fmla="*/ 38 h 189"/>
                <a:gd name="T34" fmla="*/ 60 w 184"/>
                <a:gd name="T35" fmla="*/ 34 h 189"/>
                <a:gd name="T36" fmla="*/ 62 w 184"/>
                <a:gd name="T37" fmla="*/ 30 h 189"/>
                <a:gd name="T38" fmla="*/ 55 w 184"/>
                <a:gd name="T39" fmla="*/ 24 h 189"/>
                <a:gd name="T40" fmla="*/ 51 w 184"/>
                <a:gd name="T41" fmla="*/ 22 h 189"/>
                <a:gd name="T42" fmla="*/ 43 w 184"/>
                <a:gd name="T43" fmla="*/ 15 h 189"/>
                <a:gd name="T44" fmla="*/ 39 w 184"/>
                <a:gd name="T45" fmla="*/ 15 h 189"/>
                <a:gd name="T46" fmla="*/ 34 w 184"/>
                <a:gd name="T47" fmla="*/ 11 h 189"/>
                <a:gd name="T48" fmla="*/ 27 w 184"/>
                <a:gd name="T49" fmla="*/ 9 h 189"/>
                <a:gd name="T50" fmla="*/ 24 w 184"/>
                <a:gd name="T51" fmla="*/ 10 h 189"/>
                <a:gd name="T52" fmla="*/ 24 w 184"/>
                <a:gd name="T53" fmla="*/ 6 h 189"/>
                <a:gd name="T54" fmla="*/ 22 w 184"/>
                <a:gd name="T55" fmla="*/ 3 h 189"/>
                <a:gd name="T56" fmla="*/ 18 w 184"/>
                <a:gd name="T57" fmla="*/ 4 h 189"/>
                <a:gd name="T58" fmla="*/ 15 w 184"/>
                <a:gd name="T59" fmla="*/ 1 h 189"/>
                <a:gd name="T60" fmla="*/ 13 w 184"/>
                <a:gd name="T61" fmla="*/ 0 h 189"/>
                <a:gd name="T62" fmla="*/ 4 w 184"/>
                <a:gd name="T63" fmla="*/ 1 h 189"/>
                <a:gd name="T64" fmla="*/ 3 w 184"/>
                <a:gd name="T65" fmla="*/ 10 h 189"/>
                <a:gd name="T66" fmla="*/ 2 w 184"/>
                <a:gd name="T67" fmla="*/ 16 h 189"/>
                <a:gd name="T68" fmla="*/ 0 w 184"/>
                <a:gd name="T69" fmla="*/ 18 h 189"/>
                <a:gd name="T70" fmla="*/ 0 w 184"/>
                <a:gd name="T71" fmla="*/ 20 h 189"/>
                <a:gd name="T72" fmla="*/ 4 w 184"/>
                <a:gd name="T73" fmla="*/ 20 h 189"/>
                <a:gd name="T74" fmla="*/ 7 w 184"/>
                <a:gd name="T75" fmla="*/ 25 h 189"/>
                <a:gd name="T76" fmla="*/ 11 w 184"/>
                <a:gd name="T77" fmla="*/ 23 h 189"/>
                <a:gd name="T78" fmla="*/ 12 w 184"/>
                <a:gd name="T79" fmla="*/ 27 h 189"/>
                <a:gd name="T80" fmla="*/ 20 w 184"/>
                <a:gd name="T81" fmla="*/ 24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89"/>
                <a:gd name="T125" fmla="*/ 184 w 184"/>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89">
                  <a:moveTo>
                    <a:pt x="59" y="73"/>
                  </a:moveTo>
                  <a:lnTo>
                    <a:pt x="73" y="102"/>
                  </a:lnTo>
                  <a:lnTo>
                    <a:pt x="85" y="111"/>
                  </a:lnTo>
                  <a:lnTo>
                    <a:pt x="86" y="123"/>
                  </a:lnTo>
                  <a:lnTo>
                    <a:pt x="78" y="127"/>
                  </a:lnTo>
                  <a:lnTo>
                    <a:pt x="72" y="120"/>
                  </a:lnTo>
                  <a:lnTo>
                    <a:pt x="67" y="131"/>
                  </a:lnTo>
                  <a:lnTo>
                    <a:pt x="82" y="166"/>
                  </a:lnTo>
                  <a:lnTo>
                    <a:pt x="91" y="162"/>
                  </a:lnTo>
                  <a:lnTo>
                    <a:pt x="98" y="182"/>
                  </a:lnTo>
                  <a:lnTo>
                    <a:pt x="120" y="188"/>
                  </a:lnTo>
                  <a:lnTo>
                    <a:pt x="128" y="189"/>
                  </a:lnTo>
                  <a:lnTo>
                    <a:pt x="134" y="173"/>
                  </a:lnTo>
                  <a:lnTo>
                    <a:pt x="138" y="156"/>
                  </a:lnTo>
                  <a:lnTo>
                    <a:pt x="146" y="150"/>
                  </a:lnTo>
                  <a:lnTo>
                    <a:pt x="156" y="116"/>
                  </a:lnTo>
                  <a:lnTo>
                    <a:pt x="176" y="113"/>
                  </a:lnTo>
                  <a:lnTo>
                    <a:pt x="179" y="103"/>
                  </a:lnTo>
                  <a:lnTo>
                    <a:pt x="184" y="91"/>
                  </a:lnTo>
                  <a:lnTo>
                    <a:pt x="164" y="71"/>
                  </a:lnTo>
                  <a:lnTo>
                    <a:pt x="152" y="67"/>
                  </a:lnTo>
                  <a:lnTo>
                    <a:pt x="128" y="45"/>
                  </a:lnTo>
                  <a:lnTo>
                    <a:pt x="116" y="44"/>
                  </a:lnTo>
                  <a:lnTo>
                    <a:pt x="101" y="34"/>
                  </a:lnTo>
                  <a:lnTo>
                    <a:pt x="80" y="27"/>
                  </a:lnTo>
                  <a:lnTo>
                    <a:pt x="70" y="30"/>
                  </a:lnTo>
                  <a:lnTo>
                    <a:pt x="71" y="18"/>
                  </a:lnTo>
                  <a:lnTo>
                    <a:pt x="66" y="9"/>
                  </a:lnTo>
                  <a:lnTo>
                    <a:pt x="53" y="13"/>
                  </a:lnTo>
                  <a:lnTo>
                    <a:pt x="44" y="2"/>
                  </a:lnTo>
                  <a:lnTo>
                    <a:pt x="38" y="0"/>
                  </a:lnTo>
                  <a:lnTo>
                    <a:pt x="13" y="2"/>
                  </a:lnTo>
                  <a:lnTo>
                    <a:pt x="10" y="30"/>
                  </a:lnTo>
                  <a:lnTo>
                    <a:pt x="6" y="47"/>
                  </a:lnTo>
                  <a:lnTo>
                    <a:pt x="0" y="53"/>
                  </a:lnTo>
                  <a:lnTo>
                    <a:pt x="0" y="61"/>
                  </a:lnTo>
                  <a:lnTo>
                    <a:pt x="12" y="59"/>
                  </a:lnTo>
                  <a:lnTo>
                    <a:pt x="22" y="76"/>
                  </a:lnTo>
                  <a:lnTo>
                    <a:pt x="34" y="70"/>
                  </a:lnTo>
                  <a:lnTo>
                    <a:pt x="36" y="80"/>
                  </a:lnTo>
                  <a:lnTo>
                    <a:pt x="59" y="7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2" name="Freeform 260"/>
            <p:cNvSpPr>
              <a:spLocks/>
            </p:cNvSpPr>
            <p:nvPr/>
          </p:nvSpPr>
          <p:spPr bwMode="auto">
            <a:xfrm>
              <a:off x="2311" y="3771"/>
              <a:ext cx="32" cy="34"/>
            </a:xfrm>
            <a:custGeom>
              <a:avLst/>
              <a:gdLst>
                <a:gd name="T0" fmla="*/ 7 w 98"/>
                <a:gd name="T1" fmla="*/ 4 h 98"/>
                <a:gd name="T2" fmla="*/ 13 w 98"/>
                <a:gd name="T3" fmla="*/ 2 h 98"/>
                <a:gd name="T4" fmla="*/ 18 w 98"/>
                <a:gd name="T5" fmla="*/ 5 h 98"/>
                <a:gd name="T6" fmla="*/ 21 w 98"/>
                <a:gd name="T7" fmla="*/ 10 h 98"/>
                <a:gd name="T8" fmla="*/ 25 w 98"/>
                <a:gd name="T9" fmla="*/ 16 h 98"/>
                <a:gd name="T10" fmla="*/ 24 w 98"/>
                <a:gd name="T11" fmla="*/ 22 h 98"/>
                <a:gd name="T12" fmla="*/ 28 w 98"/>
                <a:gd name="T13" fmla="*/ 24 h 98"/>
                <a:gd name="T14" fmla="*/ 30 w 98"/>
                <a:gd name="T15" fmla="*/ 23 h 98"/>
                <a:gd name="T16" fmla="*/ 32 w 98"/>
                <a:gd name="T17" fmla="*/ 29 h 98"/>
                <a:gd name="T18" fmla="*/ 29 w 98"/>
                <a:gd name="T19" fmla="*/ 34 h 98"/>
                <a:gd name="T20" fmla="*/ 17 w 98"/>
                <a:gd name="T21" fmla="*/ 34 h 98"/>
                <a:gd name="T22" fmla="*/ 15 w 98"/>
                <a:gd name="T23" fmla="*/ 25 h 98"/>
                <a:gd name="T24" fmla="*/ 7 w 98"/>
                <a:gd name="T25" fmla="*/ 23 h 98"/>
                <a:gd name="T26" fmla="*/ 0 w 98"/>
                <a:gd name="T27" fmla="*/ 0 h 98"/>
                <a:gd name="T28" fmla="*/ 5 w 98"/>
                <a:gd name="T29" fmla="*/ 0 h 98"/>
                <a:gd name="T30" fmla="*/ 7 w 98"/>
                <a:gd name="T31" fmla="*/ 4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98"/>
                <a:gd name="T50" fmla="*/ 98 w 98"/>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98">
                  <a:moveTo>
                    <a:pt x="22" y="12"/>
                  </a:moveTo>
                  <a:lnTo>
                    <a:pt x="41" y="6"/>
                  </a:lnTo>
                  <a:lnTo>
                    <a:pt x="56" y="15"/>
                  </a:lnTo>
                  <a:lnTo>
                    <a:pt x="63" y="28"/>
                  </a:lnTo>
                  <a:lnTo>
                    <a:pt x="78" y="47"/>
                  </a:lnTo>
                  <a:lnTo>
                    <a:pt x="75" y="62"/>
                  </a:lnTo>
                  <a:lnTo>
                    <a:pt x="87" y="70"/>
                  </a:lnTo>
                  <a:lnTo>
                    <a:pt x="93" y="65"/>
                  </a:lnTo>
                  <a:lnTo>
                    <a:pt x="98" y="84"/>
                  </a:lnTo>
                  <a:lnTo>
                    <a:pt x="88" y="97"/>
                  </a:lnTo>
                  <a:lnTo>
                    <a:pt x="52" y="98"/>
                  </a:lnTo>
                  <a:lnTo>
                    <a:pt x="45" y="71"/>
                  </a:lnTo>
                  <a:lnTo>
                    <a:pt x="20" y="65"/>
                  </a:lnTo>
                  <a:lnTo>
                    <a:pt x="0" y="1"/>
                  </a:lnTo>
                  <a:lnTo>
                    <a:pt x="16" y="0"/>
                  </a:lnTo>
                  <a:lnTo>
                    <a:pt x="22" y="1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3" name="Freeform 261"/>
            <p:cNvSpPr>
              <a:spLocks/>
            </p:cNvSpPr>
            <p:nvPr/>
          </p:nvSpPr>
          <p:spPr bwMode="auto">
            <a:xfrm>
              <a:off x="2353" y="3763"/>
              <a:ext cx="61" cy="75"/>
            </a:xfrm>
            <a:custGeom>
              <a:avLst/>
              <a:gdLst>
                <a:gd name="T0" fmla="*/ 36 w 181"/>
                <a:gd name="T1" fmla="*/ 45 h 224"/>
                <a:gd name="T2" fmla="*/ 41 w 181"/>
                <a:gd name="T3" fmla="*/ 54 h 224"/>
                <a:gd name="T4" fmla="*/ 48 w 181"/>
                <a:gd name="T5" fmla="*/ 54 h 224"/>
                <a:gd name="T6" fmla="*/ 49 w 181"/>
                <a:gd name="T7" fmla="*/ 47 h 224"/>
                <a:gd name="T8" fmla="*/ 53 w 181"/>
                <a:gd name="T9" fmla="*/ 45 h 224"/>
                <a:gd name="T10" fmla="*/ 55 w 181"/>
                <a:gd name="T11" fmla="*/ 49 h 224"/>
                <a:gd name="T12" fmla="*/ 61 w 181"/>
                <a:gd name="T13" fmla="*/ 48 h 224"/>
                <a:gd name="T14" fmla="*/ 61 w 181"/>
                <a:gd name="T15" fmla="*/ 52 h 224"/>
                <a:gd name="T16" fmla="*/ 56 w 181"/>
                <a:gd name="T17" fmla="*/ 59 h 224"/>
                <a:gd name="T18" fmla="*/ 59 w 181"/>
                <a:gd name="T19" fmla="*/ 64 h 224"/>
                <a:gd name="T20" fmla="*/ 52 w 181"/>
                <a:gd name="T21" fmla="*/ 75 h 224"/>
                <a:gd name="T22" fmla="*/ 48 w 181"/>
                <a:gd name="T23" fmla="*/ 74 h 224"/>
                <a:gd name="T24" fmla="*/ 40 w 181"/>
                <a:gd name="T25" fmla="*/ 66 h 224"/>
                <a:gd name="T26" fmla="*/ 36 w 181"/>
                <a:gd name="T27" fmla="*/ 66 h 224"/>
                <a:gd name="T28" fmla="*/ 31 w 181"/>
                <a:gd name="T29" fmla="*/ 63 h 224"/>
                <a:gd name="T30" fmla="*/ 24 w 181"/>
                <a:gd name="T31" fmla="*/ 60 h 224"/>
                <a:gd name="T32" fmla="*/ 20 w 181"/>
                <a:gd name="T33" fmla="*/ 61 h 224"/>
                <a:gd name="T34" fmla="*/ 21 w 181"/>
                <a:gd name="T35" fmla="*/ 57 h 224"/>
                <a:gd name="T36" fmla="*/ 19 w 181"/>
                <a:gd name="T37" fmla="*/ 54 h 224"/>
                <a:gd name="T38" fmla="*/ 14 w 181"/>
                <a:gd name="T39" fmla="*/ 56 h 224"/>
                <a:gd name="T40" fmla="*/ 11 w 181"/>
                <a:gd name="T41" fmla="*/ 52 h 224"/>
                <a:gd name="T42" fmla="*/ 9 w 181"/>
                <a:gd name="T43" fmla="*/ 51 h 224"/>
                <a:gd name="T44" fmla="*/ 12 w 181"/>
                <a:gd name="T45" fmla="*/ 44 h 224"/>
                <a:gd name="T46" fmla="*/ 10 w 181"/>
                <a:gd name="T47" fmla="*/ 40 h 224"/>
                <a:gd name="T48" fmla="*/ 1 w 181"/>
                <a:gd name="T49" fmla="*/ 40 h 224"/>
                <a:gd name="T50" fmla="*/ 2 w 181"/>
                <a:gd name="T51" fmla="*/ 36 h 224"/>
                <a:gd name="T52" fmla="*/ 0 w 181"/>
                <a:gd name="T53" fmla="*/ 33 h 224"/>
                <a:gd name="T54" fmla="*/ 0 w 181"/>
                <a:gd name="T55" fmla="*/ 28 h 224"/>
                <a:gd name="T56" fmla="*/ 4 w 181"/>
                <a:gd name="T57" fmla="*/ 25 h 224"/>
                <a:gd name="T58" fmla="*/ 8 w 181"/>
                <a:gd name="T59" fmla="*/ 26 h 224"/>
                <a:gd name="T60" fmla="*/ 14 w 181"/>
                <a:gd name="T61" fmla="*/ 22 h 224"/>
                <a:gd name="T62" fmla="*/ 21 w 181"/>
                <a:gd name="T63" fmla="*/ 22 h 224"/>
                <a:gd name="T64" fmla="*/ 20 w 181"/>
                <a:gd name="T65" fmla="*/ 14 h 224"/>
                <a:gd name="T66" fmla="*/ 27 w 181"/>
                <a:gd name="T67" fmla="*/ 0 h 224"/>
                <a:gd name="T68" fmla="*/ 31 w 181"/>
                <a:gd name="T69" fmla="*/ 1 h 224"/>
                <a:gd name="T70" fmla="*/ 33 w 181"/>
                <a:gd name="T71" fmla="*/ 10 h 224"/>
                <a:gd name="T72" fmla="*/ 33 w 181"/>
                <a:gd name="T73" fmla="*/ 16 h 224"/>
                <a:gd name="T74" fmla="*/ 39 w 181"/>
                <a:gd name="T75" fmla="*/ 21 h 224"/>
                <a:gd name="T76" fmla="*/ 42 w 181"/>
                <a:gd name="T77" fmla="*/ 28 h 224"/>
                <a:gd name="T78" fmla="*/ 37 w 181"/>
                <a:gd name="T79" fmla="*/ 30 h 224"/>
                <a:gd name="T80" fmla="*/ 37 w 181"/>
                <a:gd name="T81" fmla="*/ 40 h 224"/>
                <a:gd name="T82" fmla="*/ 36 w 181"/>
                <a:gd name="T83" fmla="*/ 45 h 2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1"/>
                <a:gd name="T127" fmla="*/ 0 h 224"/>
                <a:gd name="T128" fmla="*/ 181 w 181"/>
                <a:gd name="T129" fmla="*/ 224 h 2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1" h="224">
                  <a:moveTo>
                    <a:pt x="106" y="135"/>
                  </a:moveTo>
                  <a:lnTo>
                    <a:pt x="121" y="161"/>
                  </a:lnTo>
                  <a:lnTo>
                    <a:pt x="141" y="160"/>
                  </a:lnTo>
                  <a:lnTo>
                    <a:pt x="144" y="139"/>
                  </a:lnTo>
                  <a:lnTo>
                    <a:pt x="156" y="133"/>
                  </a:lnTo>
                  <a:lnTo>
                    <a:pt x="162" y="146"/>
                  </a:lnTo>
                  <a:lnTo>
                    <a:pt x="181" y="144"/>
                  </a:lnTo>
                  <a:lnTo>
                    <a:pt x="181" y="155"/>
                  </a:lnTo>
                  <a:lnTo>
                    <a:pt x="165" y="176"/>
                  </a:lnTo>
                  <a:lnTo>
                    <a:pt x="174" y="192"/>
                  </a:lnTo>
                  <a:lnTo>
                    <a:pt x="154" y="224"/>
                  </a:lnTo>
                  <a:lnTo>
                    <a:pt x="142" y="220"/>
                  </a:lnTo>
                  <a:lnTo>
                    <a:pt x="118" y="198"/>
                  </a:lnTo>
                  <a:lnTo>
                    <a:pt x="106" y="197"/>
                  </a:lnTo>
                  <a:lnTo>
                    <a:pt x="91" y="187"/>
                  </a:lnTo>
                  <a:lnTo>
                    <a:pt x="70" y="180"/>
                  </a:lnTo>
                  <a:lnTo>
                    <a:pt x="60" y="183"/>
                  </a:lnTo>
                  <a:lnTo>
                    <a:pt x="61" y="171"/>
                  </a:lnTo>
                  <a:lnTo>
                    <a:pt x="56" y="162"/>
                  </a:lnTo>
                  <a:lnTo>
                    <a:pt x="43" y="166"/>
                  </a:lnTo>
                  <a:lnTo>
                    <a:pt x="34" y="155"/>
                  </a:lnTo>
                  <a:lnTo>
                    <a:pt x="28" y="153"/>
                  </a:lnTo>
                  <a:lnTo>
                    <a:pt x="36" y="132"/>
                  </a:lnTo>
                  <a:lnTo>
                    <a:pt x="30" y="119"/>
                  </a:lnTo>
                  <a:lnTo>
                    <a:pt x="2" y="119"/>
                  </a:lnTo>
                  <a:lnTo>
                    <a:pt x="6" y="107"/>
                  </a:lnTo>
                  <a:lnTo>
                    <a:pt x="0" y="100"/>
                  </a:lnTo>
                  <a:lnTo>
                    <a:pt x="1" y="84"/>
                  </a:lnTo>
                  <a:lnTo>
                    <a:pt x="13" y="74"/>
                  </a:lnTo>
                  <a:lnTo>
                    <a:pt x="24" y="77"/>
                  </a:lnTo>
                  <a:lnTo>
                    <a:pt x="43" y="66"/>
                  </a:lnTo>
                  <a:lnTo>
                    <a:pt x="62" y="65"/>
                  </a:lnTo>
                  <a:lnTo>
                    <a:pt x="58" y="41"/>
                  </a:lnTo>
                  <a:lnTo>
                    <a:pt x="81" y="0"/>
                  </a:lnTo>
                  <a:lnTo>
                    <a:pt x="91" y="2"/>
                  </a:lnTo>
                  <a:lnTo>
                    <a:pt x="99" y="29"/>
                  </a:lnTo>
                  <a:lnTo>
                    <a:pt x="97" y="47"/>
                  </a:lnTo>
                  <a:lnTo>
                    <a:pt x="115" y="64"/>
                  </a:lnTo>
                  <a:lnTo>
                    <a:pt x="124" y="84"/>
                  </a:lnTo>
                  <a:lnTo>
                    <a:pt x="109" y="89"/>
                  </a:lnTo>
                  <a:lnTo>
                    <a:pt x="110" y="120"/>
                  </a:lnTo>
                  <a:lnTo>
                    <a:pt x="106" y="1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4" name="Freeform 262"/>
            <p:cNvSpPr>
              <a:spLocks/>
            </p:cNvSpPr>
            <p:nvPr/>
          </p:nvSpPr>
          <p:spPr bwMode="auto">
            <a:xfrm>
              <a:off x="2335" y="3877"/>
              <a:ext cx="58" cy="43"/>
            </a:xfrm>
            <a:custGeom>
              <a:avLst/>
              <a:gdLst>
                <a:gd name="T0" fmla="*/ 54 w 177"/>
                <a:gd name="T1" fmla="*/ 10 h 129"/>
                <a:gd name="T2" fmla="*/ 57 w 177"/>
                <a:gd name="T3" fmla="*/ 13 h 129"/>
                <a:gd name="T4" fmla="*/ 56 w 177"/>
                <a:gd name="T5" fmla="*/ 19 h 129"/>
                <a:gd name="T6" fmla="*/ 53 w 177"/>
                <a:gd name="T7" fmla="*/ 24 h 129"/>
                <a:gd name="T8" fmla="*/ 57 w 177"/>
                <a:gd name="T9" fmla="*/ 26 h 129"/>
                <a:gd name="T10" fmla="*/ 58 w 177"/>
                <a:gd name="T11" fmla="*/ 34 h 129"/>
                <a:gd name="T12" fmla="*/ 54 w 177"/>
                <a:gd name="T13" fmla="*/ 35 h 129"/>
                <a:gd name="T14" fmla="*/ 50 w 177"/>
                <a:gd name="T15" fmla="*/ 39 h 129"/>
                <a:gd name="T16" fmla="*/ 45 w 177"/>
                <a:gd name="T17" fmla="*/ 39 h 129"/>
                <a:gd name="T18" fmla="*/ 39 w 177"/>
                <a:gd name="T19" fmla="*/ 43 h 129"/>
                <a:gd name="T20" fmla="*/ 37 w 177"/>
                <a:gd name="T21" fmla="*/ 40 h 129"/>
                <a:gd name="T22" fmla="*/ 33 w 177"/>
                <a:gd name="T23" fmla="*/ 41 h 129"/>
                <a:gd name="T24" fmla="*/ 30 w 177"/>
                <a:gd name="T25" fmla="*/ 40 h 129"/>
                <a:gd name="T26" fmla="*/ 25 w 177"/>
                <a:gd name="T27" fmla="*/ 36 h 129"/>
                <a:gd name="T28" fmla="*/ 13 w 177"/>
                <a:gd name="T29" fmla="*/ 33 h 129"/>
                <a:gd name="T30" fmla="*/ 9 w 177"/>
                <a:gd name="T31" fmla="*/ 34 h 129"/>
                <a:gd name="T32" fmla="*/ 6 w 177"/>
                <a:gd name="T33" fmla="*/ 34 h 129"/>
                <a:gd name="T34" fmla="*/ 0 w 177"/>
                <a:gd name="T35" fmla="*/ 29 h 129"/>
                <a:gd name="T36" fmla="*/ 4 w 177"/>
                <a:gd name="T37" fmla="*/ 23 h 129"/>
                <a:gd name="T38" fmla="*/ 8 w 177"/>
                <a:gd name="T39" fmla="*/ 22 h 129"/>
                <a:gd name="T40" fmla="*/ 6 w 177"/>
                <a:gd name="T41" fmla="*/ 20 h 129"/>
                <a:gd name="T42" fmla="*/ 6 w 177"/>
                <a:gd name="T43" fmla="*/ 13 h 129"/>
                <a:gd name="T44" fmla="*/ 8 w 177"/>
                <a:gd name="T45" fmla="*/ 12 h 129"/>
                <a:gd name="T46" fmla="*/ 9 w 177"/>
                <a:gd name="T47" fmla="*/ 13 h 129"/>
                <a:gd name="T48" fmla="*/ 11 w 177"/>
                <a:gd name="T49" fmla="*/ 13 h 129"/>
                <a:gd name="T50" fmla="*/ 15 w 177"/>
                <a:gd name="T51" fmla="*/ 15 h 129"/>
                <a:gd name="T52" fmla="*/ 19 w 177"/>
                <a:gd name="T53" fmla="*/ 11 h 129"/>
                <a:gd name="T54" fmla="*/ 20 w 177"/>
                <a:gd name="T55" fmla="*/ 9 h 129"/>
                <a:gd name="T56" fmla="*/ 25 w 177"/>
                <a:gd name="T57" fmla="*/ 10 h 129"/>
                <a:gd name="T58" fmla="*/ 26 w 177"/>
                <a:gd name="T59" fmla="*/ 8 h 129"/>
                <a:gd name="T60" fmla="*/ 29 w 177"/>
                <a:gd name="T61" fmla="*/ 8 h 129"/>
                <a:gd name="T62" fmla="*/ 29 w 177"/>
                <a:gd name="T63" fmla="*/ 11 h 129"/>
                <a:gd name="T64" fmla="*/ 30 w 177"/>
                <a:gd name="T65" fmla="*/ 11 h 129"/>
                <a:gd name="T66" fmla="*/ 35 w 177"/>
                <a:gd name="T67" fmla="*/ 9 h 129"/>
                <a:gd name="T68" fmla="*/ 37 w 177"/>
                <a:gd name="T69" fmla="*/ 11 h 129"/>
                <a:gd name="T70" fmla="*/ 46 w 177"/>
                <a:gd name="T71" fmla="*/ 11 h 129"/>
                <a:gd name="T72" fmla="*/ 50 w 177"/>
                <a:gd name="T73" fmla="*/ 5 h 129"/>
                <a:gd name="T74" fmla="*/ 53 w 177"/>
                <a:gd name="T75" fmla="*/ 2 h 129"/>
                <a:gd name="T76" fmla="*/ 55 w 177"/>
                <a:gd name="T77" fmla="*/ 0 h 129"/>
                <a:gd name="T78" fmla="*/ 54 w 177"/>
                <a:gd name="T79" fmla="*/ 10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
                <a:gd name="T121" fmla="*/ 0 h 129"/>
                <a:gd name="T122" fmla="*/ 177 w 177"/>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 h="129">
                  <a:moveTo>
                    <a:pt x="166" y="29"/>
                  </a:moveTo>
                  <a:lnTo>
                    <a:pt x="174" y="38"/>
                  </a:lnTo>
                  <a:lnTo>
                    <a:pt x="171" y="57"/>
                  </a:lnTo>
                  <a:lnTo>
                    <a:pt x="162" y="71"/>
                  </a:lnTo>
                  <a:lnTo>
                    <a:pt x="174" y="79"/>
                  </a:lnTo>
                  <a:lnTo>
                    <a:pt x="177" y="102"/>
                  </a:lnTo>
                  <a:lnTo>
                    <a:pt x="165" y="106"/>
                  </a:lnTo>
                  <a:lnTo>
                    <a:pt x="153" y="116"/>
                  </a:lnTo>
                  <a:lnTo>
                    <a:pt x="137" y="117"/>
                  </a:lnTo>
                  <a:lnTo>
                    <a:pt x="120" y="129"/>
                  </a:lnTo>
                  <a:lnTo>
                    <a:pt x="114" y="121"/>
                  </a:lnTo>
                  <a:lnTo>
                    <a:pt x="102" y="124"/>
                  </a:lnTo>
                  <a:lnTo>
                    <a:pt x="93" y="119"/>
                  </a:lnTo>
                  <a:lnTo>
                    <a:pt x="75" y="108"/>
                  </a:lnTo>
                  <a:lnTo>
                    <a:pt x="41" y="98"/>
                  </a:lnTo>
                  <a:lnTo>
                    <a:pt x="27" y="101"/>
                  </a:lnTo>
                  <a:lnTo>
                    <a:pt x="18" y="101"/>
                  </a:lnTo>
                  <a:lnTo>
                    <a:pt x="0" y="88"/>
                  </a:lnTo>
                  <a:lnTo>
                    <a:pt x="12" y="70"/>
                  </a:lnTo>
                  <a:lnTo>
                    <a:pt x="23" y="66"/>
                  </a:lnTo>
                  <a:lnTo>
                    <a:pt x="19" y="59"/>
                  </a:lnTo>
                  <a:lnTo>
                    <a:pt x="17" y="38"/>
                  </a:lnTo>
                  <a:lnTo>
                    <a:pt x="24" y="37"/>
                  </a:lnTo>
                  <a:lnTo>
                    <a:pt x="28" y="38"/>
                  </a:lnTo>
                  <a:lnTo>
                    <a:pt x="35" y="38"/>
                  </a:lnTo>
                  <a:lnTo>
                    <a:pt x="47" y="44"/>
                  </a:lnTo>
                  <a:lnTo>
                    <a:pt x="58" y="34"/>
                  </a:lnTo>
                  <a:lnTo>
                    <a:pt x="60" y="26"/>
                  </a:lnTo>
                  <a:lnTo>
                    <a:pt x="77" y="30"/>
                  </a:lnTo>
                  <a:lnTo>
                    <a:pt x="79" y="24"/>
                  </a:lnTo>
                  <a:lnTo>
                    <a:pt x="88" y="24"/>
                  </a:lnTo>
                  <a:lnTo>
                    <a:pt x="87" y="32"/>
                  </a:lnTo>
                  <a:lnTo>
                    <a:pt x="93" y="34"/>
                  </a:lnTo>
                  <a:lnTo>
                    <a:pt x="106" y="26"/>
                  </a:lnTo>
                  <a:lnTo>
                    <a:pt x="113" y="33"/>
                  </a:lnTo>
                  <a:lnTo>
                    <a:pt x="141" y="32"/>
                  </a:lnTo>
                  <a:lnTo>
                    <a:pt x="154" y="15"/>
                  </a:lnTo>
                  <a:lnTo>
                    <a:pt x="161" y="5"/>
                  </a:lnTo>
                  <a:lnTo>
                    <a:pt x="167" y="0"/>
                  </a:lnTo>
                  <a:lnTo>
                    <a:pt x="166" y="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5" name="Freeform 263"/>
            <p:cNvSpPr>
              <a:spLocks/>
            </p:cNvSpPr>
            <p:nvPr/>
          </p:nvSpPr>
          <p:spPr bwMode="auto">
            <a:xfrm>
              <a:off x="2245" y="3357"/>
              <a:ext cx="58" cy="29"/>
            </a:xfrm>
            <a:custGeom>
              <a:avLst/>
              <a:gdLst>
                <a:gd name="T0" fmla="*/ 39 w 171"/>
                <a:gd name="T1" fmla="*/ 0 h 88"/>
                <a:gd name="T2" fmla="*/ 44 w 171"/>
                <a:gd name="T3" fmla="*/ 1 h 88"/>
                <a:gd name="T4" fmla="*/ 49 w 171"/>
                <a:gd name="T5" fmla="*/ 3 h 88"/>
                <a:gd name="T6" fmla="*/ 58 w 171"/>
                <a:gd name="T7" fmla="*/ 27 h 88"/>
                <a:gd name="T8" fmla="*/ 52 w 171"/>
                <a:gd name="T9" fmla="*/ 27 h 88"/>
                <a:gd name="T10" fmla="*/ 46 w 171"/>
                <a:gd name="T11" fmla="*/ 28 h 88"/>
                <a:gd name="T12" fmla="*/ 41 w 171"/>
                <a:gd name="T13" fmla="*/ 25 h 88"/>
                <a:gd name="T14" fmla="*/ 37 w 171"/>
                <a:gd name="T15" fmla="*/ 27 h 88"/>
                <a:gd name="T16" fmla="*/ 34 w 171"/>
                <a:gd name="T17" fmla="*/ 22 h 88"/>
                <a:gd name="T18" fmla="*/ 24 w 171"/>
                <a:gd name="T19" fmla="*/ 29 h 88"/>
                <a:gd name="T20" fmla="*/ 18 w 171"/>
                <a:gd name="T21" fmla="*/ 24 h 88"/>
                <a:gd name="T22" fmla="*/ 12 w 171"/>
                <a:gd name="T23" fmla="*/ 22 h 88"/>
                <a:gd name="T24" fmla="*/ 7 w 171"/>
                <a:gd name="T25" fmla="*/ 22 h 88"/>
                <a:gd name="T26" fmla="*/ 5 w 171"/>
                <a:gd name="T27" fmla="*/ 23 h 88"/>
                <a:gd name="T28" fmla="*/ 1 w 171"/>
                <a:gd name="T29" fmla="*/ 18 h 88"/>
                <a:gd name="T30" fmla="*/ 1 w 171"/>
                <a:gd name="T31" fmla="*/ 16 h 88"/>
                <a:gd name="T32" fmla="*/ 0 w 171"/>
                <a:gd name="T33" fmla="*/ 11 h 88"/>
                <a:gd name="T34" fmla="*/ 3 w 171"/>
                <a:gd name="T35" fmla="*/ 10 h 88"/>
                <a:gd name="T36" fmla="*/ 6 w 171"/>
                <a:gd name="T37" fmla="*/ 9 h 88"/>
                <a:gd name="T38" fmla="*/ 8 w 171"/>
                <a:gd name="T39" fmla="*/ 9 h 88"/>
                <a:gd name="T40" fmla="*/ 15 w 171"/>
                <a:gd name="T41" fmla="*/ 3 h 88"/>
                <a:gd name="T42" fmla="*/ 17 w 171"/>
                <a:gd name="T43" fmla="*/ 1 h 88"/>
                <a:gd name="T44" fmla="*/ 29 w 171"/>
                <a:gd name="T45" fmla="*/ 0 h 88"/>
                <a:gd name="T46" fmla="*/ 39 w 171"/>
                <a:gd name="T47" fmla="*/ 0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88"/>
                <a:gd name="T74" fmla="*/ 171 w 171"/>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88">
                  <a:moveTo>
                    <a:pt x="114" y="0"/>
                  </a:moveTo>
                  <a:lnTo>
                    <a:pt x="130" y="4"/>
                  </a:lnTo>
                  <a:lnTo>
                    <a:pt x="144" y="8"/>
                  </a:lnTo>
                  <a:lnTo>
                    <a:pt x="171" y="83"/>
                  </a:lnTo>
                  <a:lnTo>
                    <a:pt x="153" y="83"/>
                  </a:lnTo>
                  <a:lnTo>
                    <a:pt x="135" y="86"/>
                  </a:lnTo>
                  <a:lnTo>
                    <a:pt x="121" y="77"/>
                  </a:lnTo>
                  <a:lnTo>
                    <a:pt x="108" y="81"/>
                  </a:lnTo>
                  <a:lnTo>
                    <a:pt x="99" y="68"/>
                  </a:lnTo>
                  <a:lnTo>
                    <a:pt x="72" y="88"/>
                  </a:lnTo>
                  <a:lnTo>
                    <a:pt x="52" y="74"/>
                  </a:lnTo>
                  <a:lnTo>
                    <a:pt x="34" y="66"/>
                  </a:lnTo>
                  <a:lnTo>
                    <a:pt x="22" y="66"/>
                  </a:lnTo>
                  <a:lnTo>
                    <a:pt x="15" y="70"/>
                  </a:lnTo>
                  <a:lnTo>
                    <a:pt x="2" y="54"/>
                  </a:lnTo>
                  <a:lnTo>
                    <a:pt x="4" y="50"/>
                  </a:lnTo>
                  <a:lnTo>
                    <a:pt x="0" y="34"/>
                  </a:lnTo>
                  <a:lnTo>
                    <a:pt x="8" y="31"/>
                  </a:lnTo>
                  <a:lnTo>
                    <a:pt x="19" y="27"/>
                  </a:lnTo>
                  <a:lnTo>
                    <a:pt x="25" y="28"/>
                  </a:lnTo>
                  <a:lnTo>
                    <a:pt x="43" y="8"/>
                  </a:lnTo>
                  <a:lnTo>
                    <a:pt x="51" y="2"/>
                  </a:lnTo>
                  <a:lnTo>
                    <a:pt x="86" y="1"/>
                  </a:lnTo>
                  <a:lnTo>
                    <a:pt x="114"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6" name="Freeform 264"/>
            <p:cNvSpPr>
              <a:spLocks/>
            </p:cNvSpPr>
            <p:nvPr/>
          </p:nvSpPr>
          <p:spPr bwMode="auto">
            <a:xfrm>
              <a:off x="2194" y="3346"/>
              <a:ext cx="11" cy="19"/>
            </a:xfrm>
            <a:custGeom>
              <a:avLst/>
              <a:gdLst>
                <a:gd name="T0" fmla="*/ 7 w 33"/>
                <a:gd name="T1" fmla="*/ 1 h 56"/>
                <a:gd name="T2" fmla="*/ 10 w 33"/>
                <a:gd name="T3" fmla="*/ 0 h 56"/>
                <a:gd name="T4" fmla="*/ 11 w 33"/>
                <a:gd name="T5" fmla="*/ 4 h 56"/>
                <a:gd name="T6" fmla="*/ 9 w 33"/>
                <a:gd name="T7" fmla="*/ 7 h 56"/>
                <a:gd name="T8" fmla="*/ 8 w 33"/>
                <a:gd name="T9" fmla="*/ 11 h 56"/>
                <a:gd name="T10" fmla="*/ 8 w 33"/>
                <a:gd name="T11" fmla="*/ 16 h 56"/>
                <a:gd name="T12" fmla="*/ 7 w 33"/>
                <a:gd name="T13" fmla="*/ 18 h 56"/>
                <a:gd name="T14" fmla="*/ 6 w 33"/>
                <a:gd name="T15" fmla="*/ 19 h 56"/>
                <a:gd name="T16" fmla="*/ 0 w 33"/>
                <a:gd name="T17" fmla="*/ 14 h 56"/>
                <a:gd name="T18" fmla="*/ 0 w 33"/>
                <a:gd name="T19" fmla="*/ 12 h 56"/>
                <a:gd name="T20" fmla="*/ 3 w 33"/>
                <a:gd name="T21" fmla="*/ 13 h 56"/>
                <a:gd name="T22" fmla="*/ 3 w 33"/>
                <a:gd name="T23" fmla="*/ 10 h 56"/>
                <a:gd name="T24" fmla="*/ 2 w 33"/>
                <a:gd name="T25" fmla="*/ 9 h 56"/>
                <a:gd name="T26" fmla="*/ 2 w 33"/>
                <a:gd name="T27" fmla="*/ 7 h 56"/>
                <a:gd name="T28" fmla="*/ 4 w 33"/>
                <a:gd name="T29" fmla="*/ 7 h 56"/>
                <a:gd name="T30" fmla="*/ 5 w 33"/>
                <a:gd name="T31" fmla="*/ 3 h 56"/>
                <a:gd name="T32" fmla="*/ 7 w 33"/>
                <a:gd name="T33" fmla="*/ 1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56"/>
                <a:gd name="T53" fmla="*/ 33 w 33"/>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56">
                  <a:moveTo>
                    <a:pt x="22" y="2"/>
                  </a:moveTo>
                  <a:lnTo>
                    <a:pt x="29" y="0"/>
                  </a:lnTo>
                  <a:lnTo>
                    <a:pt x="33" y="13"/>
                  </a:lnTo>
                  <a:lnTo>
                    <a:pt x="28" y="20"/>
                  </a:lnTo>
                  <a:lnTo>
                    <a:pt x="24" y="33"/>
                  </a:lnTo>
                  <a:lnTo>
                    <a:pt x="23" y="46"/>
                  </a:lnTo>
                  <a:lnTo>
                    <a:pt x="22" y="54"/>
                  </a:lnTo>
                  <a:lnTo>
                    <a:pt x="17" y="56"/>
                  </a:lnTo>
                  <a:lnTo>
                    <a:pt x="0" y="42"/>
                  </a:lnTo>
                  <a:lnTo>
                    <a:pt x="0" y="36"/>
                  </a:lnTo>
                  <a:lnTo>
                    <a:pt x="9" y="37"/>
                  </a:lnTo>
                  <a:lnTo>
                    <a:pt x="10" y="29"/>
                  </a:lnTo>
                  <a:lnTo>
                    <a:pt x="7" y="27"/>
                  </a:lnTo>
                  <a:lnTo>
                    <a:pt x="7" y="20"/>
                  </a:lnTo>
                  <a:lnTo>
                    <a:pt x="13" y="20"/>
                  </a:lnTo>
                  <a:lnTo>
                    <a:pt x="15" y="9"/>
                  </a:lnTo>
                  <a:lnTo>
                    <a:pt x="22" y="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7" name="Freeform 265"/>
            <p:cNvSpPr>
              <a:spLocks/>
            </p:cNvSpPr>
            <p:nvPr/>
          </p:nvSpPr>
          <p:spPr bwMode="auto">
            <a:xfrm>
              <a:off x="2191" y="3337"/>
              <a:ext cx="7" cy="13"/>
            </a:xfrm>
            <a:custGeom>
              <a:avLst/>
              <a:gdLst>
                <a:gd name="T0" fmla="*/ 0 w 20"/>
                <a:gd name="T1" fmla="*/ 12 h 38"/>
                <a:gd name="T2" fmla="*/ 2 w 20"/>
                <a:gd name="T3" fmla="*/ 13 h 38"/>
                <a:gd name="T4" fmla="*/ 7 w 20"/>
                <a:gd name="T5" fmla="*/ 6 h 38"/>
                <a:gd name="T6" fmla="*/ 3 w 20"/>
                <a:gd name="T7" fmla="*/ 0 h 38"/>
                <a:gd name="T8" fmla="*/ 0 w 20"/>
                <a:gd name="T9" fmla="*/ 12 h 38"/>
                <a:gd name="T10" fmla="*/ 0 60000 65536"/>
                <a:gd name="T11" fmla="*/ 0 60000 65536"/>
                <a:gd name="T12" fmla="*/ 0 60000 65536"/>
                <a:gd name="T13" fmla="*/ 0 60000 65536"/>
                <a:gd name="T14" fmla="*/ 0 60000 65536"/>
                <a:gd name="T15" fmla="*/ 0 w 20"/>
                <a:gd name="T16" fmla="*/ 0 h 38"/>
                <a:gd name="T17" fmla="*/ 20 w 20"/>
                <a:gd name="T18" fmla="*/ 38 h 38"/>
              </a:gdLst>
              <a:ahLst/>
              <a:cxnLst>
                <a:cxn ang="T10">
                  <a:pos x="T0" y="T1"/>
                </a:cxn>
                <a:cxn ang="T11">
                  <a:pos x="T2" y="T3"/>
                </a:cxn>
                <a:cxn ang="T12">
                  <a:pos x="T4" y="T5"/>
                </a:cxn>
                <a:cxn ang="T13">
                  <a:pos x="T6" y="T7"/>
                </a:cxn>
                <a:cxn ang="T14">
                  <a:pos x="T8" y="T9"/>
                </a:cxn>
              </a:cxnLst>
              <a:rect l="T15" t="T16" r="T17" b="T18"/>
              <a:pathLst>
                <a:path w="20" h="38">
                  <a:moveTo>
                    <a:pt x="0" y="34"/>
                  </a:moveTo>
                  <a:lnTo>
                    <a:pt x="5" y="38"/>
                  </a:lnTo>
                  <a:lnTo>
                    <a:pt x="20" y="18"/>
                  </a:lnTo>
                  <a:lnTo>
                    <a:pt x="9" y="0"/>
                  </a:lnTo>
                  <a:lnTo>
                    <a:pt x="0" y="3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8" name="Freeform 266"/>
            <p:cNvSpPr>
              <a:spLocks/>
            </p:cNvSpPr>
            <p:nvPr/>
          </p:nvSpPr>
          <p:spPr bwMode="auto">
            <a:xfrm>
              <a:off x="2288" y="3330"/>
              <a:ext cx="40" cy="55"/>
            </a:xfrm>
            <a:custGeom>
              <a:avLst/>
              <a:gdLst>
                <a:gd name="T0" fmla="*/ 9 w 118"/>
                <a:gd name="T1" fmla="*/ 22 h 163"/>
                <a:gd name="T2" fmla="*/ 20 w 118"/>
                <a:gd name="T3" fmla="*/ 11 h 163"/>
                <a:gd name="T4" fmla="*/ 18 w 118"/>
                <a:gd name="T5" fmla="*/ 7 h 163"/>
                <a:gd name="T6" fmla="*/ 28 w 118"/>
                <a:gd name="T7" fmla="*/ 0 h 163"/>
                <a:gd name="T8" fmla="*/ 40 w 118"/>
                <a:gd name="T9" fmla="*/ 0 h 163"/>
                <a:gd name="T10" fmla="*/ 40 w 118"/>
                <a:gd name="T11" fmla="*/ 5 h 163"/>
                <a:gd name="T12" fmla="*/ 36 w 118"/>
                <a:gd name="T13" fmla="*/ 8 h 163"/>
                <a:gd name="T14" fmla="*/ 32 w 118"/>
                <a:gd name="T15" fmla="*/ 10 h 163"/>
                <a:gd name="T16" fmla="*/ 32 w 118"/>
                <a:gd name="T17" fmla="*/ 12 h 163"/>
                <a:gd name="T18" fmla="*/ 36 w 118"/>
                <a:gd name="T19" fmla="*/ 16 h 163"/>
                <a:gd name="T20" fmla="*/ 33 w 118"/>
                <a:gd name="T21" fmla="*/ 27 h 163"/>
                <a:gd name="T22" fmla="*/ 31 w 118"/>
                <a:gd name="T23" fmla="*/ 30 h 163"/>
                <a:gd name="T24" fmla="*/ 34 w 118"/>
                <a:gd name="T25" fmla="*/ 33 h 163"/>
                <a:gd name="T26" fmla="*/ 38 w 118"/>
                <a:gd name="T27" fmla="*/ 37 h 163"/>
                <a:gd name="T28" fmla="*/ 37 w 118"/>
                <a:gd name="T29" fmla="*/ 40 h 163"/>
                <a:gd name="T30" fmla="*/ 38 w 118"/>
                <a:gd name="T31" fmla="*/ 40 h 163"/>
                <a:gd name="T32" fmla="*/ 22 w 118"/>
                <a:gd name="T33" fmla="*/ 50 h 163"/>
                <a:gd name="T34" fmla="*/ 24 w 118"/>
                <a:gd name="T35" fmla="*/ 55 h 163"/>
                <a:gd name="T36" fmla="*/ 14 w 118"/>
                <a:gd name="T37" fmla="*/ 55 h 163"/>
                <a:gd name="T38" fmla="*/ 5 w 118"/>
                <a:gd name="T39" fmla="*/ 30 h 163"/>
                <a:gd name="T40" fmla="*/ 0 w 118"/>
                <a:gd name="T41" fmla="*/ 28 h 163"/>
                <a:gd name="T42" fmla="*/ 5 w 118"/>
                <a:gd name="T43" fmla="*/ 19 h 163"/>
                <a:gd name="T44" fmla="*/ 9 w 118"/>
                <a:gd name="T45" fmla="*/ 22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63"/>
                <a:gd name="T71" fmla="*/ 118 w 118"/>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63">
                  <a:moveTo>
                    <a:pt x="28" y="66"/>
                  </a:moveTo>
                  <a:lnTo>
                    <a:pt x="58" y="34"/>
                  </a:lnTo>
                  <a:lnTo>
                    <a:pt x="54" y="20"/>
                  </a:lnTo>
                  <a:lnTo>
                    <a:pt x="84" y="0"/>
                  </a:lnTo>
                  <a:lnTo>
                    <a:pt x="118" y="0"/>
                  </a:lnTo>
                  <a:lnTo>
                    <a:pt x="117" y="16"/>
                  </a:lnTo>
                  <a:lnTo>
                    <a:pt x="107" y="25"/>
                  </a:lnTo>
                  <a:lnTo>
                    <a:pt x="95" y="29"/>
                  </a:lnTo>
                  <a:lnTo>
                    <a:pt x="93" y="36"/>
                  </a:lnTo>
                  <a:lnTo>
                    <a:pt x="106" y="48"/>
                  </a:lnTo>
                  <a:lnTo>
                    <a:pt x="96" y="81"/>
                  </a:lnTo>
                  <a:lnTo>
                    <a:pt x="90" y="88"/>
                  </a:lnTo>
                  <a:lnTo>
                    <a:pt x="100" y="99"/>
                  </a:lnTo>
                  <a:lnTo>
                    <a:pt x="112" y="109"/>
                  </a:lnTo>
                  <a:lnTo>
                    <a:pt x="110" y="118"/>
                  </a:lnTo>
                  <a:lnTo>
                    <a:pt x="112" y="120"/>
                  </a:lnTo>
                  <a:lnTo>
                    <a:pt x="65" y="148"/>
                  </a:lnTo>
                  <a:lnTo>
                    <a:pt x="71" y="162"/>
                  </a:lnTo>
                  <a:lnTo>
                    <a:pt x="41" y="163"/>
                  </a:lnTo>
                  <a:lnTo>
                    <a:pt x="14" y="88"/>
                  </a:lnTo>
                  <a:lnTo>
                    <a:pt x="0" y="84"/>
                  </a:lnTo>
                  <a:lnTo>
                    <a:pt x="16" y="55"/>
                  </a:lnTo>
                  <a:lnTo>
                    <a:pt x="28" y="6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9" name="Freeform 267"/>
            <p:cNvSpPr>
              <a:spLocks/>
            </p:cNvSpPr>
            <p:nvPr/>
          </p:nvSpPr>
          <p:spPr bwMode="auto">
            <a:xfrm>
              <a:off x="2269" y="3379"/>
              <a:ext cx="80" cy="85"/>
            </a:xfrm>
            <a:custGeom>
              <a:avLst/>
              <a:gdLst>
                <a:gd name="T0" fmla="*/ 41 w 237"/>
                <a:gd name="T1" fmla="*/ 71 h 254"/>
                <a:gd name="T2" fmla="*/ 47 w 237"/>
                <a:gd name="T3" fmla="*/ 73 h 254"/>
                <a:gd name="T4" fmla="*/ 58 w 237"/>
                <a:gd name="T5" fmla="*/ 83 h 254"/>
                <a:gd name="T6" fmla="*/ 70 w 237"/>
                <a:gd name="T7" fmla="*/ 67 h 254"/>
                <a:gd name="T8" fmla="*/ 68 w 237"/>
                <a:gd name="T9" fmla="*/ 61 h 254"/>
                <a:gd name="T10" fmla="*/ 70 w 237"/>
                <a:gd name="T11" fmla="*/ 57 h 254"/>
                <a:gd name="T12" fmla="*/ 69 w 237"/>
                <a:gd name="T13" fmla="*/ 51 h 254"/>
                <a:gd name="T14" fmla="*/ 71 w 237"/>
                <a:gd name="T15" fmla="*/ 46 h 254"/>
                <a:gd name="T16" fmla="*/ 67 w 237"/>
                <a:gd name="T17" fmla="*/ 46 h 254"/>
                <a:gd name="T18" fmla="*/ 66 w 237"/>
                <a:gd name="T19" fmla="*/ 43 h 254"/>
                <a:gd name="T20" fmla="*/ 80 w 237"/>
                <a:gd name="T21" fmla="*/ 17 h 254"/>
                <a:gd name="T22" fmla="*/ 69 w 237"/>
                <a:gd name="T23" fmla="*/ 20 h 254"/>
                <a:gd name="T24" fmla="*/ 59 w 237"/>
                <a:gd name="T25" fmla="*/ 12 h 254"/>
                <a:gd name="T26" fmla="*/ 48 w 237"/>
                <a:gd name="T27" fmla="*/ 23 h 254"/>
                <a:gd name="T28" fmla="*/ 42 w 237"/>
                <a:gd name="T29" fmla="*/ 12 h 254"/>
                <a:gd name="T30" fmla="*/ 44 w 237"/>
                <a:gd name="T31" fmla="*/ 5 h 254"/>
                <a:gd name="T32" fmla="*/ 33 w 237"/>
                <a:gd name="T33" fmla="*/ 5 h 254"/>
                <a:gd name="T34" fmla="*/ 27 w 237"/>
                <a:gd name="T35" fmla="*/ 5 h 254"/>
                <a:gd name="T36" fmla="*/ 21 w 237"/>
                <a:gd name="T37" fmla="*/ 6 h 254"/>
                <a:gd name="T38" fmla="*/ 17 w 237"/>
                <a:gd name="T39" fmla="*/ 3 h 254"/>
                <a:gd name="T40" fmla="*/ 12 w 237"/>
                <a:gd name="T41" fmla="*/ 4 h 254"/>
                <a:gd name="T42" fmla="*/ 9 w 237"/>
                <a:gd name="T43" fmla="*/ 0 h 254"/>
                <a:gd name="T44" fmla="*/ 0 w 237"/>
                <a:gd name="T45" fmla="*/ 7 h 254"/>
                <a:gd name="T46" fmla="*/ 6 w 237"/>
                <a:gd name="T47" fmla="*/ 15 h 254"/>
                <a:gd name="T48" fmla="*/ 4 w 237"/>
                <a:gd name="T49" fmla="*/ 24 h 254"/>
                <a:gd name="T50" fmla="*/ 6 w 237"/>
                <a:gd name="T51" fmla="*/ 28 h 254"/>
                <a:gd name="T52" fmla="*/ 7 w 237"/>
                <a:gd name="T53" fmla="*/ 33 h 254"/>
                <a:gd name="T54" fmla="*/ 5 w 237"/>
                <a:gd name="T55" fmla="*/ 38 h 254"/>
                <a:gd name="T56" fmla="*/ 7 w 237"/>
                <a:gd name="T57" fmla="*/ 41 h 254"/>
                <a:gd name="T58" fmla="*/ 10 w 237"/>
                <a:gd name="T59" fmla="*/ 43 h 254"/>
                <a:gd name="T60" fmla="*/ 11 w 237"/>
                <a:gd name="T61" fmla="*/ 45 h 254"/>
                <a:gd name="T62" fmla="*/ 13 w 237"/>
                <a:gd name="T63" fmla="*/ 53 h 254"/>
                <a:gd name="T64" fmla="*/ 10 w 237"/>
                <a:gd name="T65" fmla="*/ 69 h 254"/>
                <a:gd name="T66" fmla="*/ 14 w 237"/>
                <a:gd name="T67" fmla="*/ 74 h 254"/>
                <a:gd name="T68" fmla="*/ 13 w 237"/>
                <a:gd name="T69" fmla="*/ 85 h 254"/>
                <a:gd name="T70" fmla="*/ 23 w 237"/>
                <a:gd name="T71" fmla="*/ 84 h 254"/>
                <a:gd name="T72" fmla="*/ 26 w 237"/>
                <a:gd name="T73" fmla="*/ 74 h 254"/>
                <a:gd name="T74" fmla="*/ 41 w 237"/>
                <a:gd name="T75" fmla="*/ 71 h 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7"/>
                <a:gd name="T115" fmla="*/ 0 h 254"/>
                <a:gd name="T116" fmla="*/ 237 w 237"/>
                <a:gd name="T117" fmla="*/ 254 h 2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7" h="254">
                  <a:moveTo>
                    <a:pt x="121" y="213"/>
                  </a:moveTo>
                  <a:lnTo>
                    <a:pt x="140" y="218"/>
                  </a:lnTo>
                  <a:lnTo>
                    <a:pt x="171" y="248"/>
                  </a:lnTo>
                  <a:lnTo>
                    <a:pt x="208" y="200"/>
                  </a:lnTo>
                  <a:lnTo>
                    <a:pt x="200" y="183"/>
                  </a:lnTo>
                  <a:lnTo>
                    <a:pt x="208" y="170"/>
                  </a:lnTo>
                  <a:lnTo>
                    <a:pt x="204" y="152"/>
                  </a:lnTo>
                  <a:lnTo>
                    <a:pt x="211" y="137"/>
                  </a:lnTo>
                  <a:lnTo>
                    <a:pt x="198" y="137"/>
                  </a:lnTo>
                  <a:lnTo>
                    <a:pt x="195" y="129"/>
                  </a:lnTo>
                  <a:lnTo>
                    <a:pt x="237" y="52"/>
                  </a:lnTo>
                  <a:lnTo>
                    <a:pt x="205" y="61"/>
                  </a:lnTo>
                  <a:lnTo>
                    <a:pt x="176" y="37"/>
                  </a:lnTo>
                  <a:lnTo>
                    <a:pt x="141" y="68"/>
                  </a:lnTo>
                  <a:lnTo>
                    <a:pt x="124" y="37"/>
                  </a:lnTo>
                  <a:lnTo>
                    <a:pt x="129" y="14"/>
                  </a:lnTo>
                  <a:lnTo>
                    <a:pt x="99" y="15"/>
                  </a:lnTo>
                  <a:lnTo>
                    <a:pt x="81" y="15"/>
                  </a:lnTo>
                  <a:lnTo>
                    <a:pt x="63" y="18"/>
                  </a:lnTo>
                  <a:lnTo>
                    <a:pt x="49" y="9"/>
                  </a:lnTo>
                  <a:lnTo>
                    <a:pt x="36" y="13"/>
                  </a:lnTo>
                  <a:lnTo>
                    <a:pt x="27" y="0"/>
                  </a:lnTo>
                  <a:lnTo>
                    <a:pt x="0" y="20"/>
                  </a:lnTo>
                  <a:lnTo>
                    <a:pt x="19" y="46"/>
                  </a:lnTo>
                  <a:lnTo>
                    <a:pt x="13" y="73"/>
                  </a:lnTo>
                  <a:lnTo>
                    <a:pt x="18" y="84"/>
                  </a:lnTo>
                  <a:lnTo>
                    <a:pt x="21" y="100"/>
                  </a:lnTo>
                  <a:lnTo>
                    <a:pt x="16" y="115"/>
                  </a:lnTo>
                  <a:lnTo>
                    <a:pt x="20" y="123"/>
                  </a:lnTo>
                  <a:lnTo>
                    <a:pt x="30" y="127"/>
                  </a:lnTo>
                  <a:lnTo>
                    <a:pt x="34" y="134"/>
                  </a:lnTo>
                  <a:lnTo>
                    <a:pt x="38" y="157"/>
                  </a:lnTo>
                  <a:lnTo>
                    <a:pt x="31" y="205"/>
                  </a:lnTo>
                  <a:lnTo>
                    <a:pt x="42" y="220"/>
                  </a:lnTo>
                  <a:lnTo>
                    <a:pt x="39" y="254"/>
                  </a:lnTo>
                  <a:lnTo>
                    <a:pt x="67" y="250"/>
                  </a:lnTo>
                  <a:lnTo>
                    <a:pt x="76" y="220"/>
                  </a:lnTo>
                  <a:lnTo>
                    <a:pt x="121" y="2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0" name="Freeform 268"/>
            <p:cNvSpPr>
              <a:spLocks/>
            </p:cNvSpPr>
            <p:nvPr/>
          </p:nvSpPr>
          <p:spPr bwMode="auto">
            <a:xfrm>
              <a:off x="2206" y="3325"/>
              <a:ext cx="58" cy="69"/>
            </a:xfrm>
            <a:custGeom>
              <a:avLst/>
              <a:gdLst>
                <a:gd name="T0" fmla="*/ 28 w 175"/>
                <a:gd name="T1" fmla="*/ 3 h 205"/>
                <a:gd name="T2" fmla="*/ 29 w 175"/>
                <a:gd name="T3" fmla="*/ 0 h 205"/>
                <a:gd name="T4" fmla="*/ 33 w 175"/>
                <a:gd name="T5" fmla="*/ 0 h 205"/>
                <a:gd name="T6" fmla="*/ 35 w 175"/>
                <a:gd name="T7" fmla="*/ 2 h 205"/>
                <a:gd name="T8" fmla="*/ 36 w 175"/>
                <a:gd name="T9" fmla="*/ 8 h 205"/>
                <a:gd name="T10" fmla="*/ 36 w 175"/>
                <a:gd name="T11" fmla="*/ 11 h 205"/>
                <a:gd name="T12" fmla="*/ 41 w 175"/>
                <a:gd name="T13" fmla="*/ 7 h 205"/>
                <a:gd name="T14" fmla="*/ 45 w 175"/>
                <a:gd name="T15" fmla="*/ 4 h 205"/>
                <a:gd name="T16" fmla="*/ 51 w 175"/>
                <a:gd name="T17" fmla="*/ 1 h 205"/>
                <a:gd name="T18" fmla="*/ 54 w 175"/>
                <a:gd name="T19" fmla="*/ 6 h 205"/>
                <a:gd name="T20" fmla="*/ 55 w 175"/>
                <a:gd name="T21" fmla="*/ 12 h 205"/>
                <a:gd name="T22" fmla="*/ 58 w 175"/>
                <a:gd name="T23" fmla="*/ 16 h 205"/>
                <a:gd name="T24" fmla="*/ 53 w 175"/>
                <a:gd name="T25" fmla="*/ 22 h 205"/>
                <a:gd name="T26" fmla="*/ 51 w 175"/>
                <a:gd name="T27" fmla="*/ 21 h 205"/>
                <a:gd name="T28" fmla="*/ 45 w 175"/>
                <a:gd name="T29" fmla="*/ 22 h 205"/>
                <a:gd name="T30" fmla="*/ 43 w 175"/>
                <a:gd name="T31" fmla="*/ 23 h 205"/>
                <a:gd name="T32" fmla="*/ 42 w 175"/>
                <a:gd name="T33" fmla="*/ 25 h 205"/>
                <a:gd name="T34" fmla="*/ 42 w 175"/>
                <a:gd name="T35" fmla="*/ 30 h 205"/>
                <a:gd name="T36" fmla="*/ 39 w 175"/>
                <a:gd name="T37" fmla="*/ 30 h 205"/>
                <a:gd name="T38" fmla="*/ 41 w 175"/>
                <a:gd name="T39" fmla="*/ 42 h 205"/>
                <a:gd name="T40" fmla="*/ 39 w 175"/>
                <a:gd name="T41" fmla="*/ 43 h 205"/>
                <a:gd name="T42" fmla="*/ 29 w 175"/>
                <a:gd name="T43" fmla="*/ 44 h 205"/>
                <a:gd name="T44" fmla="*/ 28 w 175"/>
                <a:gd name="T45" fmla="*/ 49 h 205"/>
                <a:gd name="T46" fmla="*/ 32 w 175"/>
                <a:gd name="T47" fmla="*/ 64 h 205"/>
                <a:gd name="T48" fmla="*/ 31 w 175"/>
                <a:gd name="T49" fmla="*/ 69 h 205"/>
                <a:gd name="T50" fmla="*/ 23 w 175"/>
                <a:gd name="T51" fmla="*/ 69 h 205"/>
                <a:gd name="T52" fmla="*/ 24 w 175"/>
                <a:gd name="T53" fmla="*/ 64 h 205"/>
                <a:gd name="T54" fmla="*/ 24 w 175"/>
                <a:gd name="T55" fmla="*/ 53 h 205"/>
                <a:gd name="T56" fmla="*/ 23 w 175"/>
                <a:gd name="T57" fmla="*/ 51 h 205"/>
                <a:gd name="T58" fmla="*/ 21 w 175"/>
                <a:gd name="T59" fmla="*/ 55 h 205"/>
                <a:gd name="T60" fmla="*/ 20 w 175"/>
                <a:gd name="T61" fmla="*/ 55 h 205"/>
                <a:gd name="T62" fmla="*/ 17 w 175"/>
                <a:gd name="T63" fmla="*/ 44 h 205"/>
                <a:gd name="T64" fmla="*/ 17 w 175"/>
                <a:gd name="T65" fmla="*/ 42 h 205"/>
                <a:gd name="T66" fmla="*/ 18 w 175"/>
                <a:gd name="T67" fmla="*/ 40 h 205"/>
                <a:gd name="T68" fmla="*/ 26 w 175"/>
                <a:gd name="T69" fmla="*/ 35 h 205"/>
                <a:gd name="T70" fmla="*/ 24 w 175"/>
                <a:gd name="T71" fmla="*/ 35 h 205"/>
                <a:gd name="T72" fmla="*/ 20 w 175"/>
                <a:gd name="T73" fmla="*/ 36 h 205"/>
                <a:gd name="T74" fmla="*/ 18 w 175"/>
                <a:gd name="T75" fmla="*/ 35 h 205"/>
                <a:gd name="T76" fmla="*/ 13 w 175"/>
                <a:gd name="T77" fmla="*/ 36 h 205"/>
                <a:gd name="T78" fmla="*/ 11 w 175"/>
                <a:gd name="T79" fmla="*/ 32 h 205"/>
                <a:gd name="T80" fmla="*/ 10 w 175"/>
                <a:gd name="T81" fmla="*/ 32 h 205"/>
                <a:gd name="T82" fmla="*/ 8 w 175"/>
                <a:gd name="T83" fmla="*/ 32 h 205"/>
                <a:gd name="T84" fmla="*/ 7 w 175"/>
                <a:gd name="T85" fmla="*/ 35 h 205"/>
                <a:gd name="T86" fmla="*/ 6 w 175"/>
                <a:gd name="T87" fmla="*/ 36 h 205"/>
                <a:gd name="T88" fmla="*/ 4 w 175"/>
                <a:gd name="T89" fmla="*/ 36 h 205"/>
                <a:gd name="T90" fmla="*/ 2 w 175"/>
                <a:gd name="T91" fmla="*/ 35 h 205"/>
                <a:gd name="T92" fmla="*/ 1 w 175"/>
                <a:gd name="T93" fmla="*/ 32 h 205"/>
                <a:gd name="T94" fmla="*/ 0 w 175"/>
                <a:gd name="T95" fmla="*/ 30 h 205"/>
                <a:gd name="T96" fmla="*/ 0 w 175"/>
                <a:gd name="T97" fmla="*/ 28 h 205"/>
                <a:gd name="T98" fmla="*/ 2 w 175"/>
                <a:gd name="T99" fmla="*/ 25 h 205"/>
                <a:gd name="T100" fmla="*/ 6 w 175"/>
                <a:gd name="T101" fmla="*/ 23 h 205"/>
                <a:gd name="T102" fmla="*/ 10 w 175"/>
                <a:gd name="T103" fmla="*/ 21 h 205"/>
                <a:gd name="T104" fmla="*/ 12 w 175"/>
                <a:gd name="T105" fmla="*/ 14 h 205"/>
                <a:gd name="T106" fmla="*/ 18 w 175"/>
                <a:gd name="T107" fmla="*/ 9 h 205"/>
                <a:gd name="T108" fmla="*/ 22 w 175"/>
                <a:gd name="T109" fmla="*/ 4 h 205"/>
                <a:gd name="T110" fmla="*/ 26 w 175"/>
                <a:gd name="T111" fmla="*/ 4 h 205"/>
                <a:gd name="T112" fmla="*/ 28 w 175"/>
                <a:gd name="T113" fmla="*/ 3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5"/>
                <a:gd name="T172" fmla="*/ 0 h 205"/>
                <a:gd name="T173" fmla="*/ 175 w 175"/>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5" h="205">
                  <a:moveTo>
                    <a:pt x="83" y="9"/>
                  </a:moveTo>
                  <a:lnTo>
                    <a:pt x="89" y="0"/>
                  </a:lnTo>
                  <a:lnTo>
                    <a:pt x="101" y="0"/>
                  </a:lnTo>
                  <a:lnTo>
                    <a:pt x="107" y="5"/>
                  </a:lnTo>
                  <a:lnTo>
                    <a:pt x="108" y="25"/>
                  </a:lnTo>
                  <a:lnTo>
                    <a:pt x="108" y="34"/>
                  </a:lnTo>
                  <a:lnTo>
                    <a:pt x="123" y="21"/>
                  </a:lnTo>
                  <a:lnTo>
                    <a:pt x="136" y="11"/>
                  </a:lnTo>
                  <a:lnTo>
                    <a:pt x="154" y="2"/>
                  </a:lnTo>
                  <a:lnTo>
                    <a:pt x="163" y="17"/>
                  </a:lnTo>
                  <a:lnTo>
                    <a:pt x="165" y="37"/>
                  </a:lnTo>
                  <a:lnTo>
                    <a:pt x="175" y="49"/>
                  </a:lnTo>
                  <a:lnTo>
                    <a:pt x="160" y="64"/>
                  </a:lnTo>
                  <a:lnTo>
                    <a:pt x="153" y="63"/>
                  </a:lnTo>
                  <a:lnTo>
                    <a:pt x="135" y="66"/>
                  </a:lnTo>
                  <a:lnTo>
                    <a:pt x="129" y="69"/>
                  </a:lnTo>
                  <a:lnTo>
                    <a:pt x="127" y="75"/>
                  </a:lnTo>
                  <a:lnTo>
                    <a:pt x="126" y="89"/>
                  </a:lnTo>
                  <a:lnTo>
                    <a:pt x="119" y="90"/>
                  </a:lnTo>
                  <a:lnTo>
                    <a:pt x="125" y="125"/>
                  </a:lnTo>
                  <a:lnTo>
                    <a:pt x="117" y="128"/>
                  </a:lnTo>
                  <a:lnTo>
                    <a:pt x="88" y="132"/>
                  </a:lnTo>
                  <a:lnTo>
                    <a:pt x="83" y="145"/>
                  </a:lnTo>
                  <a:lnTo>
                    <a:pt x="96" y="189"/>
                  </a:lnTo>
                  <a:lnTo>
                    <a:pt x="93" y="205"/>
                  </a:lnTo>
                  <a:lnTo>
                    <a:pt x="70" y="205"/>
                  </a:lnTo>
                  <a:lnTo>
                    <a:pt x="72" y="189"/>
                  </a:lnTo>
                  <a:lnTo>
                    <a:pt x="73" y="158"/>
                  </a:lnTo>
                  <a:lnTo>
                    <a:pt x="70" y="152"/>
                  </a:lnTo>
                  <a:lnTo>
                    <a:pt x="64" y="162"/>
                  </a:lnTo>
                  <a:lnTo>
                    <a:pt x="60" y="162"/>
                  </a:lnTo>
                  <a:lnTo>
                    <a:pt x="51" y="130"/>
                  </a:lnTo>
                  <a:lnTo>
                    <a:pt x="51" y="125"/>
                  </a:lnTo>
                  <a:lnTo>
                    <a:pt x="53" y="119"/>
                  </a:lnTo>
                  <a:lnTo>
                    <a:pt x="78" y="104"/>
                  </a:lnTo>
                  <a:lnTo>
                    <a:pt x="71" y="104"/>
                  </a:lnTo>
                  <a:lnTo>
                    <a:pt x="60" y="108"/>
                  </a:lnTo>
                  <a:lnTo>
                    <a:pt x="55" y="104"/>
                  </a:lnTo>
                  <a:lnTo>
                    <a:pt x="40" y="107"/>
                  </a:lnTo>
                  <a:lnTo>
                    <a:pt x="34" y="96"/>
                  </a:lnTo>
                  <a:lnTo>
                    <a:pt x="29" y="94"/>
                  </a:lnTo>
                  <a:lnTo>
                    <a:pt x="24" y="96"/>
                  </a:lnTo>
                  <a:lnTo>
                    <a:pt x="22" y="105"/>
                  </a:lnTo>
                  <a:lnTo>
                    <a:pt x="18" y="107"/>
                  </a:lnTo>
                  <a:lnTo>
                    <a:pt x="13" y="107"/>
                  </a:lnTo>
                  <a:lnTo>
                    <a:pt x="7" y="104"/>
                  </a:lnTo>
                  <a:lnTo>
                    <a:pt x="3" y="94"/>
                  </a:lnTo>
                  <a:lnTo>
                    <a:pt x="0" y="90"/>
                  </a:lnTo>
                  <a:lnTo>
                    <a:pt x="0" y="84"/>
                  </a:lnTo>
                  <a:lnTo>
                    <a:pt x="6" y="73"/>
                  </a:lnTo>
                  <a:lnTo>
                    <a:pt x="19" y="68"/>
                  </a:lnTo>
                  <a:lnTo>
                    <a:pt x="31" y="63"/>
                  </a:lnTo>
                  <a:lnTo>
                    <a:pt x="36" y="41"/>
                  </a:lnTo>
                  <a:lnTo>
                    <a:pt x="54" y="28"/>
                  </a:lnTo>
                  <a:lnTo>
                    <a:pt x="66" y="12"/>
                  </a:lnTo>
                  <a:lnTo>
                    <a:pt x="77" y="13"/>
                  </a:lnTo>
                  <a:lnTo>
                    <a:pt x="83" y="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1" name="Freeform 269"/>
            <p:cNvSpPr>
              <a:spLocks/>
            </p:cNvSpPr>
            <p:nvPr/>
          </p:nvSpPr>
          <p:spPr bwMode="auto">
            <a:xfrm>
              <a:off x="2234" y="3368"/>
              <a:ext cx="35" cy="29"/>
            </a:xfrm>
            <a:custGeom>
              <a:avLst/>
              <a:gdLst>
                <a:gd name="T0" fmla="*/ 11 w 106"/>
                <a:gd name="T1" fmla="*/ 0 h 86"/>
                <a:gd name="T2" fmla="*/ 13 w 106"/>
                <a:gd name="T3" fmla="*/ 5 h 86"/>
                <a:gd name="T4" fmla="*/ 12 w 106"/>
                <a:gd name="T5" fmla="*/ 7 h 86"/>
                <a:gd name="T6" fmla="*/ 16 w 106"/>
                <a:gd name="T7" fmla="*/ 12 h 86"/>
                <a:gd name="T8" fmla="*/ 18 w 106"/>
                <a:gd name="T9" fmla="*/ 11 h 86"/>
                <a:gd name="T10" fmla="*/ 22 w 106"/>
                <a:gd name="T11" fmla="*/ 11 h 86"/>
                <a:gd name="T12" fmla="*/ 28 w 106"/>
                <a:gd name="T13" fmla="*/ 13 h 86"/>
                <a:gd name="T14" fmla="*/ 35 w 106"/>
                <a:gd name="T15" fmla="*/ 18 h 86"/>
                <a:gd name="T16" fmla="*/ 25 w 106"/>
                <a:gd name="T17" fmla="*/ 24 h 86"/>
                <a:gd name="T18" fmla="*/ 18 w 106"/>
                <a:gd name="T19" fmla="*/ 27 h 86"/>
                <a:gd name="T20" fmla="*/ 6 w 106"/>
                <a:gd name="T21" fmla="*/ 29 h 86"/>
                <a:gd name="T22" fmla="*/ 3 w 106"/>
                <a:gd name="T23" fmla="*/ 26 h 86"/>
                <a:gd name="T24" fmla="*/ 4 w 106"/>
                <a:gd name="T25" fmla="*/ 21 h 86"/>
                <a:gd name="T26" fmla="*/ 0 w 106"/>
                <a:gd name="T27" fmla="*/ 6 h 86"/>
                <a:gd name="T28" fmla="*/ 2 w 106"/>
                <a:gd name="T29" fmla="*/ 1 h 86"/>
                <a:gd name="T30" fmla="*/ 11 w 106"/>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86"/>
                <a:gd name="T50" fmla="*/ 106 w 106"/>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86">
                  <a:moveTo>
                    <a:pt x="34" y="0"/>
                  </a:moveTo>
                  <a:lnTo>
                    <a:pt x="38" y="16"/>
                  </a:lnTo>
                  <a:lnTo>
                    <a:pt x="36" y="20"/>
                  </a:lnTo>
                  <a:lnTo>
                    <a:pt x="49" y="36"/>
                  </a:lnTo>
                  <a:lnTo>
                    <a:pt x="56" y="32"/>
                  </a:lnTo>
                  <a:lnTo>
                    <a:pt x="68" y="32"/>
                  </a:lnTo>
                  <a:lnTo>
                    <a:pt x="86" y="40"/>
                  </a:lnTo>
                  <a:lnTo>
                    <a:pt x="106" y="54"/>
                  </a:lnTo>
                  <a:lnTo>
                    <a:pt x="77" y="71"/>
                  </a:lnTo>
                  <a:lnTo>
                    <a:pt x="53" y="80"/>
                  </a:lnTo>
                  <a:lnTo>
                    <a:pt x="18" y="86"/>
                  </a:lnTo>
                  <a:lnTo>
                    <a:pt x="10" y="77"/>
                  </a:lnTo>
                  <a:lnTo>
                    <a:pt x="13" y="61"/>
                  </a:lnTo>
                  <a:lnTo>
                    <a:pt x="0" y="17"/>
                  </a:lnTo>
                  <a:lnTo>
                    <a:pt x="5" y="4"/>
                  </a:lnTo>
                  <a:lnTo>
                    <a:pt x="34"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2" name="Freeform 270"/>
            <p:cNvSpPr>
              <a:spLocks/>
            </p:cNvSpPr>
            <p:nvPr/>
          </p:nvSpPr>
          <p:spPr bwMode="auto">
            <a:xfrm>
              <a:off x="2311" y="3314"/>
              <a:ext cx="76" cy="88"/>
            </a:xfrm>
            <a:custGeom>
              <a:avLst/>
              <a:gdLst>
                <a:gd name="T0" fmla="*/ 64 w 232"/>
                <a:gd name="T1" fmla="*/ 37 h 263"/>
                <a:gd name="T2" fmla="*/ 70 w 232"/>
                <a:gd name="T3" fmla="*/ 38 h 263"/>
                <a:gd name="T4" fmla="*/ 68 w 232"/>
                <a:gd name="T5" fmla="*/ 52 h 263"/>
                <a:gd name="T6" fmla="*/ 73 w 232"/>
                <a:gd name="T7" fmla="*/ 53 h 263"/>
                <a:gd name="T8" fmla="*/ 76 w 232"/>
                <a:gd name="T9" fmla="*/ 59 h 263"/>
                <a:gd name="T10" fmla="*/ 67 w 232"/>
                <a:gd name="T11" fmla="*/ 68 h 263"/>
                <a:gd name="T12" fmla="*/ 61 w 232"/>
                <a:gd name="T13" fmla="*/ 61 h 263"/>
                <a:gd name="T14" fmla="*/ 55 w 232"/>
                <a:gd name="T15" fmla="*/ 63 h 263"/>
                <a:gd name="T16" fmla="*/ 54 w 232"/>
                <a:gd name="T17" fmla="*/ 69 h 263"/>
                <a:gd name="T18" fmla="*/ 37 w 232"/>
                <a:gd name="T19" fmla="*/ 83 h 263"/>
                <a:gd name="T20" fmla="*/ 27 w 232"/>
                <a:gd name="T21" fmla="*/ 86 h 263"/>
                <a:gd name="T22" fmla="*/ 17 w 232"/>
                <a:gd name="T23" fmla="*/ 78 h 263"/>
                <a:gd name="T24" fmla="*/ 6 w 232"/>
                <a:gd name="T25" fmla="*/ 88 h 263"/>
                <a:gd name="T26" fmla="*/ 0 w 232"/>
                <a:gd name="T27" fmla="*/ 78 h 263"/>
                <a:gd name="T28" fmla="*/ 2 w 232"/>
                <a:gd name="T29" fmla="*/ 70 h 263"/>
                <a:gd name="T30" fmla="*/ 0 w 232"/>
                <a:gd name="T31" fmla="*/ 65 h 263"/>
                <a:gd name="T32" fmla="*/ 15 w 232"/>
                <a:gd name="T33" fmla="*/ 56 h 263"/>
                <a:gd name="T34" fmla="*/ 15 w 232"/>
                <a:gd name="T35" fmla="*/ 55 h 263"/>
                <a:gd name="T36" fmla="*/ 15 w 232"/>
                <a:gd name="T37" fmla="*/ 52 h 263"/>
                <a:gd name="T38" fmla="*/ 11 w 232"/>
                <a:gd name="T39" fmla="*/ 49 h 263"/>
                <a:gd name="T40" fmla="*/ 8 w 232"/>
                <a:gd name="T41" fmla="*/ 45 h 263"/>
                <a:gd name="T42" fmla="*/ 10 w 232"/>
                <a:gd name="T43" fmla="*/ 43 h 263"/>
                <a:gd name="T44" fmla="*/ 13 w 232"/>
                <a:gd name="T45" fmla="*/ 32 h 263"/>
                <a:gd name="T46" fmla="*/ 9 w 232"/>
                <a:gd name="T47" fmla="*/ 28 h 263"/>
                <a:gd name="T48" fmla="*/ 10 w 232"/>
                <a:gd name="T49" fmla="*/ 25 h 263"/>
                <a:gd name="T50" fmla="*/ 14 w 232"/>
                <a:gd name="T51" fmla="*/ 24 h 263"/>
                <a:gd name="T52" fmla="*/ 17 w 232"/>
                <a:gd name="T53" fmla="*/ 21 h 263"/>
                <a:gd name="T54" fmla="*/ 17 w 232"/>
                <a:gd name="T55" fmla="*/ 16 h 263"/>
                <a:gd name="T56" fmla="*/ 22 w 232"/>
                <a:gd name="T57" fmla="*/ 15 h 263"/>
                <a:gd name="T58" fmla="*/ 31 w 232"/>
                <a:gd name="T59" fmla="*/ 2 h 263"/>
                <a:gd name="T60" fmla="*/ 36 w 232"/>
                <a:gd name="T61" fmla="*/ 0 h 263"/>
                <a:gd name="T62" fmla="*/ 44 w 232"/>
                <a:gd name="T63" fmla="*/ 8 h 263"/>
                <a:gd name="T64" fmla="*/ 57 w 232"/>
                <a:gd name="T65" fmla="*/ 6 h 263"/>
                <a:gd name="T66" fmla="*/ 58 w 232"/>
                <a:gd name="T67" fmla="*/ 10 h 263"/>
                <a:gd name="T68" fmla="*/ 57 w 232"/>
                <a:gd name="T69" fmla="*/ 20 h 263"/>
                <a:gd name="T70" fmla="*/ 61 w 232"/>
                <a:gd name="T71" fmla="*/ 25 h 263"/>
                <a:gd name="T72" fmla="*/ 59 w 232"/>
                <a:gd name="T73" fmla="*/ 29 h 263"/>
                <a:gd name="T74" fmla="*/ 65 w 232"/>
                <a:gd name="T75" fmla="*/ 32 h 263"/>
                <a:gd name="T76" fmla="*/ 64 w 232"/>
                <a:gd name="T77" fmla="*/ 37 h 2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2"/>
                <a:gd name="T118" fmla="*/ 0 h 263"/>
                <a:gd name="T119" fmla="*/ 232 w 232"/>
                <a:gd name="T120" fmla="*/ 263 h 2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2" h="263">
                  <a:moveTo>
                    <a:pt x="196" y="110"/>
                  </a:moveTo>
                  <a:lnTo>
                    <a:pt x="213" y="115"/>
                  </a:lnTo>
                  <a:lnTo>
                    <a:pt x="208" y="155"/>
                  </a:lnTo>
                  <a:lnTo>
                    <a:pt x="223" y="159"/>
                  </a:lnTo>
                  <a:lnTo>
                    <a:pt x="232" y="177"/>
                  </a:lnTo>
                  <a:lnTo>
                    <a:pt x="204" y="202"/>
                  </a:lnTo>
                  <a:lnTo>
                    <a:pt x="187" y="182"/>
                  </a:lnTo>
                  <a:lnTo>
                    <a:pt x="167" y="188"/>
                  </a:lnTo>
                  <a:lnTo>
                    <a:pt x="166" y="206"/>
                  </a:lnTo>
                  <a:lnTo>
                    <a:pt x="114" y="247"/>
                  </a:lnTo>
                  <a:lnTo>
                    <a:pt x="82" y="256"/>
                  </a:lnTo>
                  <a:lnTo>
                    <a:pt x="53" y="232"/>
                  </a:lnTo>
                  <a:lnTo>
                    <a:pt x="18" y="263"/>
                  </a:lnTo>
                  <a:lnTo>
                    <a:pt x="1" y="232"/>
                  </a:lnTo>
                  <a:lnTo>
                    <a:pt x="6" y="209"/>
                  </a:lnTo>
                  <a:lnTo>
                    <a:pt x="0" y="195"/>
                  </a:lnTo>
                  <a:lnTo>
                    <a:pt x="47" y="167"/>
                  </a:lnTo>
                  <a:lnTo>
                    <a:pt x="45" y="165"/>
                  </a:lnTo>
                  <a:lnTo>
                    <a:pt x="47" y="156"/>
                  </a:lnTo>
                  <a:lnTo>
                    <a:pt x="35" y="146"/>
                  </a:lnTo>
                  <a:lnTo>
                    <a:pt x="25" y="135"/>
                  </a:lnTo>
                  <a:lnTo>
                    <a:pt x="31" y="128"/>
                  </a:lnTo>
                  <a:lnTo>
                    <a:pt x="41" y="95"/>
                  </a:lnTo>
                  <a:lnTo>
                    <a:pt x="28" y="83"/>
                  </a:lnTo>
                  <a:lnTo>
                    <a:pt x="30" y="76"/>
                  </a:lnTo>
                  <a:lnTo>
                    <a:pt x="42" y="72"/>
                  </a:lnTo>
                  <a:lnTo>
                    <a:pt x="52" y="63"/>
                  </a:lnTo>
                  <a:lnTo>
                    <a:pt x="53" y="47"/>
                  </a:lnTo>
                  <a:lnTo>
                    <a:pt x="67" y="45"/>
                  </a:lnTo>
                  <a:lnTo>
                    <a:pt x="95" y="5"/>
                  </a:lnTo>
                  <a:lnTo>
                    <a:pt x="109" y="0"/>
                  </a:lnTo>
                  <a:lnTo>
                    <a:pt x="135" y="23"/>
                  </a:lnTo>
                  <a:lnTo>
                    <a:pt x="173" y="19"/>
                  </a:lnTo>
                  <a:lnTo>
                    <a:pt x="177" y="31"/>
                  </a:lnTo>
                  <a:lnTo>
                    <a:pt x="173" y="59"/>
                  </a:lnTo>
                  <a:lnTo>
                    <a:pt x="185" y="74"/>
                  </a:lnTo>
                  <a:lnTo>
                    <a:pt x="180" y="88"/>
                  </a:lnTo>
                  <a:lnTo>
                    <a:pt x="198" y="96"/>
                  </a:lnTo>
                  <a:lnTo>
                    <a:pt x="196" y="1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3" name="Freeform 271"/>
            <p:cNvSpPr>
              <a:spLocks/>
            </p:cNvSpPr>
            <p:nvPr/>
          </p:nvSpPr>
          <p:spPr bwMode="auto">
            <a:xfrm>
              <a:off x="2359" y="3393"/>
              <a:ext cx="100" cy="144"/>
            </a:xfrm>
            <a:custGeom>
              <a:avLst/>
              <a:gdLst>
                <a:gd name="T0" fmla="*/ 22 w 299"/>
                <a:gd name="T1" fmla="*/ 117 h 432"/>
                <a:gd name="T2" fmla="*/ 32 w 299"/>
                <a:gd name="T3" fmla="*/ 112 h 432"/>
                <a:gd name="T4" fmla="*/ 44 w 299"/>
                <a:gd name="T5" fmla="*/ 114 h 432"/>
                <a:gd name="T6" fmla="*/ 47 w 299"/>
                <a:gd name="T7" fmla="*/ 111 h 432"/>
                <a:gd name="T8" fmla="*/ 49 w 299"/>
                <a:gd name="T9" fmla="*/ 119 h 432"/>
                <a:gd name="T10" fmla="*/ 52 w 299"/>
                <a:gd name="T11" fmla="*/ 118 h 432"/>
                <a:gd name="T12" fmla="*/ 62 w 299"/>
                <a:gd name="T13" fmla="*/ 124 h 432"/>
                <a:gd name="T14" fmla="*/ 60 w 299"/>
                <a:gd name="T15" fmla="*/ 133 h 432"/>
                <a:gd name="T16" fmla="*/ 63 w 299"/>
                <a:gd name="T17" fmla="*/ 140 h 432"/>
                <a:gd name="T18" fmla="*/ 70 w 299"/>
                <a:gd name="T19" fmla="*/ 144 h 432"/>
                <a:gd name="T20" fmla="*/ 73 w 299"/>
                <a:gd name="T21" fmla="*/ 128 h 432"/>
                <a:gd name="T22" fmla="*/ 78 w 299"/>
                <a:gd name="T23" fmla="*/ 125 h 432"/>
                <a:gd name="T24" fmla="*/ 76 w 299"/>
                <a:gd name="T25" fmla="*/ 115 h 432"/>
                <a:gd name="T26" fmla="*/ 78 w 299"/>
                <a:gd name="T27" fmla="*/ 109 h 432"/>
                <a:gd name="T28" fmla="*/ 76 w 299"/>
                <a:gd name="T29" fmla="*/ 104 h 432"/>
                <a:gd name="T30" fmla="*/ 70 w 299"/>
                <a:gd name="T31" fmla="*/ 105 h 432"/>
                <a:gd name="T32" fmla="*/ 68 w 299"/>
                <a:gd name="T33" fmla="*/ 101 h 432"/>
                <a:gd name="T34" fmla="*/ 71 w 299"/>
                <a:gd name="T35" fmla="*/ 96 h 432"/>
                <a:gd name="T36" fmla="*/ 72 w 299"/>
                <a:gd name="T37" fmla="*/ 82 h 432"/>
                <a:gd name="T38" fmla="*/ 76 w 299"/>
                <a:gd name="T39" fmla="*/ 83 h 432"/>
                <a:gd name="T40" fmla="*/ 76 w 299"/>
                <a:gd name="T41" fmla="*/ 76 h 432"/>
                <a:gd name="T42" fmla="*/ 72 w 299"/>
                <a:gd name="T43" fmla="*/ 67 h 432"/>
                <a:gd name="T44" fmla="*/ 72 w 299"/>
                <a:gd name="T45" fmla="*/ 60 h 432"/>
                <a:gd name="T46" fmla="*/ 66 w 299"/>
                <a:gd name="T47" fmla="*/ 58 h 432"/>
                <a:gd name="T48" fmla="*/ 60 w 299"/>
                <a:gd name="T49" fmla="*/ 57 h 432"/>
                <a:gd name="T50" fmla="*/ 63 w 299"/>
                <a:gd name="T51" fmla="*/ 50 h 432"/>
                <a:gd name="T52" fmla="*/ 67 w 299"/>
                <a:gd name="T53" fmla="*/ 39 h 432"/>
                <a:gd name="T54" fmla="*/ 72 w 299"/>
                <a:gd name="T55" fmla="*/ 32 h 432"/>
                <a:gd name="T56" fmla="*/ 77 w 299"/>
                <a:gd name="T57" fmla="*/ 33 h 432"/>
                <a:gd name="T58" fmla="*/ 82 w 299"/>
                <a:gd name="T59" fmla="*/ 29 h 432"/>
                <a:gd name="T60" fmla="*/ 88 w 299"/>
                <a:gd name="T61" fmla="*/ 32 h 432"/>
                <a:gd name="T62" fmla="*/ 91 w 299"/>
                <a:gd name="T63" fmla="*/ 29 h 432"/>
                <a:gd name="T64" fmla="*/ 99 w 299"/>
                <a:gd name="T65" fmla="*/ 32 h 432"/>
                <a:gd name="T66" fmla="*/ 100 w 299"/>
                <a:gd name="T67" fmla="*/ 20 h 432"/>
                <a:gd name="T68" fmla="*/ 97 w 299"/>
                <a:gd name="T69" fmla="*/ 13 h 432"/>
                <a:gd name="T70" fmla="*/ 98 w 299"/>
                <a:gd name="T71" fmla="*/ 6 h 432"/>
                <a:gd name="T72" fmla="*/ 95 w 299"/>
                <a:gd name="T73" fmla="*/ 4 h 432"/>
                <a:gd name="T74" fmla="*/ 91 w 299"/>
                <a:gd name="T75" fmla="*/ 0 h 432"/>
                <a:gd name="T76" fmla="*/ 86 w 299"/>
                <a:gd name="T77" fmla="*/ 10 h 432"/>
                <a:gd name="T78" fmla="*/ 82 w 299"/>
                <a:gd name="T79" fmla="*/ 7 h 432"/>
                <a:gd name="T80" fmla="*/ 74 w 299"/>
                <a:gd name="T81" fmla="*/ 10 h 432"/>
                <a:gd name="T82" fmla="*/ 72 w 299"/>
                <a:gd name="T83" fmla="*/ 17 h 432"/>
                <a:gd name="T84" fmla="*/ 66 w 299"/>
                <a:gd name="T85" fmla="*/ 20 h 432"/>
                <a:gd name="T86" fmla="*/ 52 w 299"/>
                <a:gd name="T87" fmla="*/ 43 h 432"/>
                <a:gd name="T88" fmla="*/ 49 w 299"/>
                <a:gd name="T89" fmla="*/ 51 h 432"/>
                <a:gd name="T90" fmla="*/ 43 w 299"/>
                <a:gd name="T91" fmla="*/ 55 h 432"/>
                <a:gd name="T92" fmla="*/ 43 w 299"/>
                <a:gd name="T93" fmla="*/ 61 h 432"/>
                <a:gd name="T94" fmla="*/ 37 w 299"/>
                <a:gd name="T95" fmla="*/ 62 h 432"/>
                <a:gd name="T96" fmla="*/ 35 w 299"/>
                <a:gd name="T97" fmla="*/ 67 h 432"/>
                <a:gd name="T98" fmla="*/ 26 w 299"/>
                <a:gd name="T99" fmla="*/ 68 h 432"/>
                <a:gd name="T100" fmla="*/ 23 w 299"/>
                <a:gd name="T101" fmla="*/ 82 h 432"/>
                <a:gd name="T102" fmla="*/ 18 w 299"/>
                <a:gd name="T103" fmla="*/ 79 h 432"/>
                <a:gd name="T104" fmla="*/ 14 w 299"/>
                <a:gd name="T105" fmla="*/ 84 h 432"/>
                <a:gd name="T106" fmla="*/ 12 w 299"/>
                <a:gd name="T107" fmla="*/ 96 h 432"/>
                <a:gd name="T108" fmla="*/ 6 w 299"/>
                <a:gd name="T109" fmla="*/ 103 h 432"/>
                <a:gd name="T110" fmla="*/ 0 w 299"/>
                <a:gd name="T111" fmla="*/ 108 h 432"/>
                <a:gd name="T112" fmla="*/ 1 w 299"/>
                <a:gd name="T113" fmla="*/ 116 h 432"/>
                <a:gd name="T114" fmla="*/ 5 w 299"/>
                <a:gd name="T115" fmla="*/ 131 h 432"/>
                <a:gd name="T116" fmla="*/ 16 w 299"/>
                <a:gd name="T117" fmla="*/ 121 h 432"/>
                <a:gd name="T118" fmla="*/ 17 w 299"/>
                <a:gd name="T119" fmla="*/ 114 h 432"/>
                <a:gd name="T120" fmla="*/ 22 w 299"/>
                <a:gd name="T121" fmla="*/ 117 h 4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9"/>
                <a:gd name="T184" fmla="*/ 0 h 432"/>
                <a:gd name="T185" fmla="*/ 299 w 299"/>
                <a:gd name="T186" fmla="*/ 432 h 4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9" h="432">
                  <a:moveTo>
                    <a:pt x="65" y="350"/>
                  </a:moveTo>
                  <a:lnTo>
                    <a:pt x="96" y="336"/>
                  </a:lnTo>
                  <a:lnTo>
                    <a:pt x="132" y="343"/>
                  </a:lnTo>
                  <a:lnTo>
                    <a:pt x="142" y="334"/>
                  </a:lnTo>
                  <a:lnTo>
                    <a:pt x="146" y="356"/>
                  </a:lnTo>
                  <a:lnTo>
                    <a:pt x="156" y="354"/>
                  </a:lnTo>
                  <a:lnTo>
                    <a:pt x="185" y="373"/>
                  </a:lnTo>
                  <a:lnTo>
                    <a:pt x="178" y="398"/>
                  </a:lnTo>
                  <a:lnTo>
                    <a:pt x="188" y="421"/>
                  </a:lnTo>
                  <a:lnTo>
                    <a:pt x="210" y="432"/>
                  </a:lnTo>
                  <a:lnTo>
                    <a:pt x="219" y="384"/>
                  </a:lnTo>
                  <a:lnTo>
                    <a:pt x="234" y="375"/>
                  </a:lnTo>
                  <a:lnTo>
                    <a:pt x="226" y="345"/>
                  </a:lnTo>
                  <a:lnTo>
                    <a:pt x="233" y="328"/>
                  </a:lnTo>
                  <a:lnTo>
                    <a:pt x="226" y="311"/>
                  </a:lnTo>
                  <a:lnTo>
                    <a:pt x="210" y="315"/>
                  </a:lnTo>
                  <a:lnTo>
                    <a:pt x="202" y="302"/>
                  </a:lnTo>
                  <a:lnTo>
                    <a:pt x="213" y="287"/>
                  </a:lnTo>
                  <a:lnTo>
                    <a:pt x="214" y="247"/>
                  </a:lnTo>
                  <a:lnTo>
                    <a:pt x="226" y="250"/>
                  </a:lnTo>
                  <a:lnTo>
                    <a:pt x="227" y="229"/>
                  </a:lnTo>
                  <a:lnTo>
                    <a:pt x="214" y="201"/>
                  </a:lnTo>
                  <a:lnTo>
                    <a:pt x="214" y="179"/>
                  </a:lnTo>
                  <a:lnTo>
                    <a:pt x="197" y="174"/>
                  </a:lnTo>
                  <a:lnTo>
                    <a:pt x="179" y="170"/>
                  </a:lnTo>
                  <a:lnTo>
                    <a:pt x="188" y="150"/>
                  </a:lnTo>
                  <a:lnTo>
                    <a:pt x="201" y="118"/>
                  </a:lnTo>
                  <a:lnTo>
                    <a:pt x="216" y="95"/>
                  </a:lnTo>
                  <a:lnTo>
                    <a:pt x="231" y="100"/>
                  </a:lnTo>
                  <a:lnTo>
                    <a:pt x="245" y="87"/>
                  </a:lnTo>
                  <a:lnTo>
                    <a:pt x="262" y="97"/>
                  </a:lnTo>
                  <a:lnTo>
                    <a:pt x="273" y="88"/>
                  </a:lnTo>
                  <a:lnTo>
                    <a:pt x="296" y="96"/>
                  </a:lnTo>
                  <a:lnTo>
                    <a:pt x="299" y="60"/>
                  </a:lnTo>
                  <a:lnTo>
                    <a:pt x="290" y="38"/>
                  </a:lnTo>
                  <a:lnTo>
                    <a:pt x="294" y="19"/>
                  </a:lnTo>
                  <a:lnTo>
                    <a:pt x="284" y="13"/>
                  </a:lnTo>
                  <a:lnTo>
                    <a:pt x="273" y="0"/>
                  </a:lnTo>
                  <a:lnTo>
                    <a:pt x="258" y="29"/>
                  </a:lnTo>
                  <a:lnTo>
                    <a:pt x="244" y="20"/>
                  </a:lnTo>
                  <a:lnTo>
                    <a:pt x="221" y="31"/>
                  </a:lnTo>
                  <a:lnTo>
                    <a:pt x="215" y="50"/>
                  </a:lnTo>
                  <a:lnTo>
                    <a:pt x="198" y="61"/>
                  </a:lnTo>
                  <a:lnTo>
                    <a:pt x="156" y="129"/>
                  </a:lnTo>
                  <a:lnTo>
                    <a:pt x="148" y="154"/>
                  </a:lnTo>
                  <a:lnTo>
                    <a:pt x="128" y="165"/>
                  </a:lnTo>
                  <a:lnTo>
                    <a:pt x="128" y="182"/>
                  </a:lnTo>
                  <a:lnTo>
                    <a:pt x="112" y="186"/>
                  </a:lnTo>
                  <a:lnTo>
                    <a:pt x="105" y="200"/>
                  </a:lnTo>
                  <a:lnTo>
                    <a:pt x="78" y="205"/>
                  </a:lnTo>
                  <a:lnTo>
                    <a:pt x="70" y="245"/>
                  </a:lnTo>
                  <a:lnTo>
                    <a:pt x="54" y="237"/>
                  </a:lnTo>
                  <a:lnTo>
                    <a:pt x="42" y="252"/>
                  </a:lnTo>
                  <a:lnTo>
                    <a:pt x="35" y="287"/>
                  </a:lnTo>
                  <a:lnTo>
                    <a:pt x="17" y="310"/>
                  </a:lnTo>
                  <a:lnTo>
                    <a:pt x="0" y="325"/>
                  </a:lnTo>
                  <a:lnTo>
                    <a:pt x="2" y="347"/>
                  </a:lnTo>
                  <a:lnTo>
                    <a:pt x="14" y="392"/>
                  </a:lnTo>
                  <a:lnTo>
                    <a:pt x="47" y="363"/>
                  </a:lnTo>
                  <a:lnTo>
                    <a:pt x="51" y="342"/>
                  </a:lnTo>
                  <a:lnTo>
                    <a:pt x="65" y="3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4" name="Freeform 272"/>
            <p:cNvSpPr>
              <a:spLocks/>
            </p:cNvSpPr>
            <p:nvPr/>
          </p:nvSpPr>
          <p:spPr bwMode="auto">
            <a:xfrm>
              <a:off x="2328" y="3505"/>
              <a:ext cx="102" cy="65"/>
            </a:xfrm>
            <a:custGeom>
              <a:avLst/>
              <a:gdLst>
                <a:gd name="T0" fmla="*/ 53 w 305"/>
                <a:gd name="T1" fmla="*/ 5 h 195"/>
                <a:gd name="T2" fmla="*/ 63 w 305"/>
                <a:gd name="T3" fmla="*/ 1 h 195"/>
                <a:gd name="T4" fmla="*/ 75 w 305"/>
                <a:gd name="T5" fmla="*/ 3 h 195"/>
                <a:gd name="T6" fmla="*/ 78 w 305"/>
                <a:gd name="T7" fmla="*/ 0 h 195"/>
                <a:gd name="T8" fmla="*/ 80 w 305"/>
                <a:gd name="T9" fmla="*/ 7 h 195"/>
                <a:gd name="T10" fmla="*/ 83 w 305"/>
                <a:gd name="T11" fmla="*/ 7 h 195"/>
                <a:gd name="T12" fmla="*/ 93 w 305"/>
                <a:gd name="T13" fmla="*/ 13 h 195"/>
                <a:gd name="T14" fmla="*/ 90 w 305"/>
                <a:gd name="T15" fmla="*/ 21 h 195"/>
                <a:gd name="T16" fmla="*/ 94 w 305"/>
                <a:gd name="T17" fmla="*/ 29 h 195"/>
                <a:gd name="T18" fmla="*/ 101 w 305"/>
                <a:gd name="T19" fmla="*/ 33 h 195"/>
                <a:gd name="T20" fmla="*/ 102 w 305"/>
                <a:gd name="T21" fmla="*/ 38 h 195"/>
                <a:gd name="T22" fmla="*/ 98 w 305"/>
                <a:gd name="T23" fmla="*/ 52 h 195"/>
                <a:gd name="T24" fmla="*/ 93 w 305"/>
                <a:gd name="T25" fmla="*/ 50 h 195"/>
                <a:gd name="T26" fmla="*/ 92 w 305"/>
                <a:gd name="T27" fmla="*/ 54 h 195"/>
                <a:gd name="T28" fmla="*/ 82 w 305"/>
                <a:gd name="T29" fmla="*/ 54 h 195"/>
                <a:gd name="T30" fmla="*/ 77 w 305"/>
                <a:gd name="T31" fmla="*/ 59 h 195"/>
                <a:gd name="T32" fmla="*/ 75 w 305"/>
                <a:gd name="T33" fmla="*/ 57 h 195"/>
                <a:gd name="T34" fmla="*/ 63 w 305"/>
                <a:gd name="T35" fmla="*/ 60 h 195"/>
                <a:gd name="T36" fmla="*/ 59 w 305"/>
                <a:gd name="T37" fmla="*/ 58 h 195"/>
                <a:gd name="T38" fmla="*/ 54 w 305"/>
                <a:gd name="T39" fmla="*/ 63 h 195"/>
                <a:gd name="T40" fmla="*/ 38 w 305"/>
                <a:gd name="T41" fmla="*/ 65 h 195"/>
                <a:gd name="T42" fmla="*/ 39 w 305"/>
                <a:gd name="T43" fmla="*/ 54 h 195"/>
                <a:gd name="T44" fmla="*/ 34 w 305"/>
                <a:gd name="T45" fmla="*/ 53 h 195"/>
                <a:gd name="T46" fmla="*/ 30 w 305"/>
                <a:gd name="T47" fmla="*/ 58 h 195"/>
                <a:gd name="T48" fmla="*/ 25 w 305"/>
                <a:gd name="T49" fmla="*/ 62 h 195"/>
                <a:gd name="T50" fmla="*/ 20 w 305"/>
                <a:gd name="T51" fmla="*/ 57 h 195"/>
                <a:gd name="T52" fmla="*/ 20 w 305"/>
                <a:gd name="T53" fmla="*/ 46 h 195"/>
                <a:gd name="T54" fmla="*/ 14 w 305"/>
                <a:gd name="T55" fmla="*/ 44 h 195"/>
                <a:gd name="T56" fmla="*/ 10 w 305"/>
                <a:gd name="T57" fmla="*/ 38 h 195"/>
                <a:gd name="T58" fmla="*/ 0 w 305"/>
                <a:gd name="T59" fmla="*/ 32 h 195"/>
                <a:gd name="T60" fmla="*/ 3 w 305"/>
                <a:gd name="T61" fmla="*/ 21 h 195"/>
                <a:gd name="T62" fmla="*/ 7 w 305"/>
                <a:gd name="T63" fmla="*/ 21 h 195"/>
                <a:gd name="T64" fmla="*/ 13 w 305"/>
                <a:gd name="T65" fmla="*/ 14 h 195"/>
                <a:gd name="T66" fmla="*/ 21 w 305"/>
                <a:gd name="T67" fmla="*/ 16 h 195"/>
                <a:gd name="T68" fmla="*/ 24 w 305"/>
                <a:gd name="T69" fmla="*/ 8 h 195"/>
                <a:gd name="T70" fmla="*/ 31 w 305"/>
                <a:gd name="T71" fmla="*/ 4 h 195"/>
                <a:gd name="T72" fmla="*/ 35 w 305"/>
                <a:gd name="T73" fmla="*/ 19 h 195"/>
                <a:gd name="T74" fmla="*/ 46 w 305"/>
                <a:gd name="T75" fmla="*/ 10 h 195"/>
                <a:gd name="T76" fmla="*/ 48 w 305"/>
                <a:gd name="T77" fmla="*/ 3 h 195"/>
                <a:gd name="T78" fmla="*/ 53 w 305"/>
                <a:gd name="T79" fmla="*/ 5 h 1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5"/>
                <a:gd name="T121" fmla="*/ 0 h 195"/>
                <a:gd name="T122" fmla="*/ 305 w 305"/>
                <a:gd name="T123" fmla="*/ 195 h 1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5" h="195">
                  <a:moveTo>
                    <a:pt x="157" y="16"/>
                  </a:moveTo>
                  <a:lnTo>
                    <a:pt x="188" y="2"/>
                  </a:lnTo>
                  <a:lnTo>
                    <a:pt x="224" y="9"/>
                  </a:lnTo>
                  <a:lnTo>
                    <a:pt x="234" y="0"/>
                  </a:lnTo>
                  <a:lnTo>
                    <a:pt x="238" y="22"/>
                  </a:lnTo>
                  <a:lnTo>
                    <a:pt x="248" y="20"/>
                  </a:lnTo>
                  <a:lnTo>
                    <a:pt x="277" y="39"/>
                  </a:lnTo>
                  <a:lnTo>
                    <a:pt x="270" y="64"/>
                  </a:lnTo>
                  <a:lnTo>
                    <a:pt x="280" y="87"/>
                  </a:lnTo>
                  <a:lnTo>
                    <a:pt x="302" y="98"/>
                  </a:lnTo>
                  <a:lnTo>
                    <a:pt x="305" y="114"/>
                  </a:lnTo>
                  <a:lnTo>
                    <a:pt x="292" y="155"/>
                  </a:lnTo>
                  <a:lnTo>
                    <a:pt x="278" y="150"/>
                  </a:lnTo>
                  <a:lnTo>
                    <a:pt x="275" y="163"/>
                  </a:lnTo>
                  <a:lnTo>
                    <a:pt x="246" y="163"/>
                  </a:lnTo>
                  <a:lnTo>
                    <a:pt x="229" y="178"/>
                  </a:lnTo>
                  <a:lnTo>
                    <a:pt x="223" y="171"/>
                  </a:lnTo>
                  <a:lnTo>
                    <a:pt x="187" y="181"/>
                  </a:lnTo>
                  <a:lnTo>
                    <a:pt x="176" y="173"/>
                  </a:lnTo>
                  <a:lnTo>
                    <a:pt x="161" y="190"/>
                  </a:lnTo>
                  <a:lnTo>
                    <a:pt x="115" y="195"/>
                  </a:lnTo>
                  <a:lnTo>
                    <a:pt x="116" y="161"/>
                  </a:lnTo>
                  <a:lnTo>
                    <a:pt x="103" y="159"/>
                  </a:lnTo>
                  <a:lnTo>
                    <a:pt x="91" y="173"/>
                  </a:lnTo>
                  <a:lnTo>
                    <a:pt x="74" y="186"/>
                  </a:lnTo>
                  <a:lnTo>
                    <a:pt x="59" y="172"/>
                  </a:lnTo>
                  <a:lnTo>
                    <a:pt x="60" y="137"/>
                  </a:lnTo>
                  <a:lnTo>
                    <a:pt x="42" y="132"/>
                  </a:lnTo>
                  <a:lnTo>
                    <a:pt x="31" y="113"/>
                  </a:lnTo>
                  <a:lnTo>
                    <a:pt x="0" y="95"/>
                  </a:lnTo>
                  <a:lnTo>
                    <a:pt x="10" y="63"/>
                  </a:lnTo>
                  <a:lnTo>
                    <a:pt x="22" y="63"/>
                  </a:lnTo>
                  <a:lnTo>
                    <a:pt x="38" y="41"/>
                  </a:lnTo>
                  <a:lnTo>
                    <a:pt x="62" y="49"/>
                  </a:lnTo>
                  <a:lnTo>
                    <a:pt x="72" y="25"/>
                  </a:lnTo>
                  <a:lnTo>
                    <a:pt x="94" y="13"/>
                  </a:lnTo>
                  <a:lnTo>
                    <a:pt x="106" y="58"/>
                  </a:lnTo>
                  <a:lnTo>
                    <a:pt x="139" y="29"/>
                  </a:lnTo>
                  <a:lnTo>
                    <a:pt x="143" y="8"/>
                  </a:lnTo>
                  <a:lnTo>
                    <a:pt x="157" y="1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5" name="Freeform 273"/>
            <p:cNvSpPr>
              <a:spLocks/>
            </p:cNvSpPr>
            <p:nvPr/>
          </p:nvSpPr>
          <p:spPr bwMode="auto">
            <a:xfrm>
              <a:off x="2369" y="3369"/>
              <a:ext cx="71" cy="93"/>
            </a:xfrm>
            <a:custGeom>
              <a:avLst/>
              <a:gdLst>
                <a:gd name="T0" fmla="*/ 19 w 211"/>
                <a:gd name="T1" fmla="*/ 4 h 278"/>
                <a:gd name="T2" fmla="*/ 20 w 211"/>
                <a:gd name="T3" fmla="*/ 16 h 278"/>
                <a:gd name="T4" fmla="*/ 23 w 211"/>
                <a:gd name="T5" fmla="*/ 19 h 278"/>
                <a:gd name="T6" fmla="*/ 26 w 211"/>
                <a:gd name="T7" fmla="*/ 17 h 278"/>
                <a:gd name="T8" fmla="*/ 31 w 211"/>
                <a:gd name="T9" fmla="*/ 20 h 278"/>
                <a:gd name="T10" fmla="*/ 39 w 211"/>
                <a:gd name="T11" fmla="*/ 19 h 278"/>
                <a:gd name="T12" fmla="*/ 47 w 211"/>
                <a:gd name="T13" fmla="*/ 8 h 278"/>
                <a:gd name="T14" fmla="*/ 56 w 211"/>
                <a:gd name="T15" fmla="*/ 14 h 278"/>
                <a:gd name="T16" fmla="*/ 68 w 211"/>
                <a:gd name="T17" fmla="*/ 0 h 278"/>
                <a:gd name="T18" fmla="*/ 71 w 211"/>
                <a:gd name="T19" fmla="*/ 9 h 278"/>
                <a:gd name="T20" fmla="*/ 69 w 211"/>
                <a:gd name="T21" fmla="*/ 15 h 278"/>
                <a:gd name="T22" fmla="*/ 63 w 211"/>
                <a:gd name="T23" fmla="*/ 18 h 278"/>
                <a:gd name="T24" fmla="*/ 63 w 211"/>
                <a:gd name="T25" fmla="*/ 23 h 278"/>
                <a:gd name="T26" fmla="*/ 64 w 211"/>
                <a:gd name="T27" fmla="*/ 34 h 278"/>
                <a:gd name="T28" fmla="*/ 62 w 211"/>
                <a:gd name="T29" fmla="*/ 40 h 278"/>
                <a:gd name="T30" fmla="*/ 56 w 211"/>
                <a:gd name="T31" fmla="*/ 44 h 278"/>
                <a:gd name="T32" fmla="*/ 42 w 211"/>
                <a:gd name="T33" fmla="*/ 67 h 278"/>
                <a:gd name="T34" fmla="*/ 39 w 211"/>
                <a:gd name="T35" fmla="*/ 75 h 278"/>
                <a:gd name="T36" fmla="*/ 32 w 211"/>
                <a:gd name="T37" fmla="*/ 79 h 278"/>
                <a:gd name="T38" fmla="*/ 32 w 211"/>
                <a:gd name="T39" fmla="*/ 85 h 278"/>
                <a:gd name="T40" fmla="*/ 27 w 211"/>
                <a:gd name="T41" fmla="*/ 86 h 278"/>
                <a:gd name="T42" fmla="*/ 25 w 211"/>
                <a:gd name="T43" fmla="*/ 91 h 278"/>
                <a:gd name="T44" fmla="*/ 15 w 211"/>
                <a:gd name="T45" fmla="*/ 92 h 278"/>
                <a:gd name="T46" fmla="*/ 10 w 211"/>
                <a:gd name="T47" fmla="*/ 93 h 278"/>
                <a:gd name="T48" fmla="*/ 7 w 211"/>
                <a:gd name="T49" fmla="*/ 89 h 278"/>
                <a:gd name="T50" fmla="*/ 11 w 211"/>
                <a:gd name="T51" fmla="*/ 85 h 278"/>
                <a:gd name="T52" fmla="*/ 11 w 211"/>
                <a:gd name="T53" fmla="*/ 76 h 278"/>
                <a:gd name="T54" fmla="*/ 7 w 211"/>
                <a:gd name="T55" fmla="*/ 74 h 278"/>
                <a:gd name="T56" fmla="*/ 9 w 211"/>
                <a:gd name="T57" fmla="*/ 68 h 278"/>
                <a:gd name="T58" fmla="*/ 10 w 211"/>
                <a:gd name="T59" fmla="*/ 61 h 278"/>
                <a:gd name="T60" fmla="*/ 7 w 211"/>
                <a:gd name="T61" fmla="*/ 60 h 278"/>
                <a:gd name="T62" fmla="*/ 7 w 211"/>
                <a:gd name="T63" fmla="*/ 54 h 278"/>
                <a:gd name="T64" fmla="*/ 13 w 211"/>
                <a:gd name="T65" fmla="*/ 53 h 278"/>
                <a:gd name="T66" fmla="*/ 15 w 211"/>
                <a:gd name="T67" fmla="*/ 43 h 278"/>
                <a:gd name="T68" fmla="*/ 11 w 211"/>
                <a:gd name="T69" fmla="*/ 37 h 278"/>
                <a:gd name="T70" fmla="*/ 5 w 211"/>
                <a:gd name="T71" fmla="*/ 39 h 278"/>
                <a:gd name="T72" fmla="*/ 0 w 211"/>
                <a:gd name="T73" fmla="*/ 33 h 278"/>
                <a:gd name="T74" fmla="*/ 9 w 211"/>
                <a:gd name="T75" fmla="*/ 12 h 278"/>
                <a:gd name="T76" fmla="*/ 19 w 211"/>
                <a:gd name="T77" fmla="*/ 4 h 2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1"/>
                <a:gd name="T118" fmla="*/ 0 h 278"/>
                <a:gd name="T119" fmla="*/ 211 w 211"/>
                <a:gd name="T120" fmla="*/ 278 h 2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1" h="278">
                  <a:moveTo>
                    <a:pt x="55" y="12"/>
                  </a:moveTo>
                  <a:lnTo>
                    <a:pt x="60" y="49"/>
                  </a:lnTo>
                  <a:lnTo>
                    <a:pt x="68" y="58"/>
                  </a:lnTo>
                  <a:lnTo>
                    <a:pt x="78" y="50"/>
                  </a:lnTo>
                  <a:lnTo>
                    <a:pt x="93" y="61"/>
                  </a:lnTo>
                  <a:lnTo>
                    <a:pt x="115" y="57"/>
                  </a:lnTo>
                  <a:lnTo>
                    <a:pt x="140" y="23"/>
                  </a:lnTo>
                  <a:lnTo>
                    <a:pt x="165" y="41"/>
                  </a:lnTo>
                  <a:lnTo>
                    <a:pt x="201" y="0"/>
                  </a:lnTo>
                  <a:lnTo>
                    <a:pt x="211" y="27"/>
                  </a:lnTo>
                  <a:lnTo>
                    <a:pt x="205" y="46"/>
                  </a:lnTo>
                  <a:lnTo>
                    <a:pt x="188" y="54"/>
                  </a:lnTo>
                  <a:lnTo>
                    <a:pt x="187" y="69"/>
                  </a:lnTo>
                  <a:lnTo>
                    <a:pt x="189" y="102"/>
                  </a:lnTo>
                  <a:lnTo>
                    <a:pt x="183" y="121"/>
                  </a:lnTo>
                  <a:lnTo>
                    <a:pt x="166" y="132"/>
                  </a:lnTo>
                  <a:lnTo>
                    <a:pt x="124" y="200"/>
                  </a:lnTo>
                  <a:lnTo>
                    <a:pt x="116" y="225"/>
                  </a:lnTo>
                  <a:lnTo>
                    <a:pt x="96" y="236"/>
                  </a:lnTo>
                  <a:lnTo>
                    <a:pt x="96" y="253"/>
                  </a:lnTo>
                  <a:lnTo>
                    <a:pt x="80" y="257"/>
                  </a:lnTo>
                  <a:lnTo>
                    <a:pt x="73" y="271"/>
                  </a:lnTo>
                  <a:lnTo>
                    <a:pt x="46" y="276"/>
                  </a:lnTo>
                  <a:lnTo>
                    <a:pt x="30" y="278"/>
                  </a:lnTo>
                  <a:lnTo>
                    <a:pt x="22" y="266"/>
                  </a:lnTo>
                  <a:lnTo>
                    <a:pt x="33" y="255"/>
                  </a:lnTo>
                  <a:lnTo>
                    <a:pt x="34" y="227"/>
                  </a:lnTo>
                  <a:lnTo>
                    <a:pt x="21" y="221"/>
                  </a:lnTo>
                  <a:lnTo>
                    <a:pt x="27" y="203"/>
                  </a:lnTo>
                  <a:lnTo>
                    <a:pt x="30" y="182"/>
                  </a:lnTo>
                  <a:lnTo>
                    <a:pt x="20" y="180"/>
                  </a:lnTo>
                  <a:lnTo>
                    <a:pt x="21" y="160"/>
                  </a:lnTo>
                  <a:lnTo>
                    <a:pt x="38" y="159"/>
                  </a:lnTo>
                  <a:lnTo>
                    <a:pt x="46" y="128"/>
                  </a:lnTo>
                  <a:lnTo>
                    <a:pt x="34" y="111"/>
                  </a:lnTo>
                  <a:lnTo>
                    <a:pt x="15" y="117"/>
                  </a:lnTo>
                  <a:lnTo>
                    <a:pt x="0" y="100"/>
                  </a:lnTo>
                  <a:lnTo>
                    <a:pt x="27" y="37"/>
                  </a:lnTo>
                  <a:lnTo>
                    <a:pt x="55" y="1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6" name="Freeform 274"/>
            <p:cNvSpPr>
              <a:spLocks/>
            </p:cNvSpPr>
            <p:nvPr/>
          </p:nvSpPr>
          <p:spPr bwMode="auto">
            <a:xfrm>
              <a:off x="2327" y="3375"/>
              <a:ext cx="58" cy="122"/>
            </a:xfrm>
            <a:custGeom>
              <a:avLst/>
              <a:gdLst>
                <a:gd name="T0" fmla="*/ 52 w 175"/>
                <a:gd name="T1" fmla="*/ 62 h 364"/>
                <a:gd name="T2" fmla="*/ 53 w 175"/>
                <a:gd name="T3" fmla="*/ 55 h 364"/>
                <a:gd name="T4" fmla="*/ 49 w 175"/>
                <a:gd name="T5" fmla="*/ 55 h 364"/>
                <a:gd name="T6" fmla="*/ 50 w 175"/>
                <a:gd name="T7" fmla="*/ 48 h 364"/>
                <a:gd name="T8" fmla="*/ 55 w 175"/>
                <a:gd name="T9" fmla="*/ 48 h 364"/>
                <a:gd name="T10" fmla="*/ 58 w 175"/>
                <a:gd name="T11" fmla="*/ 37 h 364"/>
                <a:gd name="T12" fmla="*/ 54 w 175"/>
                <a:gd name="T13" fmla="*/ 32 h 364"/>
                <a:gd name="T14" fmla="*/ 48 w 175"/>
                <a:gd name="T15" fmla="*/ 34 h 364"/>
                <a:gd name="T16" fmla="*/ 43 w 175"/>
                <a:gd name="T17" fmla="*/ 28 h 364"/>
                <a:gd name="T18" fmla="*/ 52 w 175"/>
                <a:gd name="T19" fmla="*/ 7 h 364"/>
                <a:gd name="T20" fmla="*/ 46 w 175"/>
                <a:gd name="T21" fmla="*/ 0 h 364"/>
                <a:gd name="T22" fmla="*/ 39 w 175"/>
                <a:gd name="T23" fmla="*/ 2 h 364"/>
                <a:gd name="T24" fmla="*/ 39 w 175"/>
                <a:gd name="T25" fmla="*/ 8 h 364"/>
                <a:gd name="T26" fmla="*/ 22 w 175"/>
                <a:gd name="T27" fmla="*/ 22 h 364"/>
                <a:gd name="T28" fmla="*/ 8 w 175"/>
                <a:gd name="T29" fmla="*/ 48 h 364"/>
                <a:gd name="T30" fmla="*/ 9 w 175"/>
                <a:gd name="T31" fmla="*/ 50 h 364"/>
                <a:gd name="T32" fmla="*/ 13 w 175"/>
                <a:gd name="T33" fmla="*/ 50 h 364"/>
                <a:gd name="T34" fmla="*/ 11 w 175"/>
                <a:gd name="T35" fmla="*/ 55 h 364"/>
                <a:gd name="T36" fmla="*/ 12 w 175"/>
                <a:gd name="T37" fmla="*/ 61 h 364"/>
                <a:gd name="T38" fmla="*/ 10 w 175"/>
                <a:gd name="T39" fmla="*/ 66 h 364"/>
                <a:gd name="T40" fmla="*/ 12 w 175"/>
                <a:gd name="T41" fmla="*/ 71 h 364"/>
                <a:gd name="T42" fmla="*/ 0 w 175"/>
                <a:gd name="T43" fmla="*/ 87 h 364"/>
                <a:gd name="T44" fmla="*/ 7 w 175"/>
                <a:gd name="T45" fmla="*/ 93 h 364"/>
                <a:gd name="T46" fmla="*/ 15 w 175"/>
                <a:gd name="T47" fmla="*/ 94 h 364"/>
                <a:gd name="T48" fmla="*/ 18 w 175"/>
                <a:gd name="T49" fmla="*/ 101 h 364"/>
                <a:gd name="T50" fmla="*/ 15 w 175"/>
                <a:gd name="T51" fmla="*/ 103 h 364"/>
                <a:gd name="T52" fmla="*/ 16 w 175"/>
                <a:gd name="T53" fmla="*/ 115 h 364"/>
                <a:gd name="T54" fmla="*/ 24 w 175"/>
                <a:gd name="T55" fmla="*/ 113 h 364"/>
                <a:gd name="T56" fmla="*/ 29 w 175"/>
                <a:gd name="T57" fmla="*/ 115 h 364"/>
                <a:gd name="T58" fmla="*/ 28 w 175"/>
                <a:gd name="T59" fmla="*/ 120 h 364"/>
                <a:gd name="T60" fmla="*/ 31 w 175"/>
                <a:gd name="T61" fmla="*/ 122 h 364"/>
                <a:gd name="T62" fmla="*/ 34 w 175"/>
                <a:gd name="T63" fmla="*/ 119 h 364"/>
                <a:gd name="T64" fmla="*/ 38 w 175"/>
                <a:gd name="T65" fmla="*/ 122 h 364"/>
                <a:gd name="T66" fmla="*/ 44 w 175"/>
                <a:gd name="T67" fmla="*/ 114 h 364"/>
                <a:gd name="T68" fmla="*/ 46 w 175"/>
                <a:gd name="T69" fmla="*/ 103 h 364"/>
                <a:gd name="T70" fmla="*/ 50 w 175"/>
                <a:gd name="T71" fmla="*/ 98 h 364"/>
                <a:gd name="T72" fmla="*/ 55 w 175"/>
                <a:gd name="T73" fmla="*/ 100 h 364"/>
                <a:gd name="T74" fmla="*/ 58 w 175"/>
                <a:gd name="T75" fmla="*/ 87 h 364"/>
                <a:gd name="T76" fmla="*/ 53 w 175"/>
                <a:gd name="T77" fmla="*/ 87 h 364"/>
                <a:gd name="T78" fmla="*/ 50 w 175"/>
                <a:gd name="T79" fmla="*/ 83 h 364"/>
                <a:gd name="T80" fmla="*/ 54 w 175"/>
                <a:gd name="T81" fmla="*/ 80 h 364"/>
                <a:gd name="T82" fmla="*/ 54 w 175"/>
                <a:gd name="T83" fmla="*/ 70 h 364"/>
                <a:gd name="T84" fmla="*/ 50 w 175"/>
                <a:gd name="T85" fmla="*/ 68 h 364"/>
                <a:gd name="T86" fmla="*/ 52 w 175"/>
                <a:gd name="T87" fmla="*/ 62 h 3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5"/>
                <a:gd name="T133" fmla="*/ 0 h 364"/>
                <a:gd name="T134" fmla="*/ 175 w 175"/>
                <a:gd name="T135" fmla="*/ 364 h 3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5" h="364">
                  <a:moveTo>
                    <a:pt x="156" y="186"/>
                  </a:moveTo>
                  <a:lnTo>
                    <a:pt x="159" y="165"/>
                  </a:lnTo>
                  <a:lnTo>
                    <a:pt x="149" y="163"/>
                  </a:lnTo>
                  <a:lnTo>
                    <a:pt x="150" y="143"/>
                  </a:lnTo>
                  <a:lnTo>
                    <a:pt x="167" y="142"/>
                  </a:lnTo>
                  <a:lnTo>
                    <a:pt x="175" y="111"/>
                  </a:lnTo>
                  <a:lnTo>
                    <a:pt x="163" y="94"/>
                  </a:lnTo>
                  <a:lnTo>
                    <a:pt x="144" y="100"/>
                  </a:lnTo>
                  <a:lnTo>
                    <a:pt x="129" y="83"/>
                  </a:lnTo>
                  <a:lnTo>
                    <a:pt x="156" y="20"/>
                  </a:lnTo>
                  <a:lnTo>
                    <a:pt x="139" y="0"/>
                  </a:lnTo>
                  <a:lnTo>
                    <a:pt x="119" y="6"/>
                  </a:lnTo>
                  <a:lnTo>
                    <a:pt x="118" y="24"/>
                  </a:lnTo>
                  <a:lnTo>
                    <a:pt x="66" y="65"/>
                  </a:lnTo>
                  <a:lnTo>
                    <a:pt x="24" y="142"/>
                  </a:lnTo>
                  <a:lnTo>
                    <a:pt x="27" y="150"/>
                  </a:lnTo>
                  <a:lnTo>
                    <a:pt x="40" y="150"/>
                  </a:lnTo>
                  <a:lnTo>
                    <a:pt x="33" y="165"/>
                  </a:lnTo>
                  <a:lnTo>
                    <a:pt x="37" y="183"/>
                  </a:lnTo>
                  <a:lnTo>
                    <a:pt x="29" y="196"/>
                  </a:lnTo>
                  <a:lnTo>
                    <a:pt x="37" y="213"/>
                  </a:lnTo>
                  <a:lnTo>
                    <a:pt x="0" y="261"/>
                  </a:lnTo>
                  <a:lnTo>
                    <a:pt x="21" y="278"/>
                  </a:lnTo>
                  <a:lnTo>
                    <a:pt x="46" y="279"/>
                  </a:lnTo>
                  <a:lnTo>
                    <a:pt x="53" y="301"/>
                  </a:lnTo>
                  <a:lnTo>
                    <a:pt x="46" y="306"/>
                  </a:lnTo>
                  <a:lnTo>
                    <a:pt x="47" y="342"/>
                  </a:lnTo>
                  <a:lnTo>
                    <a:pt x="72" y="337"/>
                  </a:lnTo>
                  <a:lnTo>
                    <a:pt x="89" y="343"/>
                  </a:lnTo>
                  <a:lnTo>
                    <a:pt x="84" y="358"/>
                  </a:lnTo>
                  <a:lnTo>
                    <a:pt x="94" y="364"/>
                  </a:lnTo>
                  <a:lnTo>
                    <a:pt x="103" y="356"/>
                  </a:lnTo>
                  <a:lnTo>
                    <a:pt x="114" y="364"/>
                  </a:lnTo>
                  <a:lnTo>
                    <a:pt x="132" y="341"/>
                  </a:lnTo>
                  <a:lnTo>
                    <a:pt x="139" y="306"/>
                  </a:lnTo>
                  <a:lnTo>
                    <a:pt x="151" y="291"/>
                  </a:lnTo>
                  <a:lnTo>
                    <a:pt x="167" y="299"/>
                  </a:lnTo>
                  <a:lnTo>
                    <a:pt x="175" y="259"/>
                  </a:lnTo>
                  <a:lnTo>
                    <a:pt x="159" y="261"/>
                  </a:lnTo>
                  <a:lnTo>
                    <a:pt x="151" y="249"/>
                  </a:lnTo>
                  <a:lnTo>
                    <a:pt x="162" y="238"/>
                  </a:lnTo>
                  <a:lnTo>
                    <a:pt x="163" y="210"/>
                  </a:lnTo>
                  <a:lnTo>
                    <a:pt x="150" y="204"/>
                  </a:lnTo>
                  <a:lnTo>
                    <a:pt x="156" y="18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7" name="Freeform 275"/>
            <p:cNvSpPr>
              <a:spLocks/>
            </p:cNvSpPr>
            <p:nvPr/>
          </p:nvSpPr>
          <p:spPr bwMode="auto">
            <a:xfrm>
              <a:off x="2331" y="3604"/>
              <a:ext cx="70" cy="85"/>
            </a:xfrm>
            <a:custGeom>
              <a:avLst/>
              <a:gdLst>
                <a:gd name="T0" fmla="*/ 62 w 209"/>
                <a:gd name="T1" fmla="*/ 19 h 252"/>
                <a:gd name="T2" fmla="*/ 64 w 209"/>
                <a:gd name="T3" fmla="*/ 26 h 252"/>
                <a:gd name="T4" fmla="*/ 66 w 209"/>
                <a:gd name="T5" fmla="*/ 29 h 252"/>
                <a:gd name="T6" fmla="*/ 70 w 209"/>
                <a:gd name="T7" fmla="*/ 43 h 252"/>
                <a:gd name="T8" fmla="*/ 66 w 209"/>
                <a:gd name="T9" fmla="*/ 53 h 252"/>
                <a:gd name="T10" fmla="*/ 69 w 209"/>
                <a:gd name="T11" fmla="*/ 57 h 252"/>
                <a:gd name="T12" fmla="*/ 67 w 209"/>
                <a:gd name="T13" fmla="*/ 62 h 252"/>
                <a:gd name="T14" fmla="*/ 62 w 209"/>
                <a:gd name="T15" fmla="*/ 66 h 252"/>
                <a:gd name="T16" fmla="*/ 58 w 209"/>
                <a:gd name="T17" fmla="*/ 65 h 252"/>
                <a:gd name="T18" fmla="*/ 48 w 209"/>
                <a:gd name="T19" fmla="*/ 72 h 252"/>
                <a:gd name="T20" fmla="*/ 41 w 209"/>
                <a:gd name="T21" fmla="*/ 79 h 252"/>
                <a:gd name="T22" fmla="*/ 36 w 209"/>
                <a:gd name="T23" fmla="*/ 85 h 252"/>
                <a:gd name="T24" fmla="*/ 29 w 209"/>
                <a:gd name="T25" fmla="*/ 79 h 252"/>
                <a:gd name="T26" fmla="*/ 10 w 209"/>
                <a:gd name="T27" fmla="*/ 76 h 252"/>
                <a:gd name="T28" fmla="*/ 5 w 209"/>
                <a:gd name="T29" fmla="*/ 75 h 252"/>
                <a:gd name="T30" fmla="*/ 8 w 209"/>
                <a:gd name="T31" fmla="*/ 62 h 252"/>
                <a:gd name="T32" fmla="*/ 0 w 209"/>
                <a:gd name="T33" fmla="*/ 56 h 252"/>
                <a:gd name="T34" fmla="*/ 5 w 209"/>
                <a:gd name="T35" fmla="*/ 50 h 252"/>
                <a:gd name="T36" fmla="*/ 7 w 209"/>
                <a:gd name="T37" fmla="*/ 43 h 252"/>
                <a:gd name="T38" fmla="*/ 7 w 209"/>
                <a:gd name="T39" fmla="*/ 31 h 252"/>
                <a:gd name="T40" fmla="*/ 13 w 209"/>
                <a:gd name="T41" fmla="*/ 31 h 252"/>
                <a:gd name="T42" fmla="*/ 15 w 209"/>
                <a:gd name="T43" fmla="*/ 22 h 252"/>
                <a:gd name="T44" fmla="*/ 37 w 209"/>
                <a:gd name="T45" fmla="*/ 9 h 252"/>
                <a:gd name="T46" fmla="*/ 36 w 209"/>
                <a:gd name="T47" fmla="*/ 3 h 252"/>
                <a:gd name="T48" fmla="*/ 49 w 209"/>
                <a:gd name="T49" fmla="*/ 4 h 252"/>
                <a:gd name="T50" fmla="*/ 54 w 209"/>
                <a:gd name="T51" fmla="*/ 0 h 252"/>
                <a:gd name="T52" fmla="*/ 59 w 209"/>
                <a:gd name="T53" fmla="*/ 7 h 252"/>
                <a:gd name="T54" fmla="*/ 62 w 209"/>
                <a:gd name="T55" fmla="*/ 19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252"/>
                <a:gd name="T86" fmla="*/ 209 w 209"/>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252">
                  <a:moveTo>
                    <a:pt x="185" y="56"/>
                  </a:moveTo>
                  <a:lnTo>
                    <a:pt x="190" y="77"/>
                  </a:lnTo>
                  <a:lnTo>
                    <a:pt x="198" y="87"/>
                  </a:lnTo>
                  <a:lnTo>
                    <a:pt x="209" y="127"/>
                  </a:lnTo>
                  <a:lnTo>
                    <a:pt x="198" y="156"/>
                  </a:lnTo>
                  <a:lnTo>
                    <a:pt x="207" y="169"/>
                  </a:lnTo>
                  <a:lnTo>
                    <a:pt x="201" y="184"/>
                  </a:lnTo>
                  <a:lnTo>
                    <a:pt x="186" y="196"/>
                  </a:lnTo>
                  <a:lnTo>
                    <a:pt x="172" y="194"/>
                  </a:lnTo>
                  <a:lnTo>
                    <a:pt x="143" y="212"/>
                  </a:lnTo>
                  <a:lnTo>
                    <a:pt x="123" y="234"/>
                  </a:lnTo>
                  <a:lnTo>
                    <a:pt x="106" y="252"/>
                  </a:lnTo>
                  <a:lnTo>
                    <a:pt x="88" y="235"/>
                  </a:lnTo>
                  <a:lnTo>
                    <a:pt x="30" y="225"/>
                  </a:lnTo>
                  <a:lnTo>
                    <a:pt x="15" y="221"/>
                  </a:lnTo>
                  <a:lnTo>
                    <a:pt x="24" y="183"/>
                  </a:lnTo>
                  <a:lnTo>
                    <a:pt x="0" y="166"/>
                  </a:lnTo>
                  <a:lnTo>
                    <a:pt x="14" y="148"/>
                  </a:lnTo>
                  <a:lnTo>
                    <a:pt x="20" y="128"/>
                  </a:lnTo>
                  <a:lnTo>
                    <a:pt x="22" y="93"/>
                  </a:lnTo>
                  <a:lnTo>
                    <a:pt x="38" y="93"/>
                  </a:lnTo>
                  <a:lnTo>
                    <a:pt x="46" y="64"/>
                  </a:lnTo>
                  <a:lnTo>
                    <a:pt x="110" y="27"/>
                  </a:lnTo>
                  <a:lnTo>
                    <a:pt x="106" y="10"/>
                  </a:lnTo>
                  <a:lnTo>
                    <a:pt x="147" y="11"/>
                  </a:lnTo>
                  <a:lnTo>
                    <a:pt x="160" y="0"/>
                  </a:lnTo>
                  <a:lnTo>
                    <a:pt x="176" y="21"/>
                  </a:lnTo>
                  <a:lnTo>
                    <a:pt x="185" y="5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8" name="Freeform 276"/>
            <p:cNvSpPr>
              <a:spLocks/>
            </p:cNvSpPr>
            <p:nvPr/>
          </p:nvSpPr>
          <p:spPr bwMode="auto">
            <a:xfrm>
              <a:off x="2325" y="3734"/>
              <a:ext cx="22" cy="35"/>
            </a:xfrm>
            <a:custGeom>
              <a:avLst/>
              <a:gdLst>
                <a:gd name="T0" fmla="*/ 11 w 66"/>
                <a:gd name="T1" fmla="*/ 35 h 105"/>
                <a:gd name="T2" fmla="*/ 17 w 66"/>
                <a:gd name="T3" fmla="*/ 30 h 105"/>
                <a:gd name="T4" fmla="*/ 16 w 66"/>
                <a:gd name="T5" fmla="*/ 20 h 105"/>
                <a:gd name="T6" fmla="*/ 22 w 66"/>
                <a:gd name="T7" fmla="*/ 12 h 105"/>
                <a:gd name="T8" fmla="*/ 16 w 66"/>
                <a:gd name="T9" fmla="*/ 3 h 105"/>
                <a:gd name="T10" fmla="*/ 11 w 66"/>
                <a:gd name="T11" fmla="*/ 2 h 105"/>
                <a:gd name="T12" fmla="*/ 9 w 66"/>
                <a:gd name="T13" fmla="*/ 0 h 105"/>
                <a:gd name="T14" fmla="*/ 0 w 66"/>
                <a:gd name="T15" fmla="*/ 4 h 105"/>
                <a:gd name="T16" fmla="*/ 3 w 66"/>
                <a:gd name="T17" fmla="*/ 17 h 105"/>
                <a:gd name="T18" fmla="*/ 5 w 66"/>
                <a:gd name="T19" fmla="*/ 23 h 105"/>
                <a:gd name="T20" fmla="*/ 1 w 66"/>
                <a:gd name="T21" fmla="*/ 25 h 105"/>
                <a:gd name="T22" fmla="*/ 7 w 66"/>
                <a:gd name="T23" fmla="*/ 35 h 105"/>
                <a:gd name="T24" fmla="*/ 11 w 66"/>
                <a:gd name="T25" fmla="*/ 35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05"/>
                <a:gd name="T41" fmla="*/ 66 w 66"/>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05">
                  <a:moveTo>
                    <a:pt x="33" y="104"/>
                  </a:moveTo>
                  <a:lnTo>
                    <a:pt x="51" y="91"/>
                  </a:lnTo>
                  <a:lnTo>
                    <a:pt x="49" y="60"/>
                  </a:lnTo>
                  <a:lnTo>
                    <a:pt x="66" y="37"/>
                  </a:lnTo>
                  <a:lnTo>
                    <a:pt x="48" y="9"/>
                  </a:lnTo>
                  <a:lnTo>
                    <a:pt x="34" y="6"/>
                  </a:lnTo>
                  <a:lnTo>
                    <a:pt x="26" y="0"/>
                  </a:lnTo>
                  <a:lnTo>
                    <a:pt x="0" y="13"/>
                  </a:lnTo>
                  <a:lnTo>
                    <a:pt x="10" y="50"/>
                  </a:lnTo>
                  <a:lnTo>
                    <a:pt x="16" y="70"/>
                  </a:lnTo>
                  <a:lnTo>
                    <a:pt x="3" y="75"/>
                  </a:lnTo>
                  <a:lnTo>
                    <a:pt x="20" y="105"/>
                  </a:lnTo>
                  <a:lnTo>
                    <a:pt x="33" y="10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9" name="Freeform 277"/>
            <p:cNvSpPr>
              <a:spLocks/>
            </p:cNvSpPr>
            <p:nvPr/>
          </p:nvSpPr>
          <p:spPr bwMode="auto">
            <a:xfrm>
              <a:off x="2321" y="3720"/>
              <a:ext cx="30" cy="26"/>
            </a:xfrm>
            <a:custGeom>
              <a:avLst/>
              <a:gdLst>
                <a:gd name="T0" fmla="*/ 14 w 94"/>
                <a:gd name="T1" fmla="*/ 4 h 80"/>
                <a:gd name="T2" fmla="*/ 20 w 94"/>
                <a:gd name="T3" fmla="*/ 0 h 80"/>
                <a:gd name="T4" fmla="*/ 29 w 94"/>
                <a:gd name="T5" fmla="*/ 8 h 80"/>
                <a:gd name="T6" fmla="*/ 30 w 94"/>
                <a:gd name="T7" fmla="*/ 22 h 80"/>
                <a:gd name="T8" fmla="*/ 26 w 94"/>
                <a:gd name="T9" fmla="*/ 26 h 80"/>
                <a:gd name="T10" fmla="*/ 20 w 94"/>
                <a:gd name="T11" fmla="*/ 17 h 80"/>
                <a:gd name="T12" fmla="*/ 16 w 94"/>
                <a:gd name="T13" fmla="*/ 16 h 80"/>
                <a:gd name="T14" fmla="*/ 13 w 94"/>
                <a:gd name="T15" fmla="*/ 14 h 80"/>
                <a:gd name="T16" fmla="*/ 5 w 94"/>
                <a:gd name="T17" fmla="*/ 18 h 80"/>
                <a:gd name="T18" fmla="*/ 0 w 94"/>
                <a:gd name="T19" fmla="*/ 12 h 80"/>
                <a:gd name="T20" fmla="*/ 8 w 94"/>
                <a:gd name="T21" fmla="*/ 9 h 80"/>
                <a:gd name="T22" fmla="*/ 13 w 94"/>
                <a:gd name="T23" fmla="*/ 8 h 80"/>
                <a:gd name="T24" fmla="*/ 14 w 94"/>
                <a:gd name="T25" fmla="*/ 4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80"/>
                <a:gd name="T41" fmla="*/ 94 w 9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80">
                  <a:moveTo>
                    <a:pt x="43" y="13"/>
                  </a:moveTo>
                  <a:lnTo>
                    <a:pt x="64" y="0"/>
                  </a:lnTo>
                  <a:lnTo>
                    <a:pt x="90" y="24"/>
                  </a:lnTo>
                  <a:lnTo>
                    <a:pt x="94" y="68"/>
                  </a:lnTo>
                  <a:lnTo>
                    <a:pt x="81" y="80"/>
                  </a:lnTo>
                  <a:lnTo>
                    <a:pt x="63" y="52"/>
                  </a:lnTo>
                  <a:lnTo>
                    <a:pt x="49" y="49"/>
                  </a:lnTo>
                  <a:lnTo>
                    <a:pt x="41" y="43"/>
                  </a:lnTo>
                  <a:lnTo>
                    <a:pt x="15" y="56"/>
                  </a:lnTo>
                  <a:lnTo>
                    <a:pt x="0" y="36"/>
                  </a:lnTo>
                  <a:lnTo>
                    <a:pt x="24" y="27"/>
                  </a:lnTo>
                  <a:lnTo>
                    <a:pt x="42" y="24"/>
                  </a:lnTo>
                  <a:lnTo>
                    <a:pt x="43" y="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0" name="Freeform 278"/>
            <p:cNvSpPr>
              <a:spLocks/>
            </p:cNvSpPr>
            <p:nvPr/>
          </p:nvSpPr>
          <p:spPr bwMode="auto">
            <a:xfrm>
              <a:off x="2298" y="3654"/>
              <a:ext cx="41" cy="34"/>
            </a:xfrm>
            <a:custGeom>
              <a:avLst/>
              <a:gdLst>
                <a:gd name="T0" fmla="*/ 16 w 122"/>
                <a:gd name="T1" fmla="*/ 34 h 100"/>
                <a:gd name="T2" fmla="*/ 26 w 122"/>
                <a:gd name="T3" fmla="*/ 31 h 100"/>
                <a:gd name="T4" fmla="*/ 32 w 122"/>
                <a:gd name="T5" fmla="*/ 22 h 100"/>
                <a:gd name="T6" fmla="*/ 38 w 122"/>
                <a:gd name="T7" fmla="*/ 24 h 100"/>
                <a:gd name="T8" fmla="*/ 41 w 122"/>
                <a:gd name="T9" fmla="*/ 11 h 100"/>
                <a:gd name="T10" fmla="*/ 33 w 122"/>
                <a:gd name="T11" fmla="*/ 5 h 100"/>
                <a:gd name="T12" fmla="*/ 26 w 122"/>
                <a:gd name="T13" fmla="*/ 9 h 100"/>
                <a:gd name="T14" fmla="*/ 20 w 122"/>
                <a:gd name="T15" fmla="*/ 4 h 100"/>
                <a:gd name="T16" fmla="*/ 12 w 122"/>
                <a:gd name="T17" fmla="*/ 0 h 100"/>
                <a:gd name="T18" fmla="*/ 6 w 122"/>
                <a:gd name="T19" fmla="*/ 2 h 100"/>
                <a:gd name="T20" fmla="*/ 0 w 122"/>
                <a:gd name="T21" fmla="*/ 8 h 100"/>
                <a:gd name="T22" fmla="*/ 0 w 122"/>
                <a:gd name="T23" fmla="*/ 17 h 100"/>
                <a:gd name="T24" fmla="*/ 7 w 122"/>
                <a:gd name="T25" fmla="*/ 19 h 100"/>
                <a:gd name="T26" fmla="*/ 13 w 122"/>
                <a:gd name="T27" fmla="*/ 26 h 100"/>
                <a:gd name="T28" fmla="*/ 16 w 122"/>
                <a:gd name="T29" fmla="*/ 34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00"/>
                <a:gd name="T47" fmla="*/ 122 w 122"/>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00">
                  <a:moveTo>
                    <a:pt x="47" y="100"/>
                  </a:moveTo>
                  <a:lnTo>
                    <a:pt x="78" y="92"/>
                  </a:lnTo>
                  <a:lnTo>
                    <a:pt x="95" y="64"/>
                  </a:lnTo>
                  <a:lnTo>
                    <a:pt x="113" y="71"/>
                  </a:lnTo>
                  <a:lnTo>
                    <a:pt x="122" y="33"/>
                  </a:lnTo>
                  <a:lnTo>
                    <a:pt x="98" y="16"/>
                  </a:lnTo>
                  <a:lnTo>
                    <a:pt x="77" y="25"/>
                  </a:lnTo>
                  <a:lnTo>
                    <a:pt x="60" y="11"/>
                  </a:lnTo>
                  <a:lnTo>
                    <a:pt x="36" y="0"/>
                  </a:lnTo>
                  <a:lnTo>
                    <a:pt x="18" y="7"/>
                  </a:lnTo>
                  <a:lnTo>
                    <a:pt x="0" y="23"/>
                  </a:lnTo>
                  <a:lnTo>
                    <a:pt x="1" y="51"/>
                  </a:lnTo>
                  <a:lnTo>
                    <a:pt x="20" y="57"/>
                  </a:lnTo>
                  <a:lnTo>
                    <a:pt x="38" y="75"/>
                  </a:lnTo>
                  <a:lnTo>
                    <a:pt x="47" y="10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1" name="Freeform 279"/>
            <p:cNvSpPr>
              <a:spLocks/>
            </p:cNvSpPr>
            <p:nvPr/>
          </p:nvSpPr>
          <p:spPr bwMode="auto">
            <a:xfrm>
              <a:off x="2289" y="3712"/>
              <a:ext cx="48" cy="69"/>
            </a:xfrm>
            <a:custGeom>
              <a:avLst/>
              <a:gdLst>
                <a:gd name="T0" fmla="*/ 29 w 140"/>
                <a:gd name="T1" fmla="*/ 64 h 208"/>
                <a:gd name="T2" fmla="*/ 36 w 140"/>
                <a:gd name="T3" fmla="*/ 62 h 208"/>
                <a:gd name="T4" fmla="*/ 41 w 140"/>
                <a:gd name="T5" fmla="*/ 65 h 208"/>
                <a:gd name="T6" fmla="*/ 43 w 140"/>
                <a:gd name="T7" fmla="*/ 69 h 208"/>
                <a:gd name="T8" fmla="*/ 44 w 140"/>
                <a:gd name="T9" fmla="*/ 64 h 208"/>
                <a:gd name="T10" fmla="*/ 48 w 140"/>
                <a:gd name="T11" fmla="*/ 62 h 208"/>
                <a:gd name="T12" fmla="*/ 48 w 140"/>
                <a:gd name="T13" fmla="*/ 57 h 208"/>
                <a:gd name="T14" fmla="*/ 44 w 140"/>
                <a:gd name="T15" fmla="*/ 57 h 208"/>
                <a:gd name="T16" fmla="*/ 38 w 140"/>
                <a:gd name="T17" fmla="*/ 47 h 208"/>
                <a:gd name="T18" fmla="*/ 42 w 140"/>
                <a:gd name="T19" fmla="*/ 45 h 208"/>
                <a:gd name="T20" fmla="*/ 40 w 140"/>
                <a:gd name="T21" fmla="*/ 39 h 208"/>
                <a:gd name="T22" fmla="*/ 37 w 140"/>
                <a:gd name="T23" fmla="*/ 27 h 208"/>
                <a:gd name="T24" fmla="*/ 32 w 140"/>
                <a:gd name="T25" fmla="*/ 20 h 208"/>
                <a:gd name="T26" fmla="*/ 27 w 140"/>
                <a:gd name="T27" fmla="*/ 14 h 208"/>
                <a:gd name="T28" fmla="*/ 31 w 140"/>
                <a:gd name="T29" fmla="*/ 9 h 208"/>
                <a:gd name="T30" fmla="*/ 26 w 140"/>
                <a:gd name="T31" fmla="*/ 1 h 208"/>
                <a:gd name="T32" fmla="*/ 23 w 140"/>
                <a:gd name="T33" fmla="*/ 0 h 208"/>
                <a:gd name="T34" fmla="*/ 21 w 140"/>
                <a:gd name="T35" fmla="*/ 5 h 208"/>
                <a:gd name="T36" fmla="*/ 11 w 140"/>
                <a:gd name="T37" fmla="*/ 12 h 208"/>
                <a:gd name="T38" fmla="*/ 12 w 140"/>
                <a:gd name="T39" fmla="*/ 15 h 208"/>
                <a:gd name="T40" fmla="*/ 0 w 140"/>
                <a:gd name="T41" fmla="*/ 18 h 208"/>
                <a:gd name="T42" fmla="*/ 4 w 140"/>
                <a:gd name="T43" fmla="*/ 23 h 208"/>
                <a:gd name="T44" fmla="*/ 9 w 140"/>
                <a:gd name="T45" fmla="*/ 31 h 208"/>
                <a:gd name="T46" fmla="*/ 15 w 140"/>
                <a:gd name="T47" fmla="*/ 39 h 208"/>
                <a:gd name="T48" fmla="*/ 20 w 140"/>
                <a:gd name="T49" fmla="*/ 48 h 208"/>
                <a:gd name="T50" fmla="*/ 22 w 140"/>
                <a:gd name="T51" fmla="*/ 60 h 208"/>
                <a:gd name="T52" fmla="*/ 27 w 140"/>
                <a:gd name="T53" fmla="*/ 60 h 208"/>
                <a:gd name="T54" fmla="*/ 29 w 140"/>
                <a:gd name="T55" fmla="*/ 64 h 2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
                <a:gd name="T85" fmla="*/ 0 h 208"/>
                <a:gd name="T86" fmla="*/ 140 w 140"/>
                <a:gd name="T87" fmla="*/ 208 h 2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 h="208">
                  <a:moveTo>
                    <a:pt x="85" y="192"/>
                  </a:moveTo>
                  <a:lnTo>
                    <a:pt x="104" y="186"/>
                  </a:lnTo>
                  <a:lnTo>
                    <a:pt x="119" y="195"/>
                  </a:lnTo>
                  <a:lnTo>
                    <a:pt x="126" y="208"/>
                  </a:lnTo>
                  <a:lnTo>
                    <a:pt x="128" y="192"/>
                  </a:lnTo>
                  <a:lnTo>
                    <a:pt x="139" y="187"/>
                  </a:lnTo>
                  <a:lnTo>
                    <a:pt x="140" y="171"/>
                  </a:lnTo>
                  <a:lnTo>
                    <a:pt x="127" y="172"/>
                  </a:lnTo>
                  <a:lnTo>
                    <a:pt x="110" y="142"/>
                  </a:lnTo>
                  <a:lnTo>
                    <a:pt x="123" y="137"/>
                  </a:lnTo>
                  <a:lnTo>
                    <a:pt x="117" y="117"/>
                  </a:lnTo>
                  <a:lnTo>
                    <a:pt x="107" y="80"/>
                  </a:lnTo>
                  <a:lnTo>
                    <a:pt x="92" y="60"/>
                  </a:lnTo>
                  <a:lnTo>
                    <a:pt x="78" y="42"/>
                  </a:lnTo>
                  <a:lnTo>
                    <a:pt x="91" y="26"/>
                  </a:lnTo>
                  <a:lnTo>
                    <a:pt x="77" y="3"/>
                  </a:lnTo>
                  <a:lnTo>
                    <a:pt x="68" y="0"/>
                  </a:lnTo>
                  <a:lnTo>
                    <a:pt x="60" y="15"/>
                  </a:lnTo>
                  <a:lnTo>
                    <a:pt x="33" y="35"/>
                  </a:lnTo>
                  <a:lnTo>
                    <a:pt x="35" y="46"/>
                  </a:lnTo>
                  <a:lnTo>
                    <a:pt x="0" y="54"/>
                  </a:lnTo>
                  <a:lnTo>
                    <a:pt x="11" y="69"/>
                  </a:lnTo>
                  <a:lnTo>
                    <a:pt x="26" y="94"/>
                  </a:lnTo>
                  <a:lnTo>
                    <a:pt x="43" y="117"/>
                  </a:lnTo>
                  <a:lnTo>
                    <a:pt x="57" y="146"/>
                  </a:lnTo>
                  <a:lnTo>
                    <a:pt x="63" y="181"/>
                  </a:lnTo>
                  <a:lnTo>
                    <a:pt x="79" y="180"/>
                  </a:lnTo>
                  <a:lnTo>
                    <a:pt x="85" y="19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2" name="Freeform 280"/>
            <p:cNvSpPr>
              <a:spLocks/>
            </p:cNvSpPr>
            <p:nvPr/>
          </p:nvSpPr>
          <p:spPr bwMode="auto">
            <a:xfrm>
              <a:off x="2276" y="3691"/>
              <a:ext cx="37" cy="38"/>
            </a:xfrm>
            <a:custGeom>
              <a:avLst/>
              <a:gdLst>
                <a:gd name="T0" fmla="*/ 9 w 109"/>
                <a:gd name="T1" fmla="*/ 12 h 114"/>
                <a:gd name="T2" fmla="*/ 11 w 109"/>
                <a:gd name="T3" fmla="*/ 19 h 114"/>
                <a:gd name="T4" fmla="*/ 12 w 109"/>
                <a:gd name="T5" fmla="*/ 34 h 114"/>
                <a:gd name="T6" fmla="*/ 14 w 109"/>
                <a:gd name="T7" fmla="*/ 38 h 114"/>
                <a:gd name="T8" fmla="*/ 26 w 109"/>
                <a:gd name="T9" fmla="*/ 35 h 114"/>
                <a:gd name="T10" fmla="*/ 25 w 109"/>
                <a:gd name="T11" fmla="*/ 32 h 114"/>
                <a:gd name="T12" fmla="*/ 34 w 109"/>
                <a:gd name="T13" fmla="*/ 25 h 114"/>
                <a:gd name="T14" fmla="*/ 37 w 109"/>
                <a:gd name="T15" fmla="*/ 20 h 114"/>
                <a:gd name="T16" fmla="*/ 33 w 109"/>
                <a:gd name="T17" fmla="*/ 19 h 114"/>
                <a:gd name="T18" fmla="*/ 29 w 109"/>
                <a:gd name="T19" fmla="*/ 19 h 114"/>
                <a:gd name="T20" fmla="*/ 26 w 109"/>
                <a:gd name="T21" fmla="*/ 14 h 114"/>
                <a:gd name="T22" fmla="*/ 17 w 109"/>
                <a:gd name="T23" fmla="*/ 8 h 114"/>
                <a:gd name="T24" fmla="*/ 5 w 109"/>
                <a:gd name="T25" fmla="*/ 0 h 114"/>
                <a:gd name="T26" fmla="*/ 0 w 109"/>
                <a:gd name="T27" fmla="*/ 0 h 114"/>
                <a:gd name="T28" fmla="*/ 5 w 109"/>
                <a:gd name="T29" fmla="*/ 5 h 114"/>
                <a:gd name="T30" fmla="*/ 9 w 109"/>
                <a:gd name="T31" fmla="*/ 12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14"/>
                <a:gd name="T50" fmla="*/ 109 w 10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14">
                  <a:moveTo>
                    <a:pt x="26" y="37"/>
                  </a:moveTo>
                  <a:lnTo>
                    <a:pt x="31" y="58"/>
                  </a:lnTo>
                  <a:lnTo>
                    <a:pt x="36" y="101"/>
                  </a:lnTo>
                  <a:lnTo>
                    <a:pt x="41" y="114"/>
                  </a:lnTo>
                  <a:lnTo>
                    <a:pt x="76" y="106"/>
                  </a:lnTo>
                  <a:lnTo>
                    <a:pt x="74" y="95"/>
                  </a:lnTo>
                  <a:lnTo>
                    <a:pt x="101" y="75"/>
                  </a:lnTo>
                  <a:lnTo>
                    <a:pt x="109" y="60"/>
                  </a:lnTo>
                  <a:lnTo>
                    <a:pt x="97" y="56"/>
                  </a:lnTo>
                  <a:lnTo>
                    <a:pt x="86" y="56"/>
                  </a:lnTo>
                  <a:lnTo>
                    <a:pt x="77" y="41"/>
                  </a:lnTo>
                  <a:lnTo>
                    <a:pt x="49" y="23"/>
                  </a:lnTo>
                  <a:lnTo>
                    <a:pt x="16" y="0"/>
                  </a:lnTo>
                  <a:lnTo>
                    <a:pt x="0" y="1"/>
                  </a:lnTo>
                  <a:lnTo>
                    <a:pt x="14" y="14"/>
                  </a:lnTo>
                  <a:lnTo>
                    <a:pt x="26" y="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3" name="Freeform 281"/>
            <p:cNvSpPr>
              <a:spLocks/>
            </p:cNvSpPr>
            <p:nvPr/>
          </p:nvSpPr>
          <p:spPr bwMode="auto">
            <a:xfrm>
              <a:off x="2313" y="3676"/>
              <a:ext cx="53" cy="56"/>
            </a:xfrm>
            <a:custGeom>
              <a:avLst/>
              <a:gdLst>
                <a:gd name="T0" fmla="*/ 37 w 157"/>
                <a:gd name="T1" fmla="*/ 39 h 166"/>
                <a:gd name="T2" fmla="*/ 42 w 157"/>
                <a:gd name="T3" fmla="*/ 35 h 166"/>
                <a:gd name="T4" fmla="*/ 43 w 157"/>
                <a:gd name="T5" fmla="*/ 27 h 166"/>
                <a:gd name="T6" fmla="*/ 53 w 157"/>
                <a:gd name="T7" fmla="*/ 13 h 166"/>
                <a:gd name="T8" fmla="*/ 47 w 157"/>
                <a:gd name="T9" fmla="*/ 7 h 166"/>
                <a:gd name="T10" fmla="*/ 27 w 157"/>
                <a:gd name="T11" fmla="*/ 4 h 166"/>
                <a:gd name="T12" fmla="*/ 22 w 157"/>
                <a:gd name="T13" fmla="*/ 2 h 166"/>
                <a:gd name="T14" fmla="*/ 16 w 157"/>
                <a:gd name="T15" fmla="*/ 0 h 166"/>
                <a:gd name="T16" fmla="*/ 10 w 157"/>
                <a:gd name="T17" fmla="*/ 9 h 166"/>
                <a:gd name="T18" fmla="*/ 0 w 157"/>
                <a:gd name="T19" fmla="*/ 12 h 166"/>
                <a:gd name="T20" fmla="*/ 6 w 157"/>
                <a:gd name="T21" fmla="*/ 19 h 166"/>
                <a:gd name="T22" fmla="*/ 9 w 157"/>
                <a:gd name="T23" fmla="*/ 26 h 166"/>
                <a:gd name="T24" fmla="*/ 6 w 157"/>
                <a:gd name="T25" fmla="*/ 33 h 166"/>
                <a:gd name="T26" fmla="*/ 2 w 157"/>
                <a:gd name="T27" fmla="*/ 37 h 166"/>
                <a:gd name="T28" fmla="*/ 6 w 157"/>
                <a:gd name="T29" fmla="*/ 45 h 166"/>
                <a:gd name="T30" fmla="*/ 2 w 157"/>
                <a:gd name="T31" fmla="*/ 50 h 166"/>
                <a:gd name="T32" fmla="*/ 7 w 157"/>
                <a:gd name="T33" fmla="*/ 56 h 166"/>
                <a:gd name="T34" fmla="*/ 15 w 157"/>
                <a:gd name="T35" fmla="*/ 53 h 166"/>
                <a:gd name="T36" fmla="*/ 21 w 157"/>
                <a:gd name="T37" fmla="*/ 52 h 166"/>
                <a:gd name="T38" fmla="*/ 21 w 157"/>
                <a:gd name="T39" fmla="*/ 48 h 166"/>
                <a:gd name="T40" fmla="*/ 28 w 157"/>
                <a:gd name="T41" fmla="*/ 44 h 166"/>
                <a:gd name="T42" fmla="*/ 27 w 157"/>
                <a:gd name="T43" fmla="*/ 37 h 166"/>
                <a:gd name="T44" fmla="*/ 37 w 157"/>
                <a:gd name="T45" fmla="*/ 39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166"/>
                <a:gd name="T71" fmla="*/ 157 w 157"/>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166">
                  <a:moveTo>
                    <a:pt x="110" y="115"/>
                  </a:moveTo>
                  <a:lnTo>
                    <a:pt x="125" y="105"/>
                  </a:lnTo>
                  <a:lnTo>
                    <a:pt x="126" y="80"/>
                  </a:lnTo>
                  <a:lnTo>
                    <a:pt x="157" y="38"/>
                  </a:lnTo>
                  <a:lnTo>
                    <a:pt x="139" y="21"/>
                  </a:lnTo>
                  <a:lnTo>
                    <a:pt x="81" y="11"/>
                  </a:lnTo>
                  <a:lnTo>
                    <a:pt x="66" y="7"/>
                  </a:lnTo>
                  <a:lnTo>
                    <a:pt x="48" y="0"/>
                  </a:lnTo>
                  <a:lnTo>
                    <a:pt x="31" y="28"/>
                  </a:lnTo>
                  <a:lnTo>
                    <a:pt x="0" y="36"/>
                  </a:lnTo>
                  <a:lnTo>
                    <a:pt x="18" y="56"/>
                  </a:lnTo>
                  <a:lnTo>
                    <a:pt x="26" y="78"/>
                  </a:lnTo>
                  <a:lnTo>
                    <a:pt x="19" y="98"/>
                  </a:lnTo>
                  <a:lnTo>
                    <a:pt x="5" y="109"/>
                  </a:lnTo>
                  <a:lnTo>
                    <a:pt x="19" y="132"/>
                  </a:lnTo>
                  <a:lnTo>
                    <a:pt x="6" y="148"/>
                  </a:lnTo>
                  <a:lnTo>
                    <a:pt x="20" y="166"/>
                  </a:lnTo>
                  <a:lnTo>
                    <a:pt x="44" y="157"/>
                  </a:lnTo>
                  <a:lnTo>
                    <a:pt x="62" y="154"/>
                  </a:lnTo>
                  <a:lnTo>
                    <a:pt x="63" y="143"/>
                  </a:lnTo>
                  <a:lnTo>
                    <a:pt x="84" y="130"/>
                  </a:lnTo>
                  <a:lnTo>
                    <a:pt x="79" y="111"/>
                  </a:lnTo>
                  <a:lnTo>
                    <a:pt x="110" y="1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4" name="Freeform 282"/>
            <p:cNvSpPr>
              <a:spLocks/>
            </p:cNvSpPr>
            <p:nvPr/>
          </p:nvSpPr>
          <p:spPr bwMode="auto">
            <a:xfrm>
              <a:off x="2300" y="3543"/>
              <a:ext cx="84" cy="93"/>
            </a:xfrm>
            <a:custGeom>
              <a:avLst/>
              <a:gdLst>
                <a:gd name="T0" fmla="*/ 48 w 251"/>
                <a:gd name="T1" fmla="*/ 20 h 278"/>
                <a:gd name="T2" fmla="*/ 53 w 251"/>
                <a:gd name="T3" fmla="*/ 24 h 278"/>
                <a:gd name="T4" fmla="*/ 58 w 251"/>
                <a:gd name="T5" fmla="*/ 20 h 278"/>
                <a:gd name="T6" fmla="*/ 62 w 251"/>
                <a:gd name="T7" fmla="*/ 15 h 278"/>
                <a:gd name="T8" fmla="*/ 67 w 251"/>
                <a:gd name="T9" fmla="*/ 16 h 278"/>
                <a:gd name="T10" fmla="*/ 66 w 251"/>
                <a:gd name="T11" fmla="*/ 27 h 278"/>
                <a:gd name="T12" fmla="*/ 82 w 251"/>
                <a:gd name="T13" fmla="*/ 26 h 278"/>
                <a:gd name="T14" fmla="*/ 84 w 251"/>
                <a:gd name="T15" fmla="*/ 43 h 278"/>
                <a:gd name="T16" fmla="*/ 84 w 251"/>
                <a:gd name="T17" fmla="*/ 62 h 278"/>
                <a:gd name="T18" fmla="*/ 80 w 251"/>
                <a:gd name="T19" fmla="*/ 66 h 278"/>
                <a:gd name="T20" fmla="*/ 66 w 251"/>
                <a:gd name="T21" fmla="*/ 65 h 278"/>
                <a:gd name="T22" fmla="*/ 67 w 251"/>
                <a:gd name="T23" fmla="*/ 71 h 278"/>
                <a:gd name="T24" fmla="*/ 46 w 251"/>
                <a:gd name="T25" fmla="*/ 83 h 278"/>
                <a:gd name="T26" fmla="*/ 43 w 251"/>
                <a:gd name="T27" fmla="*/ 93 h 278"/>
                <a:gd name="T28" fmla="*/ 38 w 251"/>
                <a:gd name="T29" fmla="*/ 93 h 278"/>
                <a:gd name="T30" fmla="*/ 36 w 251"/>
                <a:gd name="T31" fmla="*/ 83 h 278"/>
                <a:gd name="T32" fmla="*/ 33 w 251"/>
                <a:gd name="T33" fmla="*/ 71 h 278"/>
                <a:gd name="T34" fmla="*/ 26 w 251"/>
                <a:gd name="T35" fmla="*/ 67 h 278"/>
                <a:gd name="T36" fmla="*/ 19 w 251"/>
                <a:gd name="T37" fmla="*/ 71 h 278"/>
                <a:gd name="T38" fmla="*/ 12 w 251"/>
                <a:gd name="T39" fmla="*/ 71 h 278"/>
                <a:gd name="T40" fmla="*/ 8 w 251"/>
                <a:gd name="T41" fmla="*/ 60 h 278"/>
                <a:gd name="T42" fmla="*/ 4 w 251"/>
                <a:gd name="T43" fmla="*/ 50 h 278"/>
                <a:gd name="T44" fmla="*/ 0 w 251"/>
                <a:gd name="T45" fmla="*/ 37 h 278"/>
                <a:gd name="T46" fmla="*/ 4 w 251"/>
                <a:gd name="T47" fmla="*/ 31 h 278"/>
                <a:gd name="T48" fmla="*/ 16 w 251"/>
                <a:gd name="T49" fmla="*/ 21 h 278"/>
                <a:gd name="T50" fmla="*/ 26 w 251"/>
                <a:gd name="T51" fmla="*/ 21 h 278"/>
                <a:gd name="T52" fmla="*/ 32 w 251"/>
                <a:gd name="T53" fmla="*/ 17 h 278"/>
                <a:gd name="T54" fmla="*/ 34 w 251"/>
                <a:gd name="T55" fmla="*/ 6 h 278"/>
                <a:gd name="T56" fmla="*/ 38 w 251"/>
                <a:gd name="T57" fmla="*/ 0 h 278"/>
                <a:gd name="T58" fmla="*/ 42 w 251"/>
                <a:gd name="T59" fmla="*/ 6 h 278"/>
                <a:gd name="T60" fmla="*/ 48 w 251"/>
                <a:gd name="T61" fmla="*/ 8 h 278"/>
                <a:gd name="T62" fmla="*/ 48 w 251"/>
                <a:gd name="T63" fmla="*/ 20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1"/>
                <a:gd name="T97" fmla="*/ 0 h 278"/>
                <a:gd name="T98" fmla="*/ 251 w 251"/>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1" h="278">
                  <a:moveTo>
                    <a:pt x="142" y="59"/>
                  </a:moveTo>
                  <a:lnTo>
                    <a:pt x="157" y="73"/>
                  </a:lnTo>
                  <a:lnTo>
                    <a:pt x="174" y="60"/>
                  </a:lnTo>
                  <a:lnTo>
                    <a:pt x="186" y="46"/>
                  </a:lnTo>
                  <a:lnTo>
                    <a:pt x="199" y="48"/>
                  </a:lnTo>
                  <a:lnTo>
                    <a:pt x="198" y="82"/>
                  </a:lnTo>
                  <a:lnTo>
                    <a:pt x="244" y="77"/>
                  </a:lnTo>
                  <a:lnTo>
                    <a:pt x="251" y="128"/>
                  </a:lnTo>
                  <a:lnTo>
                    <a:pt x="251" y="185"/>
                  </a:lnTo>
                  <a:lnTo>
                    <a:pt x="238" y="196"/>
                  </a:lnTo>
                  <a:lnTo>
                    <a:pt x="197" y="195"/>
                  </a:lnTo>
                  <a:lnTo>
                    <a:pt x="201" y="212"/>
                  </a:lnTo>
                  <a:lnTo>
                    <a:pt x="137" y="249"/>
                  </a:lnTo>
                  <a:lnTo>
                    <a:pt x="129" y="278"/>
                  </a:lnTo>
                  <a:lnTo>
                    <a:pt x="113" y="278"/>
                  </a:lnTo>
                  <a:lnTo>
                    <a:pt x="109" y="247"/>
                  </a:lnTo>
                  <a:lnTo>
                    <a:pt x="99" y="213"/>
                  </a:lnTo>
                  <a:lnTo>
                    <a:pt x="78" y="199"/>
                  </a:lnTo>
                  <a:lnTo>
                    <a:pt x="58" y="212"/>
                  </a:lnTo>
                  <a:lnTo>
                    <a:pt x="37" y="212"/>
                  </a:lnTo>
                  <a:lnTo>
                    <a:pt x="24" y="178"/>
                  </a:lnTo>
                  <a:lnTo>
                    <a:pt x="12" y="149"/>
                  </a:lnTo>
                  <a:lnTo>
                    <a:pt x="0" y="112"/>
                  </a:lnTo>
                  <a:lnTo>
                    <a:pt x="13" y="92"/>
                  </a:lnTo>
                  <a:lnTo>
                    <a:pt x="49" y="63"/>
                  </a:lnTo>
                  <a:lnTo>
                    <a:pt x="77" y="64"/>
                  </a:lnTo>
                  <a:lnTo>
                    <a:pt x="96" y="51"/>
                  </a:lnTo>
                  <a:lnTo>
                    <a:pt x="101" y="18"/>
                  </a:lnTo>
                  <a:lnTo>
                    <a:pt x="114" y="0"/>
                  </a:lnTo>
                  <a:lnTo>
                    <a:pt x="125" y="19"/>
                  </a:lnTo>
                  <a:lnTo>
                    <a:pt x="143" y="24"/>
                  </a:lnTo>
                  <a:lnTo>
                    <a:pt x="142" y="5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5" name="Freeform 283"/>
            <p:cNvSpPr>
              <a:spLocks/>
            </p:cNvSpPr>
            <p:nvPr/>
          </p:nvSpPr>
          <p:spPr bwMode="auto">
            <a:xfrm>
              <a:off x="2246" y="3347"/>
              <a:ext cx="16" cy="20"/>
            </a:xfrm>
            <a:custGeom>
              <a:avLst/>
              <a:gdLst>
                <a:gd name="T0" fmla="*/ 3 w 49"/>
                <a:gd name="T1" fmla="*/ 2 h 62"/>
                <a:gd name="T2" fmla="*/ 5 w 49"/>
                <a:gd name="T3" fmla="*/ 1 h 62"/>
                <a:gd name="T4" fmla="*/ 11 w 49"/>
                <a:gd name="T5" fmla="*/ 0 h 62"/>
                <a:gd name="T6" fmla="*/ 13 w 49"/>
                <a:gd name="T7" fmla="*/ 0 h 62"/>
                <a:gd name="T8" fmla="*/ 15 w 49"/>
                <a:gd name="T9" fmla="*/ 5 h 62"/>
                <a:gd name="T10" fmla="*/ 14 w 49"/>
                <a:gd name="T11" fmla="*/ 6 h 62"/>
                <a:gd name="T12" fmla="*/ 14 w 49"/>
                <a:gd name="T13" fmla="*/ 10 h 62"/>
                <a:gd name="T14" fmla="*/ 16 w 49"/>
                <a:gd name="T15" fmla="*/ 11 h 62"/>
                <a:gd name="T16" fmla="*/ 13 w 49"/>
                <a:gd name="T17" fmla="*/ 13 h 62"/>
                <a:gd name="T18" fmla="*/ 8 w 49"/>
                <a:gd name="T19" fmla="*/ 19 h 62"/>
                <a:gd name="T20" fmla="*/ 6 w 49"/>
                <a:gd name="T21" fmla="*/ 19 h 62"/>
                <a:gd name="T22" fmla="*/ 2 w 49"/>
                <a:gd name="T23" fmla="*/ 20 h 62"/>
                <a:gd name="T24" fmla="*/ 0 w 49"/>
                <a:gd name="T25" fmla="*/ 9 h 62"/>
                <a:gd name="T26" fmla="*/ 2 w 49"/>
                <a:gd name="T27" fmla="*/ 8 h 62"/>
                <a:gd name="T28" fmla="*/ 3 w 49"/>
                <a:gd name="T29" fmla="*/ 4 h 62"/>
                <a:gd name="T30" fmla="*/ 3 w 49"/>
                <a:gd name="T31" fmla="*/ 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62"/>
                <a:gd name="T50" fmla="*/ 49 w 49"/>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62">
                  <a:moveTo>
                    <a:pt x="10" y="6"/>
                  </a:moveTo>
                  <a:lnTo>
                    <a:pt x="16" y="3"/>
                  </a:lnTo>
                  <a:lnTo>
                    <a:pt x="34" y="0"/>
                  </a:lnTo>
                  <a:lnTo>
                    <a:pt x="41" y="1"/>
                  </a:lnTo>
                  <a:lnTo>
                    <a:pt x="47" y="17"/>
                  </a:lnTo>
                  <a:lnTo>
                    <a:pt x="42" y="19"/>
                  </a:lnTo>
                  <a:lnTo>
                    <a:pt x="43" y="30"/>
                  </a:lnTo>
                  <a:lnTo>
                    <a:pt x="49" y="33"/>
                  </a:lnTo>
                  <a:lnTo>
                    <a:pt x="41" y="39"/>
                  </a:lnTo>
                  <a:lnTo>
                    <a:pt x="23" y="59"/>
                  </a:lnTo>
                  <a:lnTo>
                    <a:pt x="17" y="58"/>
                  </a:lnTo>
                  <a:lnTo>
                    <a:pt x="6" y="62"/>
                  </a:lnTo>
                  <a:lnTo>
                    <a:pt x="0" y="27"/>
                  </a:lnTo>
                  <a:lnTo>
                    <a:pt x="7" y="26"/>
                  </a:lnTo>
                  <a:lnTo>
                    <a:pt x="8" y="12"/>
                  </a:lnTo>
                  <a:lnTo>
                    <a:pt x="10" y="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6" name="Freeform 284"/>
            <p:cNvSpPr>
              <a:spLocks/>
            </p:cNvSpPr>
            <p:nvPr/>
          </p:nvSpPr>
          <p:spPr bwMode="auto">
            <a:xfrm>
              <a:off x="2270" y="3462"/>
              <a:ext cx="95" cy="118"/>
            </a:xfrm>
            <a:custGeom>
              <a:avLst/>
              <a:gdLst>
                <a:gd name="T0" fmla="*/ 28 w 281"/>
                <a:gd name="T1" fmla="*/ 41 h 352"/>
                <a:gd name="T2" fmla="*/ 34 w 281"/>
                <a:gd name="T3" fmla="*/ 38 h 352"/>
                <a:gd name="T4" fmla="*/ 32 w 281"/>
                <a:gd name="T5" fmla="*/ 31 h 352"/>
                <a:gd name="T6" fmla="*/ 37 w 281"/>
                <a:gd name="T7" fmla="*/ 29 h 352"/>
                <a:gd name="T8" fmla="*/ 34 w 281"/>
                <a:gd name="T9" fmla="*/ 22 h 352"/>
                <a:gd name="T10" fmla="*/ 35 w 281"/>
                <a:gd name="T11" fmla="*/ 16 h 352"/>
                <a:gd name="T12" fmla="*/ 41 w 281"/>
                <a:gd name="T13" fmla="*/ 15 h 352"/>
                <a:gd name="T14" fmla="*/ 56 w 281"/>
                <a:gd name="T15" fmla="*/ 0 h 352"/>
                <a:gd name="T16" fmla="*/ 64 w 281"/>
                <a:gd name="T17" fmla="*/ 6 h 352"/>
                <a:gd name="T18" fmla="*/ 72 w 281"/>
                <a:gd name="T19" fmla="*/ 6 h 352"/>
                <a:gd name="T20" fmla="*/ 74 w 281"/>
                <a:gd name="T21" fmla="*/ 13 h 352"/>
                <a:gd name="T22" fmla="*/ 72 w 281"/>
                <a:gd name="T23" fmla="*/ 15 h 352"/>
                <a:gd name="T24" fmla="*/ 72 w 281"/>
                <a:gd name="T25" fmla="*/ 27 h 352"/>
                <a:gd name="T26" fmla="*/ 81 w 281"/>
                <a:gd name="T27" fmla="*/ 25 h 352"/>
                <a:gd name="T28" fmla="*/ 87 w 281"/>
                <a:gd name="T29" fmla="*/ 27 h 352"/>
                <a:gd name="T30" fmla="*/ 85 w 281"/>
                <a:gd name="T31" fmla="*/ 33 h 352"/>
                <a:gd name="T32" fmla="*/ 88 w 281"/>
                <a:gd name="T33" fmla="*/ 35 h 352"/>
                <a:gd name="T34" fmla="*/ 91 w 281"/>
                <a:gd name="T35" fmla="*/ 32 h 352"/>
                <a:gd name="T36" fmla="*/ 95 w 281"/>
                <a:gd name="T37" fmla="*/ 35 h 352"/>
                <a:gd name="T38" fmla="*/ 89 w 281"/>
                <a:gd name="T39" fmla="*/ 40 h 352"/>
                <a:gd name="T40" fmla="*/ 90 w 281"/>
                <a:gd name="T41" fmla="*/ 47 h 352"/>
                <a:gd name="T42" fmla="*/ 82 w 281"/>
                <a:gd name="T43" fmla="*/ 51 h 352"/>
                <a:gd name="T44" fmla="*/ 79 w 281"/>
                <a:gd name="T45" fmla="*/ 59 h 352"/>
                <a:gd name="T46" fmla="*/ 71 w 281"/>
                <a:gd name="T47" fmla="*/ 56 h 352"/>
                <a:gd name="T48" fmla="*/ 66 w 281"/>
                <a:gd name="T49" fmla="*/ 64 h 352"/>
                <a:gd name="T50" fmla="*/ 62 w 281"/>
                <a:gd name="T51" fmla="*/ 64 h 352"/>
                <a:gd name="T52" fmla="*/ 58 w 281"/>
                <a:gd name="T53" fmla="*/ 74 h 352"/>
                <a:gd name="T54" fmla="*/ 69 w 281"/>
                <a:gd name="T55" fmla="*/ 80 h 352"/>
                <a:gd name="T56" fmla="*/ 64 w 281"/>
                <a:gd name="T57" fmla="*/ 86 h 352"/>
                <a:gd name="T58" fmla="*/ 63 w 281"/>
                <a:gd name="T59" fmla="*/ 98 h 352"/>
                <a:gd name="T60" fmla="*/ 56 w 281"/>
                <a:gd name="T61" fmla="*/ 102 h 352"/>
                <a:gd name="T62" fmla="*/ 47 w 281"/>
                <a:gd name="T63" fmla="*/ 102 h 352"/>
                <a:gd name="T64" fmla="*/ 34 w 281"/>
                <a:gd name="T65" fmla="*/ 111 h 352"/>
                <a:gd name="T66" fmla="*/ 30 w 281"/>
                <a:gd name="T67" fmla="*/ 118 h 352"/>
                <a:gd name="T68" fmla="*/ 31 w 281"/>
                <a:gd name="T69" fmla="*/ 107 h 352"/>
                <a:gd name="T70" fmla="*/ 24 w 281"/>
                <a:gd name="T71" fmla="*/ 100 h 352"/>
                <a:gd name="T72" fmla="*/ 15 w 281"/>
                <a:gd name="T73" fmla="*/ 92 h 352"/>
                <a:gd name="T74" fmla="*/ 6 w 281"/>
                <a:gd name="T75" fmla="*/ 88 h 352"/>
                <a:gd name="T76" fmla="*/ 0 w 281"/>
                <a:gd name="T77" fmla="*/ 80 h 352"/>
                <a:gd name="T78" fmla="*/ 2 w 281"/>
                <a:gd name="T79" fmla="*/ 73 h 352"/>
                <a:gd name="T80" fmla="*/ 2 w 281"/>
                <a:gd name="T81" fmla="*/ 67 h 352"/>
                <a:gd name="T82" fmla="*/ 16 w 281"/>
                <a:gd name="T83" fmla="*/ 64 h 352"/>
                <a:gd name="T84" fmla="*/ 22 w 281"/>
                <a:gd name="T85" fmla="*/ 68 h 352"/>
                <a:gd name="T86" fmla="*/ 25 w 281"/>
                <a:gd name="T87" fmla="*/ 63 h 352"/>
                <a:gd name="T88" fmla="*/ 32 w 281"/>
                <a:gd name="T89" fmla="*/ 61 h 352"/>
                <a:gd name="T90" fmla="*/ 27 w 281"/>
                <a:gd name="T91" fmla="*/ 55 h 352"/>
                <a:gd name="T92" fmla="*/ 28 w 281"/>
                <a:gd name="T93" fmla="*/ 50 h 352"/>
                <a:gd name="T94" fmla="*/ 28 w 281"/>
                <a:gd name="T95" fmla="*/ 41 h 3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1"/>
                <a:gd name="T145" fmla="*/ 0 h 352"/>
                <a:gd name="T146" fmla="*/ 281 w 281"/>
                <a:gd name="T147" fmla="*/ 352 h 3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1" h="352">
                  <a:moveTo>
                    <a:pt x="82" y="122"/>
                  </a:moveTo>
                  <a:lnTo>
                    <a:pt x="101" y="112"/>
                  </a:lnTo>
                  <a:lnTo>
                    <a:pt x="96" y="93"/>
                  </a:lnTo>
                  <a:lnTo>
                    <a:pt x="108" y="86"/>
                  </a:lnTo>
                  <a:lnTo>
                    <a:pt x="100" y="66"/>
                  </a:lnTo>
                  <a:lnTo>
                    <a:pt x="105" y="49"/>
                  </a:lnTo>
                  <a:lnTo>
                    <a:pt x="120" y="44"/>
                  </a:lnTo>
                  <a:lnTo>
                    <a:pt x="167" y="0"/>
                  </a:lnTo>
                  <a:lnTo>
                    <a:pt x="188" y="17"/>
                  </a:lnTo>
                  <a:lnTo>
                    <a:pt x="213" y="18"/>
                  </a:lnTo>
                  <a:lnTo>
                    <a:pt x="220" y="40"/>
                  </a:lnTo>
                  <a:lnTo>
                    <a:pt x="213" y="45"/>
                  </a:lnTo>
                  <a:lnTo>
                    <a:pt x="214" y="81"/>
                  </a:lnTo>
                  <a:lnTo>
                    <a:pt x="239" y="76"/>
                  </a:lnTo>
                  <a:lnTo>
                    <a:pt x="256" y="82"/>
                  </a:lnTo>
                  <a:lnTo>
                    <a:pt x="251" y="97"/>
                  </a:lnTo>
                  <a:lnTo>
                    <a:pt x="261" y="103"/>
                  </a:lnTo>
                  <a:lnTo>
                    <a:pt x="270" y="95"/>
                  </a:lnTo>
                  <a:lnTo>
                    <a:pt x="281" y="103"/>
                  </a:lnTo>
                  <a:lnTo>
                    <a:pt x="264" y="118"/>
                  </a:lnTo>
                  <a:lnTo>
                    <a:pt x="266" y="140"/>
                  </a:lnTo>
                  <a:lnTo>
                    <a:pt x="244" y="152"/>
                  </a:lnTo>
                  <a:lnTo>
                    <a:pt x="234" y="176"/>
                  </a:lnTo>
                  <a:lnTo>
                    <a:pt x="210" y="168"/>
                  </a:lnTo>
                  <a:lnTo>
                    <a:pt x="194" y="190"/>
                  </a:lnTo>
                  <a:lnTo>
                    <a:pt x="182" y="190"/>
                  </a:lnTo>
                  <a:lnTo>
                    <a:pt x="172" y="222"/>
                  </a:lnTo>
                  <a:lnTo>
                    <a:pt x="203" y="240"/>
                  </a:lnTo>
                  <a:lnTo>
                    <a:pt x="190" y="258"/>
                  </a:lnTo>
                  <a:lnTo>
                    <a:pt x="185" y="291"/>
                  </a:lnTo>
                  <a:lnTo>
                    <a:pt x="166" y="304"/>
                  </a:lnTo>
                  <a:lnTo>
                    <a:pt x="138" y="303"/>
                  </a:lnTo>
                  <a:lnTo>
                    <a:pt x="102" y="332"/>
                  </a:lnTo>
                  <a:lnTo>
                    <a:pt x="89" y="352"/>
                  </a:lnTo>
                  <a:lnTo>
                    <a:pt x="92" y="318"/>
                  </a:lnTo>
                  <a:lnTo>
                    <a:pt x="71" y="298"/>
                  </a:lnTo>
                  <a:lnTo>
                    <a:pt x="45" y="275"/>
                  </a:lnTo>
                  <a:lnTo>
                    <a:pt x="17" y="263"/>
                  </a:lnTo>
                  <a:lnTo>
                    <a:pt x="0" y="240"/>
                  </a:lnTo>
                  <a:lnTo>
                    <a:pt x="6" y="218"/>
                  </a:lnTo>
                  <a:lnTo>
                    <a:pt x="5" y="199"/>
                  </a:lnTo>
                  <a:lnTo>
                    <a:pt x="48" y="190"/>
                  </a:lnTo>
                  <a:lnTo>
                    <a:pt x="65" y="204"/>
                  </a:lnTo>
                  <a:lnTo>
                    <a:pt x="75" y="188"/>
                  </a:lnTo>
                  <a:lnTo>
                    <a:pt x="95" y="181"/>
                  </a:lnTo>
                  <a:lnTo>
                    <a:pt x="80" y="163"/>
                  </a:lnTo>
                  <a:lnTo>
                    <a:pt x="84" y="150"/>
                  </a:lnTo>
                  <a:lnTo>
                    <a:pt x="82" y="1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7" name="Freeform 285"/>
            <p:cNvSpPr>
              <a:spLocks/>
            </p:cNvSpPr>
            <p:nvPr/>
          </p:nvSpPr>
          <p:spPr bwMode="auto">
            <a:xfrm>
              <a:off x="2247" y="3448"/>
              <a:ext cx="80" cy="83"/>
            </a:xfrm>
            <a:custGeom>
              <a:avLst/>
              <a:gdLst>
                <a:gd name="T0" fmla="*/ 51 w 237"/>
                <a:gd name="T1" fmla="*/ 55 h 247"/>
                <a:gd name="T2" fmla="*/ 58 w 237"/>
                <a:gd name="T3" fmla="*/ 52 h 247"/>
                <a:gd name="T4" fmla="*/ 56 w 237"/>
                <a:gd name="T5" fmla="*/ 46 h 247"/>
                <a:gd name="T6" fmla="*/ 60 w 237"/>
                <a:gd name="T7" fmla="*/ 43 h 247"/>
                <a:gd name="T8" fmla="*/ 57 w 237"/>
                <a:gd name="T9" fmla="*/ 37 h 247"/>
                <a:gd name="T10" fmla="*/ 59 w 237"/>
                <a:gd name="T11" fmla="*/ 31 h 247"/>
                <a:gd name="T12" fmla="*/ 64 w 237"/>
                <a:gd name="T13" fmla="*/ 29 h 247"/>
                <a:gd name="T14" fmla="*/ 80 w 237"/>
                <a:gd name="T15" fmla="*/ 14 h 247"/>
                <a:gd name="T16" fmla="*/ 70 w 237"/>
                <a:gd name="T17" fmla="*/ 4 h 247"/>
                <a:gd name="T18" fmla="*/ 63 w 237"/>
                <a:gd name="T19" fmla="*/ 3 h 247"/>
                <a:gd name="T20" fmla="*/ 48 w 237"/>
                <a:gd name="T21" fmla="*/ 5 h 247"/>
                <a:gd name="T22" fmla="*/ 45 w 237"/>
                <a:gd name="T23" fmla="*/ 15 h 247"/>
                <a:gd name="T24" fmla="*/ 35 w 237"/>
                <a:gd name="T25" fmla="*/ 16 h 247"/>
                <a:gd name="T26" fmla="*/ 36 w 237"/>
                <a:gd name="T27" fmla="*/ 5 h 247"/>
                <a:gd name="T28" fmla="*/ 33 w 237"/>
                <a:gd name="T29" fmla="*/ 0 h 247"/>
                <a:gd name="T30" fmla="*/ 20 w 237"/>
                <a:gd name="T31" fmla="*/ 7 h 247"/>
                <a:gd name="T32" fmla="*/ 10 w 237"/>
                <a:gd name="T33" fmla="*/ 4 h 247"/>
                <a:gd name="T34" fmla="*/ 6 w 237"/>
                <a:gd name="T35" fmla="*/ 7 h 247"/>
                <a:gd name="T36" fmla="*/ 6 w 237"/>
                <a:gd name="T37" fmla="*/ 14 h 247"/>
                <a:gd name="T38" fmla="*/ 0 w 237"/>
                <a:gd name="T39" fmla="*/ 17 h 247"/>
                <a:gd name="T40" fmla="*/ 0 w 237"/>
                <a:gd name="T41" fmla="*/ 26 h 247"/>
                <a:gd name="T42" fmla="*/ 7 w 237"/>
                <a:gd name="T43" fmla="*/ 36 h 247"/>
                <a:gd name="T44" fmla="*/ 13 w 237"/>
                <a:gd name="T45" fmla="*/ 46 h 247"/>
                <a:gd name="T46" fmla="*/ 14 w 237"/>
                <a:gd name="T47" fmla="*/ 60 h 247"/>
                <a:gd name="T48" fmla="*/ 17 w 237"/>
                <a:gd name="T49" fmla="*/ 69 h 247"/>
                <a:gd name="T50" fmla="*/ 23 w 237"/>
                <a:gd name="T51" fmla="*/ 73 h 247"/>
                <a:gd name="T52" fmla="*/ 25 w 237"/>
                <a:gd name="T53" fmla="*/ 81 h 247"/>
                <a:gd name="T54" fmla="*/ 40 w 237"/>
                <a:gd name="T55" fmla="*/ 78 h 247"/>
                <a:gd name="T56" fmla="*/ 46 w 237"/>
                <a:gd name="T57" fmla="*/ 83 h 247"/>
                <a:gd name="T58" fmla="*/ 49 w 237"/>
                <a:gd name="T59" fmla="*/ 78 h 247"/>
                <a:gd name="T60" fmla="*/ 56 w 237"/>
                <a:gd name="T61" fmla="*/ 75 h 247"/>
                <a:gd name="T62" fmla="*/ 51 w 237"/>
                <a:gd name="T63" fmla="*/ 69 h 247"/>
                <a:gd name="T64" fmla="*/ 52 w 237"/>
                <a:gd name="T65" fmla="*/ 65 h 247"/>
                <a:gd name="T66" fmla="*/ 51 w 237"/>
                <a:gd name="T67" fmla="*/ 55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
                <a:gd name="T103" fmla="*/ 0 h 247"/>
                <a:gd name="T104" fmla="*/ 237 w 237"/>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 h="247">
                  <a:moveTo>
                    <a:pt x="152" y="165"/>
                  </a:moveTo>
                  <a:lnTo>
                    <a:pt x="171" y="155"/>
                  </a:lnTo>
                  <a:lnTo>
                    <a:pt x="166" y="136"/>
                  </a:lnTo>
                  <a:lnTo>
                    <a:pt x="178" y="129"/>
                  </a:lnTo>
                  <a:lnTo>
                    <a:pt x="170" y="109"/>
                  </a:lnTo>
                  <a:lnTo>
                    <a:pt x="175" y="92"/>
                  </a:lnTo>
                  <a:lnTo>
                    <a:pt x="190" y="87"/>
                  </a:lnTo>
                  <a:lnTo>
                    <a:pt x="237" y="43"/>
                  </a:lnTo>
                  <a:lnTo>
                    <a:pt x="206" y="13"/>
                  </a:lnTo>
                  <a:lnTo>
                    <a:pt x="187" y="8"/>
                  </a:lnTo>
                  <a:lnTo>
                    <a:pt x="142" y="15"/>
                  </a:lnTo>
                  <a:lnTo>
                    <a:pt x="133" y="45"/>
                  </a:lnTo>
                  <a:lnTo>
                    <a:pt x="105" y="49"/>
                  </a:lnTo>
                  <a:lnTo>
                    <a:pt x="108" y="15"/>
                  </a:lnTo>
                  <a:lnTo>
                    <a:pt x="97" y="0"/>
                  </a:lnTo>
                  <a:lnTo>
                    <a:pt x="60" y="20"/>
                  </a:lnTo>
                  <a:lnTo>
                    <a:pt x="30" y="11"/>
                  </a:lnTo>
                  <a:lnTo>
                    <a:pt x="18" y="22"/>
                  </a:lnTo>
                  <a:lnTo>
                    <a:pt x="19" y="41"/>
                  </a:lnTo>
                  <a:lnTo>
                    <a:pt x="1" y="50"/>
                  </a:lnTo>
                  <a:lnTo>
                    <a:pt x="0" y="78"/>
                  </a:lnTo>
                  <a:lnTo>
                    <a:pt x="21" y="106"/>
                  </a:lnTo>
                  <a:lnTo>
                    <a:pt x="38" y="138"/>
                  </a:lnTo>
                  <a:lnTo>
                    <a:pt x="40" y="178"/>
                  </a:lnTo>
                  <a:lnTo>
                    <a:pt x="50" y="205"/>
                  </a:lnTo>
                  <a:lnTo>
                    <a:pt x="67" y="218"/>
                  </a:lnTo>
                  <a:lnTo>
                    <a:pt x="75" y="242"/>
                  </a:lnTo>
                  <a:lnTo>
                    <a:pt x="118" y="233"/>
                  </a:lnTo>
                  <a:lnTo>
                    <a:pt x="135" y="247"/>
                  </a:lnTo>
                  <a:lnTo>
                    <a:pt x="145" y="231"/>
                  </a:lnTo>
                  <a:lnTo>
                    <a:pt x="165" y="224"/>
                  </a:lnTo>
                  <a:lnTo>
                    <a:pt x="150" y="206"/>
                  </a:lnTo>
                  <a:lnTo>
                    <a:pt x="154" y="193"/>
                  </a:lnTo>
                  <a:lnTo>
                    <a:pt x="152" y="16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8" name="Freeform 286"/>
            <p:cNvSpPr>
              <a:spLocks/>
            </p:cNvSpPr>
            <p:nvPr/>
          </p:nvSpPr>
          <p:spPr bwMode="auto">
            <a:xfrm>
              <a:off x="2225" y="3386"/>
              <a:ext cx="57" cy="69"/>
            </a:xfrm>
            <a:custGeom>
              <a:avLst/>
              <a:gdLst>
                <a:gd name="T0" fmla="*/ 0 w 169"/>
                <a:gd name="T1" fmla="*/ 39 h 207"/>
                <a:gd name="T2" fmla="*/ 4 w 169"/>
                <a:gd name="T3" fmla="*/ 50 h 207"/>
                <a:gd name="T4" fmla="*/ 6 w 169"/>
                <a:gd name="T5" fmla="*/ 54 h 207"/>
                <a:gd name="T6" fmla="*/ 9 w 169"/>
                <a:gd name="T7" fmla="*/ 56 h 207"/>
                <a:gd name="T8" fmla="*/ 11 w 169"/>
                <a:gd name="T9" fmla="*/ 55 h 207"/>
                <a:gd name="T10" fmla="*/ 12 w 169"/>
                <a:gd name="T11" fmla="*/ 51 h 207"/>
                <a:gd name="T12" fmla="*/ 15 w 169"/>
                <a:gd name="T13" fmla="*/ 40 h 207"/>
                <a:gd name="T14" fmla="*/ 17 w 169"/>
                <a:gd name="T15" fmla="*/ 34 h 207"/>
                <a:gd name="T16" fmla="*/ 20 w 169"/>
                <a:gd name="T17" fmla="*/ 32 h 207"/>
                <a:gd name="T18" fmla="*/ 22 w 169"/>
                <a:gd name="T19" fmla="*/ 33 h 207"/>
                <a:gd name="T20" fmla="*/ 23 w 169"/>
                <a:gd name="T21" fmla="*/ 38 h 207"/>
                <a:gd name="T22" fmla="*/ 23 w 169"/>
                <a:gd name="T23" fmla="*/ 49 h 207"/>
                <a:gd name="T24" fmla="*/ 19 w 169"/>
                <a:gd name="T25" fmla="*/ 57 h 207"/>
                <a:gd name="T26" fmla="*/ 21 w 169"/>
                <a:gd name="T27" fmla="*/ 60 h 207"/>
                <a:gd name="T28" fmla="*/ 25 w 169"/>
                <a:gd name="T29" fmla="*/ 59 h 207"/>
                <a:gd name="T30" fmla="*/ 27 w 169"/>
                <a:gd name="T31" fmla="*/ 61 h 207"/>
                <a:gd name="T32" fmla="*/ 28 w 169"/>
                <a:gd name="T33" fmla="*/ 69 h 207"/>
                <a:gd name="T34" fmla="*/ 32 w 169"/>
                <a:gd name="T35" fmla="*/ 65 h 207"/>
                <a:gd name="T36" fmla="*/ 42 w 169"/>
                <a:gd name="T37" fmla="*/ 68 h 207"/>
                <a:gd name="T38" fmla="*/ 55 w 169"/>
                <a:gd name="T39" fmla="*/ 62 h 207"/>
                <a:gd name="T40" fmla="*/ 57 w 169"/>
                <a:gd name="T41" fmla="*/ 46 h 207"/>
                <a:gd name="T42" fmla="*/ 56 w 169"/>
                <a:gd name="T43" fmla="*/ 38 h 207"/>
                <a:gd name="T44" fmla="*/ 54 w 169"/>
                <a:gd name="T45" fmla="*/ 36 h 207"/>
                <a:gd name="T46" fmla="*/ 51 w 169"/>
                <a:gd name="T47" fmla="*/ 34 h 207"/>
                <a:gd name="T48" fmla="*/ 50 w 169"/>
                <a:gd name="T49" fmla="*/ 32 h 207"/>
                <a:gd name="T50" fmla="*/ 51 w 169"/>
                <a:gd name="T51" fmla="*/ 27 h 207"/>
                <a:gd name="T52" fmla="*/ 50 w 169"/>
                <a:gd name="T53" fmla="*/ 21 h 207"/>
                <a:gd name="T54" fmla="*/ 49 w 169"/>
                <a:gd name="T55" fmla="*/ 18 h 207"/>
                <a:gd name="T56" fmla="*/ 51 w 169"/>
                <a:gd name="T57" fmla="*/ 9 h 207"/>
                <a:gd name="T58" fmla="*/ 44 w 169"/>
                <a:gd name="T59" fmla="*/ 0 h 207"/>
                <a:gd name="T60" fmla="*/ 34 w 169"/>
                <a:gd name="T61" fmla="*/ 6 h 207"/>
                <a:gd name="T62" fmla="*/ 26 w 169"/>
                <a:gd name="T63" fmla="*/ 9 h 207"/>
                <a:gd name="T64" fmla="*/ 15 w 169"/>
                <a:gd name="T65" fmla="*/ 11 h 207"/>
                <a:gd name="T66" fmla="*/ 12 w 169"/>
                <a:gd name="T67" fmla="*/ 8 h 207"/>
                <a:gd name="T68" fmla="*/ 4 w 169"/>
                <a:gd name="T69" fmla="*/ 8 h 207"/>
                <a:gd name="T70" fmla="*/ 4 w 169"/>
                <a:gd name="T71" fmla="*/ 15 h 207"/>
                <a:gd name="T72" fmla="*/ 4 w 169"/>
                <a:gd name="T73" fmla="*/ 21 h 207"/>
                <a:gd name="T74" fmla="*/ 1 w 169"/>
                <a:gd name="T75" fmla="*/ 31 h 207"/>
                <a:gd name="T76" fmla="*/ 0 w 169"/>
                <a:gd name="T77" fmla="*/ 35 h 207"/>
                <a:gd name="T78" fmla="*/ 0 w 169"/>
                <a:gd name="T79" fmla="*/ 39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07"/>
                <a:gd name="T122" fmla="*/ 169 w 169"/>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07">
                  <a:moveTo>
                    <a:pt x="1" y="117"/>
                  </a:moveTo>
                  <a:lnTo>
                    <a:pt x="13" y="150"/>
                  </a:lnTo>
                  <a:lnTo>
                    <a:pt x="18" y="163"/>
                  </a:lnTo>
                  <a:lnTo>
                    <a:pt x="26" y="167"/>
                  </a:lnTo>
                  <a:lnTo>
                    <a:pt x="32" y="164"/>
                  </a:lnTo>
                  <a:lnTo>
                    <a:pt x="37" y="154"/>
                  </a:lnTo>
                  <a:lnTo>
                    <a:pt x="45" y="119"/>
                  </a:lnTo>
                  <a:lnTo>
                    <a:pt x="51" y="103"/>
                  </a:lnTo>
                  <a:lnTo>
                    <a:pt x="59" y="95"/>
                  </a:lnTo>
                  <a:lnTo>
                    <a:pt x="65" y="100"/>
                  </a:lnTo>
                  <a:lnTo>
                    <a:pt x="68" y="114"/>
                  </a:lnTo>
                  <a:lnTo>
                    <a:pt x="67" y="148"/>
                  </a:lnTo>
                  <a:lnTo>
                    <a:pt x="57" y="172"/>
                  </a:lnTo>
                  <a:lnTo>
                    <a:pt x="62" y="180"/>
                  </a:lnTo>
                  <a:lnTo>
                    <a:pt x="74" y="176"/>
                  </a:lnTo>
                  <a:lnTo>
                    <a:pt x="79" y="184"/>
                  </a:lnTo>
                  <a:lnTo>
                    <a:pt x="83" y="207"/>
                  </a:lnTo>
                  <a:lnTo>
                    <a:pt x="95" y="196"/>
                  </a:lnTo>
                  <a:lnTo>
                    <a:pt x="125" y="205"/>
                  </a:lnTo>
                  <a:lnTo>
                    <a:pt x="162" y="185"/>
                  </a:lnTo>
                  <a:lnTo>
                    <a:pt x="169" y="137"/>
                  </a:lnTo>
                  <a:lnTo>
                    <a:pt x="165" y="114"/>
                  </a:lnTo>
                  <a:lnTo>
                    <a:pt x="161" y="107"/>
                  </a:lnTo>
                  <a:lnTo>
                    <a:pt x="151" y="103"/>
                  </a:lnTo>
                  <a:lnTo>
                    <a:pt x="147" y="95"/>
                  </a:lnTo>
                  <a:lnTo>
                    <a:pt x="152" y="80"/>
                  </a:lnTo>
                  <a:lnTo>
                    <a:pt x="149" y="64"/>
                  </a:lnTo>
                  <a:lnTo>
                    <a:pt x="144" y="53"/>
                  </a:lnTo>
                  <a:lnTo>
                    <a:pt x="150" y="26"/>
                  </a:lnTo>
                  <a:lnTo>
                    <a:pt x="131" y="0"/>
                  </a:lnTo>
                  <a:lnTo>
                    <a:pt x="102" y="17"/>
                  </a:lnTo>
                  <a:lnTo>
                    <a:pt x="78" y="26"/>
                  </a:lnTo>
                  <a:lnTo>
                    <a:pt x="43" y="32"/>
                  </a:lnTo>
                  <a:lnTo>
                    <a:pt x="35" y="23"/>
                  </a:lnTo>
                  <a:lnTo>
                    <a:pt x="12" y="23"/>
                  </a:lnTo>
                  <a:lnTo>
                    <a:pt x="12" y="46"/>
                  </a:lnTo>
                  <a:lnTo>
                    <a:pt x="13" y="64"/>
                  </a:lnTo>
                  <a:lnTo>
                    <a:pt x="2" y="93"/>
                  </a:lnTo>
                  <a:lnTo>
                    <a:pt x="0" y="105"/>
                  </a:lnTo>
                  <a:lnTo>
                    <a:pt x="1" y="1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9" name="Freeform 287"/>
            <p:cNvSpPr>
              <a:spLocks/>
            </p:cNvSpPr>
            <p:nvPr/>
          </p:nvSpPr>
          <p:spPr bwMode="auto">
            <a:xfrm>
              <a:off x="2341" y="3268"/>
              <a:ext cx="58" cy="57"/>
            </a:xfrm>
            <a:custGeom>
              <a:avLst/>
              <a:gdLst>
                <a:gd name="T0" fmla="*/ 37 w 172"/>
                <a:gd name="T1" fmla="*/ 13 h 168"/>
                <a:gd name="T2" fmla="*/ 43 w 172"/>
                <a:gd name="T3" fmla="*/ 10 h 168"/>
                <a:gd name="T4" fmla="*/ 51 w 172"/>
                <a:gd name="T5" fmla="*/ 14 h 168"/>
                <a:gd name="T6" fmla="*/ 52 w 172"/>
                <a:gd name="T7" fmla="*/ 29 h 168"/>
                <a:gd name="T8" fmla="*/ 58 w 172"/>
                <a:gd name="T9" fmla="*/ 36 h 168"/>
                <a:gd name="T10" fmla="*/ 55 w 172"/>
                <a:gd name="T11" fmla="*/ 42 h 168"/>
                <a:gd name="T12" fmla="*/ 47 w 172"/>
                <a:gd name="T13" fmla="*/ 43 h 168"/>
                <a:gd name="T14" fmla="*/ 40 w 172"/>
                <a:gd name="T15" fmla="*/ 53 h 168"/>
                <a:gd name="T16" fmla="*/ 28 w 172"/>
                <a:gd name="T17" fmla="*/ 57 h 168"/>
                <a:gd name="T18" fmla="*/ 27 w 172"/>
                <a:gd name="T19" fmla="*/ 53 h 168"/>
                <a:gd name="T20" fmla="*/ 14 w 172"/>
                <a:gd name="T21" fmla="*/ 54 h 168"/>
                <a:gd name="T22" fmla="*/ 5 w 172"/>
                <a:gd name="T23" fmla="*/ 46 h 168"/>
                <a:gd name="T24" fmla="*/ 12 w 172"/>
                <a:gd name="T25" fmla="*/ 39 h 168"/>
                <a:gd name="T26" fmla="*/ 11 w 172"/>
                <a:gd name="T27" fmla="*/ 23 h 168"/>
                <a:gd name="T28" fmla="*/ 1 w 172"/>
                <a:gd name="T29" fmla="*/ 18 h 168"/>
                <a:gd name="T30" fmla="*/ 0 w 172"/>
                <a:gd name="T31" fmla="*/ 10 h 168"/>
                <a:gd name="T32" fmla="*/ 4 w 172"/>
                <a:gd name="T33" fmla="*/ 9 h 168"/>
                <a:gd name="T34" fmla="*/ 6 w 172"/>
                <a:gd name="T35" fmla="*/ 3 h 168"/>
                <a:gd name="T36" fmla="*/ 9 w 172"/>
                <a:gd name="T37" fmla="*/ 2 h 168"/>
                <a:gd name="T38" fmla="*/ 16 w 172"/>
                <a:gd name="T39" fmla="*/ 5 h 168"/>
                <a:gd name="T40" fmla="*/ 32 w 172"/>
                <a:gd name="T41" fmla="*/ 2 h 168"/>
                <a:gd name="T42" fmla="*/ 39 w 172"/>
                <a:gd name="T43" fmla="*/ 0 h 168"/>
                <a:gd name="T44" fmla="*/ 37 w 172"/>
                <a:gd name="T45" fmla="*/ 13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2"/>
                <a:gd name="T70" fmla="*/ 0 h 168"/>
                <a:gd name="T71" fmla="*/ 172 w 17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2" h="168">
                  <a:moveTo>
                    <a:pt x="109" y="37"/>
                  </a:moveTo>
                  <a:lnTo>
                    <a:pt x="128" y="29"/>
                  </a:lnTo>
                  <a:lnTo>
                    <a:pt x="152" y="41"/>
                  </a:lnTo>
                  <a:lnTo>
                    <a:pt x="153" y="86"/>
                  </a:lnTo>
                  <a:lnTo>
                    <a:pt x="172" y="105"/>
                  </a:lnTo>
                  <a:lnTo>
                    <a:pt x="163" y="125"/>
                  </a:lnTo>
                  <a:lnTo>
                    <a:pt x="139" y="128"/>
                  </a:lnTo>
                  <a:lnTo>
                    <a:pt x="120" y="157"/>
                  </a:lnTo>
                  <a:lnTo>
                    <a:pt x="84" y="168"/>
                  </a:lnTo>
                  <a:lnTo>
                    <a:pt x="80" y="156"/>
                  </a:lnTo>
                  <a:lnTo>
                    <a:pt x="42" y="160"/>
                  </a:lnTo>
                  <a:lnTo>
                    <a:pt x="16" y="137"/>
                  </a:lnTo>
                  <a:lnTo>
                    <a:pt x="36" y="115"/>
                  </a:lnTo>
                  <a:lnTo>
                    <a:pt x="32" y="68"/>
                  </a:lnTo>
                  <a:lnTo>
                    <a:pt x="3" y="52"/>
                  </a:lnTo>
                  <a:lnTo>
                    <a:pt x="0" y="29"/>
                  </a:lnTo>
                  <a:lnTo>
                    <a:pt x="12" y="27"/>
                  </a:lnTo>
                  <a:lnTo>
                    <a:pt x="18" y="9"/>
                  </a:lnTo>
                  <a:lnTo>
                    <a:pt x="26" y="6"/>
                  </a:lnTo>
                  <a:lnTo>
                    <a:pt x="48" y="14"/>
                  </a:lnTo>
                  <a:lnTo>
                    <a:pt x="94" y="6"/>
                  </a:lnTo>
                  <a:lnTo>
                    <a:pt x="116" y="0"/>
                  </a:lnTo>
                  <a:lnTo>
                    <a:pt x="109" y="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0" name="Freeform 288"/>
            <p:cNvSpPr>
              <a:spLocks/>
            </p:cNvSpPr>
            <p:nvPr/>
          </p:nvSpPr>
          <p:spPr bwMode="auto">
            <a:xfrm>
              <a:off x="2368" y="3299"/>
              <a:ext cx="75" cy="91"/>
            </a:xfrm>
            <a:custGeom>
              <a:avLst/>
              <a:gdLst>
                <a:gd name="T0" fmla="*/ 20 w 223"/>
                <a:gd name="T1" fmla="*/ 75 h 271"/>
                <a:gd name="T2" fmla="*/ 22 w 223"/>
                <a:gd name="T3" fmla="*/ 87 h 271"/>
                <a:gd name="T4" fmla="*/ 24 w 223"/>
                <a:gd name="T5" fmla="*/ 90 h 271"/>
                <a:gd name="T6" fmla="*/ 28 w 223"/>
                <a:gd name="T7" fmla="*/ 87 h 271"/>
                <a:gd name="T8" fmla="*/ 33 w 223"/>
                <a:gd name="T9" fmla="*/ 91 h 271"/>
                <a:gd name="T10" fmla="*/ 40 w 223"/>
                <a:gd name="T11" fmla="*/ 90 h 271"/>
                <a:gd name="T12" fmla="*/ 48 w 223"/>
                <a:gd name="T13" fmla="*/ 78 h 271"/>
                <a:gd name="T14" fmla="*/ 57 w 223"/>
                <a:gd name="T15" fmla="*/ 84 h 271"/>
                <a:gd name="T16" fmla="*/ 69 w 223"/>
                <a:gd name="T17" fmla="*/ 71 h 271"/>
                <a:gd name="T18" fmla="*/ 69 w 223"/>
                <a:gd name="T19" fmla="*/ 64 h 271"/>
                <a:gd name="T20" fmla="*/ 73 w 223"/>
                <a:gd name="T21" fmla="*/ 57 h 271"/>
                <a:gd name="T22" fmla="*/ 74 w 223"/>
                <a:gd name="T23" fmla="*/ 39 h 271"/>
                <a:gd name="T24" fmla="*/ 75 w 223"/>
                <a:gd name="T25" fmla="*/ 29 h 271"/>
                <a:gd name="T26" fmla="*/ 71 w 223"/>
                <a:gd name="T27" fmla="*/ 16 h 271"/>
                <a:gd name="T28" fmla="*/ 59 w 223"/>
                <a:gd name="T29" fmla="*/ 21 h 271"/>
                <a:gd name="T30" fmla="*/ 54 w 223"/>
                <a:gd name="T31" fmla="*/ 20 h 271"/>
                <a:gd name="T32" fmla="*/ 54 w 223"/>
                <a:gd name="T33" fmla="*/ 3 h 271"/>
                <a:gd name="T34" fmla="*/ 50 w 223"/>
                <a:gd name="T35" fmla="*/ 0 h 271"/>
                <a:gd name="T36" fmla="*/ 45 w 223"/>
                <a:gd name="T37" fmla="*/ 9 h 271"/>
                <a:gd name="T38" fmla="*/ 36 w 223"/>
                <a:gd name="T39" fmla="*/ 10 h 271"/>
                <a:gd name="T40" fmla="*/ 31 w 223"/>
                <a:gd name="T41" fmla="*/ 4 h 271"/>
                <a:gd name="T42" fmla="*/ 28 w 223"/>
                <a:gd name="T43" fmla="*/ 11 h 271"/>
                <a:gd name="T44" fmla="*/ 20 w 223"/>
                <a:gd name="T45" fmla="*/ 12 h 271"/>
                <a:gd name="T46" fmla="*/ 13 w 223"/>
                <a:gd name="T47" fmla="*/ 22 h 271"/>
                <a:gd name="T48" fmla="*/ 1 w 223"/>
                <a:gd name="T49" fmla="*/ 26 h 271"/>
                <a:gd name="T50" fmla="*/ 0 w 223"/>
                <a:gd name="T51" fmla="*/ 35 h 271"/>
                <a:gd name="T52" fmla="*/ 4 w 223"/>
                <a:gd name="T53" fmla="*/ 40 h 271"/>
                <a:gd name="T54" fmla="*/ 2 w 223"/>
                <a:gd name="T55" fmla="*/ 45 h 271"/>
                <a:gd name="T56" fmla="*/ 8 w 223"/>
                <a:gd name="T57" fmla="*/ 47 h 271"/>
                <a:gd name="T58" fmla="*/ 8 w 223"/>
                <a:gd name="T59" fmla="*/ 52 h 271"/>
                <a:gd name="T60" fmla="*/ 13 w 223"/>
                <a:gd name="T61" fmla="*/ 54 h 271"/>
                <a:gd name="T62" fmla="*/ 12 w 223"/>
                <a:gd name="T63" fmla="*/ 67 h 271"/>
                <a:gd name="T64" fmla="*/ 17 w 223"/>
                <a:gd name="T65" fmla="*/ 69 h 271"/>
                <a:gd name="T66" fmla="*/ 20 w 223"/>
                <a:gd name="T67" fmla="*/ 75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71"/>
                <a:gd name="T104" fmla="*/ 223 w 223"/>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71">
                  <a:moveTo>
                    <a:pt x="59" y="222"/>
                  </a:moveTo>
                  <a:lnTo>
                    <a:pt x="64" y="259"/>
                  </a:lnTo>
                  <a:lnTo>
                    <a:pt x="72" y="268"/>
                  </a:lnTo>
                  <a:lnTo>
                    <a:pt x="82" y="260"/>
                  </a:lnTo>
                  <a:lnTo>
                    <a:pt x="97" y="271"/>
                  </a:lnTo>
                  <a:lnTo>
                    <a:pt x="119" y="267"/>
                  </a:lnTo>
                  <a:lnTo>
                    <a:pt x="144" y="233"/>
                  </a:lnTo>
                  <a:lnTo>
                    <a:pt x="169" y="251"/>
                  </a:lnTo>
                  <a:lnTo>
                    <a:pt x="205" y="210"/>
                  </a:lnTo>
                  <a:lnTo>
                    <a:pt x="206" y="191"/>
                  </a:lnTo>
                  <a:lnTo>
                    <a:pt x="218" y="171"/>
                  </a:lnTo>
                  <a:lnTo>
                    <a:pt x="220" y="115"/>
                  </a:lnTo>
                  <a:lnTo>
                    <a:pt x="223" y="87"/>
                  </a:lnTo>
                  <a:lnTo>
                    <a:pt x="210" y="49"/>
                  </a:lnTo>
                  <a:lnTo>
                    <a:pt x="176" y="64"/>
                  </a:lnTo>
                  <a:lnTo>
                    <a:pt x="161" y="60"/>
                  </a:lnTo>
                  <a:lnTo>
                    <a:pt x="160" y="9"/>
                  </a:lnTo>
                  <a:lnTo>
                    <a:pt x="148" y="0"/>
                  </a:lnTo>
                  <a:lnTo>
                    <a:pt x="134" y="28"/>
                  </a:lnTo>
                  <a:lnTo>
                    <a:pt x="107" y="30"/>
                  </a:lnTo>
                  <a:lnTo>
                    <a:pt x="92" y="13"/>
                  </a:lnTo>
                  <a:lnTo>
                    <a:pt x="83" y="33"/>
                  </a:lnTo>
                  <a:lnTo>
                    <a:pt x="59" y="36"/>
                  </a:lnTo>
                  <a:lnTo>
                    <a:pt x="40" y="65"/>
                  </a:lnTo>
                  <a:lnTo>
                    <a:pt x="4" y="76"/>
                  </a:lnTo>
                  <a:lnTo>
                    <a:pt x="0" y="104"/>
                  </a:lnTo>
                  <a:lnTo>
                    <a:pt x="12" y="119"/>
                  </a:lnTo>
                  <a:lnTo>
                    <a:pt x="7" y="133"/>
                  </a:lnTo>
                  <a:lnTo>
                    <a:pt x="25" y="141"/>
                  </a:lnTo>
                  <a:lnTo>
                    <a:pt x="23" y="155"/>
                  </a:lnTo>
                  <a:lnTo>
                    <a:pt x="40" y="160"/>
                  </a:lnTo>
                  <a:lnTo>
                    <a:pt x="35" y="200"/>
                  </a:lnTo>
                  <a:lnTo>
                    <a:pt x="50" y="204"/>
                  </a:lnTo>
                  <a:lnTo>
                    <a:pt x="59" y="2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1" name="Freeform 289"/>
            <p:cNvSpPr>
              <a:spLocks/>
            </p:cNvSpPr>
            <p:nvPr/>
          </p:nvSpPr>
          <p:spPr bwMode="auto">
            <a:xfrm>
              <a:off x="2377" y="3202"/>
              <a:ext cx="83" cy="119"/>
            </a:xfrm>
            <a:custGeom>
              <a:avLst/>
              <a:gdLst>
                <a:gd name="T0" fmla="*/ 0 w 247"/>
                <a:gd name="T1" fmla="*/ 79 h 354"/>
                <a:gd name="T2" fmla="*/ 6 w 247"/>
                <a:gd name="T3" fmla="*/ 76 h 354"/>
                <a:gd name="T4" fmla="*/ 14 w 247"/>
                <a:gd name="T5" fmla="*/ 80 h 354"/>
                <a:gd name="T6" fmla="*/ 15 w 247"/>
                <a:gd name="T7" fmla="*/ 95 h 354"/>
                <a:gd name="T8" fmla="*/ 21 w 247"/>
                <a:gd name="T9" fmla="*/ 102 h 354"/>
                <a:gd name="T10" fmla="*/ 26 w 247"/>
                <a:gd name="T11" fmla="*/ 108 h 354"/>
                <a:gd name="T12" fmla="*/ 35 w 247"/>
                <a:gd name="T13" fmla="*/ 107 h 354"/>
                <a:gd name="T14" fmla="*/ 40 w 247"/>
                <a:gd name="T15" fmla="*/ 97 h 354"/>
                <a:gd name="T16" fmla="*/ 44 w 247"/>
                <a:gd name="T17" fmla="*/ 101 h 354"/>
                <a:gd name="T18" fmla="*/ 44 w 247"/>
                <a:gd name="T19" fmla="*/ 118 h 354"/>
                <a:gd name="T20" fmla="*/ 49 w 247"/>
                <a:gd name="T21" fmla="*/ 119 h 354"/>
                <a:gd name="T22" fmla="*/ 61 w 247"/>
                <a:gd name="T23" fmla="*/ 114 h 354"/>
                <a:gd name="T24" fmla="*/ 61 w 247"/>
                <a:gd name="T25" fmla="*/ 104 h 354"/>
                <a:gd name="T26" fmla="*/ 67 w 247"/>
                <a:gd name="T27" fmla="*/ 96 h 354"/>
                <a:gd name="T28" fmla="*/ 69 w 247"/>
                <a:gd name="T29" fmla="*/ 88 h 354"/>
                <a:gd name="T30" fmla="*/ 67 w 247"/>
                <a:gd name="T31" fmla="*/ 82 h 354"/>
                <a:gd name="T32" fmla="*/ 67 w 247"/>
                <a:gd name="T33" fmla="*/ 73 h 354"/>
                <a:gd name="T34" fmla="*/ 63 w 247"/>
                <a:gd name="T35" fmla="*/ 66 h 354"/>
                <a:gd name="T36" fmla="*/ 67 w 247"/>
                <a:gd name="T37" fmla="*/ 61 h 354"/>
                <a:gd name="T38" fmla="*/ 71 w 247"/>
                <a:gd name="T39" fmla="*/ 52 h 354"/>
                <a:gd name="T40" fmla="*/ 68 w 247"/>
                <a:gd name="T41" fmla="*/ 46 h 354"/>
                <a:gd name="T42" fmla="*/ 79 w 247"/>
                <a:gd name="T43" fmla="*/ 41 h 354"/>
                <a:gd name="T44" fmla="*/ 77 w 247"/>
                <a:gd name="T45" fmla="*/ 36 h 354"/>
                <a:gd name="T46" fmla="*/ 83 w 247"/>
                <a:gd name="T47" fmla="*/ 28 h 354"/>
                <a:gd name="T48" fmla="*/ 68 w 247"/>
                <a:gd name="T49" fmla="*/ 26 h 354"/>
                <a:gd name="T50" fmla="*/ 64 w 247"/>
                <a:gd name="T51" fmla="*/ 29 h 354"/>
                <a:gd name="T52" fmla="*/ 58 w 247"/>
                <a:gd name="T53" fmla="*/ 26 h 354"/>
                <a:gd name="T54" fmla="*/ 61 w 247"/>
                <a:gd name="T55" fmla="*/ 21 h 354"/>
                <a:gd name="T56" fmla="*/ 67 w 247"/>
                <a:gd name="T57" fmla="*/ 21 h 354"/>
                <a:gd name="T58" fmla="*/ 72 w 247"/>
                <a:gd name="T59" fmla="*/ 16 h 354"/>
                <a:gd name="T60" fmla="*/ 74 w 247"/>
                <a:gd name="T61" fmla="*/ 9 h 354"/>
                <a:gd name="T62" fmla="*/ 72 w 247"/>
                <a:gd name="T63" fmla="*/ 0 h 354"/>
                <a:gd name="T64" fmla="*/ 68 w 247"/>
                <a:gd name="T65" fmla="*/ 9 h 354"/>
                <a:gd name="T66" fmla="*/ 59 w 247"/>
                <a:gd name="T67" fmla="*/ 13 h 354"/>
                <a:gd name="T68" fmla="*/ 61 w 247"/>
                <a:gd name="T69" fmla="*/ 17 h 354"/>
                <a:gd name="T70" fmla="*/ 52 w 247"/>
                <a:gd name="T71" fmla="*/ 17 h 354"/>
                <a:gd name="T72" fmla="*/ 45 w 247"/>
                <a:gd name="T73" fmla="*/ 24 h 354"/>
                <a:gd name="T74" fmla="*/ 40 w 247"/>
                <a:gd name="T75" fmla="*/ 23 h 354"/>
                <a:gd name="T76" fmla="*/ 36 w 247"/>
                <a:gd name="T77" fmla="*/ 32 h 354"/>
                <a:gd name="T78" fmla="*/ 27 w 247"/>
                <a:gd name="T79" fmla="*/ 34 h 354"/>
                <a:gd name="T80" fmla="*/ 22 w 247"/>
                <a:gd name="T81" fmla="*/ 42 h 354"/>
                <a:gd name="T82" fmla="*/ 14 w 247"/>
                <a:gd name="T83" fmla="*/ 53 h 354"/>
                <a:gd name="T84" fmla="*/ 8 w 247"/>
                <a:gd name="T85" fmla="*/ 53 h 354"/>
                <a:gd name="T86" fmla="*/ 7 w 247"/>
                <a:gd name="T87" fmla="*/ 64 h 354"/>
                <a:gd name="T88" fmla="*/ 2 w 247"/>
                <a:gd name="T89" fmla="*/ 67 h 354"/>
                <a:gd name="T90" fmla="*/ 0 w 247"/>
                <a:gd name="T91" fmla="*/ 79 h 3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354"/>
                <a:gd name="T140" fmla="*/ 247 w 247"/>
                <a:gd name="T141" fmla="*/ 354 h 3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354">
                  <a:moveTo>
                    <a:pt x="0" y="235"/>
                  </a:moveTo>
                  <a:lnTo>
                    <a:pt x="19" y="227"/>
                  </a:lnTo>
                  <a:lnTo>
                    <a:pt x="43" y="239"/>
                  </a:lnTo>
                  <a:lnTo>
                    <a:pt x="44" y="284"/>
                  </a:lnTo>
                  <a:lnTo>
                    <a:pt x="63" y="303"/>
                  </a:lnTo>
                  <a:lnTo>
                    <a:pt x="78" y="320"/>
                  </a:lnTo>
                  <a:lnTo>
                    <a:pt x="105" y="318"/>
                  </a:lnTo>
                  <a:lnTo>
                    <a:pt x="119" y="290"/>
                  </a:lnTo>
                  <a:lnTo>
                    <a:pt x="131" y="299"/>
                  </a:lnTo>
                  <a:lnTo>
                    <a:pt x="132" y="350"/>
                  </a:lnTo>
                  <a:lnTo>
                    <a:pt x="147" y="354"/>
                  </a:lnTo>
                  <a:lnTo>
                    <a:pt x="181" y="339"/>
                  </a:lnTo>
                  <a:lnTo>
                    <a:pt x="182" y="308"/>
                  </a:lnTo>
                  <a:lnTo>
                    <a:pt x="199" y="286"/>
                  </a:lnTo>
                  <a:lnTo>
                    <a:pt x="206" y="262"/>
                  </a:lnTo>
                  <a:lnTo>
                    <a:pt x="198" y="243"/>
                  </a:lnTo>
                  <a:lnTo>
                    <a:pt x="198" y="216"/>
                  </a:lnTo>
                  <a:lnTo>
                    <a:pt x="187" y="195"/>
                  </a:lnTo>
                  <a:lnTo>
                    <a:pt x="200" y="182"/>
                  </a:lnTo>
                  <a:lnTo>
                    <a:pt x="210" y="156"/>
                  </a:lnTo>
                  <a:lnTo>
                    <a:pt x="203" y="136"/>
                  </a:lnTo>
                  <a:lnTo>
                    <a:pt x="234" y="122"/>
                  </a:lnTo>
                  <a:lnTo>
                    <a:pt x="230" y="106"/>
                  </a:lnTo>
                  <a:lnTo>
                    <a:pt x="247" y="82"/>
                  </a:lnTo>
                  <a:lnTo>
                    <a:pt x="201" y="77"/>
                  </a:lnTo>
                  <a:lnTo>
                    <a:pt x="189" y="86"/>
                  </a:lnTo>
                  <a:lnTo>
                    <a:pt x="173" y="76"/>
                  </a:lnTo>
                  <a:lnTo>
                    <a:pt x="181" y="62"/>
                  </a:lnTo>
                  <a:lnTo>
                    <a:pt x="199" y="61"/>
                  </a:lnTo>
                  <a:lnTo>
                    <a:pt x="213" y="47"/>
                  </a:lnTo>
                  <a:lnTo>
                    <a:pt x="219" y="27"/>
                  </a:lnTo>
                  <a:lnTo>
                    <a:pt x="213" y="0"/>
                  </a:lnTo>
                  <a:lnTo>
                    <a:pt x="203" y="26"/>
                  </a:lnTo>
                  <a:lnTo>
                    <a:pt x="175" y="40"/>
                  </a:lnTo>
                  <a:lnTo>
                    <a:pt x="181" y="52"/>
                  </a:lnTo>
                  <a:lnTo>
                    <a:pt x="155" y="50"/>
                  </a:lnTo>
                  <a:lnTo>
                    <a:pt x="135" y="70"/>
                  </a:lnTo>
                  <a:lnTo>
                    <a:pt x="119" y="67"/>
                  </a:lnTo>
                  <a:lnTo>
                    <a:pt x="107" y="94"/>
                  </a:lnTo>
                  <a:lnTo>
                    <a:pt x="81" y="100"/>
                  </a:lnTo>
                  <a:lnTo>
                    <a:pt x="66" y="126"/>
                  </a:lnTo>
                  <a:lnTo>
                    <a:pt x="43" y="158"/>
                  </a:lnTo>
                  <a:lnTo>
                    <a:pt x="25" y="158"/>
                  </a:lnTo>
                  <a:lnTo>
                    <a:pt x="21" y="189"/>
                  </a:lnTo>
                  <a:lnTo>
                    <a:pt x="7" y="198"/>
                  </a:lnTo>
                  <a:lnTo>
                    <a:pt x="0" y="2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2" name="Freeform 290"/>
            <p:cNvSpPr>
              <a:spLocks/>
            </p:cNvSpPr>
            <p:nvPr/>
          </p:nvSpPr>
          <p:spPr bwMode="auto">
            <a:xfrm>
              <a:off x="2178" y="3176"/>
              <a:ext cx="24" cy="50"/>
            </a:xfrm>
            <a:custGeom>
              <a:avLst/>
              <a:gdLst>
                <a:gd name="T0" fmla="*/ 3 w 73"/>
                <a:gd name="T1" fmla="*/ 50 h 149"/>
                <a:gd name="T2" fmla="*/ 8 w 73"/>
                <a:gd name="T3" fmla="*/ 49 h 149"/>
                <a:gd name="T4" fmla="*/ 10 w 73"/>
                <a:gd name="T5" fmla="*/ 47 h 149"/>
                <a:gd name="T6" fmla="*/ 13 w 73"/>
                <a:gd name="T7" fmla="*/ 42 h 149"/>
                <a:gd name="T8" fmla="*/ 16 w 73"/>
                <a:gd name="T9" fmla="*/ 40 h 149"/>
                <a:gd name="T10" fmla="*/ 24 w 73"/>
                <a:gd name="T11" fmla="*/ 26 h 149"/>
                <a:gd name="T12" fmla="*/ 24 w 73"/>
                <a:gd name="T13" fmla="*/ 21 h 149"/>
                <a:gd name="T14" fmla="*/ 20 w 73"/>
                <a:gd name="T15" fmla="*/ 2 h 149"/>
                <a:gd name="T16" fmla="*/ 16 w 73"/>
                <a:gd name="T17" fmla="*/ 0 h 149"/>
                <a:gd name="T18" fmla="*/ 10 w 73"/>
                <a:gd name="T19" fmla="*/ 3 h 149"/>
                <a:gd name="T20" fmla="*/ 0 w 73"/>
                <a:gd name="T21" fmla="*/ 24 h 149"/>
                <a:gd name="T22" fmla="*/ 0 w 73"/>
                <a:gd name="T23" fmla="*/ 32 h 149"/>
                <a:gd name="T24" fmla="*/ 4 w 73"/>
                <a:gd name="T25" fmla="*/ 31 h 149"/>
                <a:gd name="T26" fmla="*/ 2 w 73"/>
                <a:gd name="T27" fmla="*/ 36 h 149"/>
                <a:gd name="T28" fmla="*/ 1 w 73"/>
                <a:gd name="T29" fmla="*/ 40 h 149"/>
                <a:gd name="T30" fmla="*/ 3 w 73"/>
                <a:gd name="T31" fmla="*/ 41 h 149"/>
                <a:gd name="T32" fmla="*/ 6 w 73"/>
                <a:gd name="T33" fmla="*/ 42 h 149"/>
                <a:gd name="T34" fmla="*/ 5 w 73"/>
                <a:gd name="T35" fmla="*/ 46 h 149"/>
                <a:gd name="T36" fmla="*/ 3 w 73"/>
                <a:gd name="T37" fmla="*/ 48 h 149"/>
                <a:gd name="T38" fmla="*/ 3 w 73"/>
                <a:gd name="T39" fmla="*/ 50 h 1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149"/>
                <a:gd name="T62" fmla="*/ 73 w 73"/>
                <a:gd name="T63" fmla="*/ 149 h 1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149">
                  <a:moveTo>
                    <a:pt x="10" y="149"/>
                  </a:moveTo>
                  <a:lnTo>
                    <a:pt x="24" y="146"/>
                  </a:lnTo>
                  <a:lnTo>
                    <a:pt x="31" y="139"/>
                  </a:lnTo>
                  <a:lnTo>
                    <a:pt x="40" y="126"/>
                  </a:lnTo>
                  <a:lnTo>
                    <a:pt x="48" y="119"/>
                  </a:lnTo>
                  <a:lnTo>
                    <a:pt x="73" y="78"/>
                  </a:lnTo>
                  <a:lnTo>
                    <a:pt x="72" y="62"/>
                  </a:lnTo>
                  <a:lnTo>
                    <a:pt x="61" y="5"/>
                  </a:lnTo>
                  <a:lnTo>
                    <a:pt x="48" y="0"/>
                  </a:lnTo>
                  <a:lnTo>
                    <a:pt x="29" y="10"/>
                  </a:lnTo>
                  <a:lnTo>
                    <a:pt x="0" y="72"/>
                  </a:lnTo>
                  <a:lnTo>
                    <a:pt x="0" y="94"/>
                  </a:lnTo>
                  <a:lnTo>
                    <a:pt x="11" y="91"/>
                  </a:lnTo>
                  <a:lnTo>
                    <a:pt x="6" y="107"/>
                  </a:lnTo>
                  <a:lnTo>
                    <a:pt x="4" y="118"/>
                  </a:lnTo>
                  <a:lnTo>
                    <a:pt x="9" y="122"/>
                  </a:lnTo>
                  <a:lnTo>
                    <a:pt x="17" y="125"/>
                  </a:lnTo>
                  <a:lnTo>
                    <a:pt x="15" y="137"/>
                  </a:lnTo>
                  <a:lnTo>
                    <a:pt x="9" y="144"/>
                  </a:lnTo>
                  <a:lnTo>
                    <a:pt x="10" y="14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3" name="Freeform 291"/>
            <p:cNvSpPr>
              <a:spLocks/>
            </p:cNvSpPr>
            <p:nvPr/>
          </p:nvSpPr>
          <p:spPr bwMode="auto">
            <a:xfrm>
              <a:off x="2178" y="3222"/>
              <a:ext cx="16" cy="20"/>
            </a:xfrm>
            <a:custGeom>
              <a:avLst/>
              <a:gdLst>
                <a:gd name="T0" fmla="*/ 14 w 49"/>
                <a:gd name="T1" fmla="*/ 7 h 58"/>
                <a:gd name="T2" fmla="*/ 16 w 49"/>
                <a:gd name="T3" fmla="*/ 4 h 58"/>
                <a:gd name="T4" fmla="*/ 16 w 49"/>
                <a:gd name="T5" fmla="*/ 0 h 58"/>
                <a:gd name="T6" fmla="*/ 14 w 49"/>
                <a:gd name="T7" fmla="*/ 3 h 58"/>
                <a:gd name="T8" fmla="*/ 11 w 49"/>
                <a:gd name="T9" fmla="*/ 7 h 58"/>
                <a:gd name="T10" fmla="*/ 8 w 49"/>
                <a:gd name="T11" fmla="*/ 9 h 58"/>
                <a:gd name="T12" fmla="*/ 5 w 49"/>
                <a:gd name="T13" fmla="*/ 10 h 58"/>
                <a:gd name="T14" fmla="*/ 3 w 49"/>
                <a:gd name="T15" fmla="*/ 13 h 58"/>
                <a:gd name="T16" fmla="*/ 0 w 49"/>
                <a:gd name="T17" fmla="*/ 19 h 58"/>
                <a:gd name="T18" fmla="*/ 0 w 49"/>
                <a:gd name="T19" fmla="*/ 20 h 58"/>
                <a:gd name="T20" fmla="*/ 6 w 49"/>
                <a:gd name="T21" fmla="*/ 20 h 58"/>
                <a:gd name="T22" fmla="*/ 7 w 49"/>
                <a:gd name="T23" fmla="*/ 17 h 58"/>
                <a:gd name="T24" fmla="*/ 9 w 49"/>
                <a:gd name="T25" fmla="*/ 14 h 58"/>
                <a:gd name="T26" fmla="*/ 14 w 49"/>
                <a:gd name="T27" fmla="*/ 9 h 58"/>
                <a:gd name="T28" fmla="*/ 14 w 49"/>
                <a:gd name="T29" fmla="*/ 7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8"/>
                <a:gd name="T47" fmla="*/ 49 w 49"/>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8">
                  <a:moveTo>
                    <a:pt x="42" y="21"/>
                  </a:moveTo>
                  <a:lnTo>
                    <a:pt x="49" y="12"/>
                  </a:lnTo>
                  <a:lnTo>
                    <a:pt x="48" y="0"/>
                  </a:lnTo>
                  <a:lnTo>
                    <a:pt x="43" y="9"/>
                  </a:lnTo>
                  <a:lnTo>
                    <a:pt x="34" y="20"/>
                  </a:lnTo>
                  <a:lnTo>
                    <a:pt x="25" y="26"/>
                  </a:lnTo>
                  <a:lnTo>
                    <a:pt x="15" y="29"/>
                  </a:lnTo>
                  <a:lnTo>
                    <a:pt x="9" y="38"/>
                  </a:lnTo>
                  <a:lnTo>
                    <a:pt x="0" y="54"/>
                  </a:lnTo>
                  <a:lnTo>
                    <a:pt x="1" y="58"/>
                  </a:lnTo>
                  <a:lnTo>
                    <a:pt x="17" y="58"/>
                  </a:lnTo>
                  <a:lnTo>
                    <a:pt x="21" y="49"/>
                  </a:lnTo>
                  <a:lnTo>
                    <a:pt x="28" y="40"/>
                  </a:lnTo>
                  <a:lnTo>
                    <a:pt x="42" y="26"/>
                  </a:lnTo>
                  <a:lnTo>
                    <a:pt x="42" y="2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4" name="Freeform 292"/>
            <p:cNvSpPr>
              <a:spLocks/>
            </p:cNvSpPr>
            <p:nvPr/>
          </p:nvSpPr>
          <p:spPr bwMode="auto">
            <a:xfrm>
              <a:off x="2215" y="3253"/>
              <a:ext cx="33" cy="46"/>
            </a:xfrm>
            <a:custGeom>
              <a:avLst/>
              <a:gdLst>
                <a:gd name="T0" fmla="*/ 28 w 99"/>
                <a:gd name="T1" fmla="*/ 37 h 137"/>
                <a:gd name="T2" fmla="*/ 30 w 99"/>
                <a:gd name="T3" fmla="*/ 35 h 137"/>
                <a:gd name="T4" fmla="*/ 32 w 99"/>
                <a:gd name="T5" fmla="*/ 31 h 137"/>
                <a:gd name="T6" fmla="*/ 33 w 99"/>
                <a:gd name="T7" fmla="*/ 25 h 137"/>
                <a:gd name="T8" fmla="*/ 31 w 99"/>
                <a:gd name="T9" fmla="*/ 17 h 137"/>
                <a:gd name="T10" fmla="*/ 32 w 99"/>
                <a:gd name="T11" fmla="*/ 13 h 137"/>
                <a:gd name="T12" fmla="*/ 30 w 99"/>
                <a:gd name="T13" fmla="*/ 9 h 137"/>
                <a:gd name="T14" fmla="*/ 27 w 99"/>
                <a:gd name="T15" fmla="*/ 6 h 137"/>
                <a:gd name="T16" fmla="*/ 21 w 99"/>
                <a:gd name="T17" fmla="*/ 5 h 137"/>
                <a:gd name="T18" fmla="*/ 20 w 99"/>
                <a:gd name="T19" fmla="*/ 1 h 137"/>
                <a:gd name="T20" fmla="*/ 14 w 99"/>
                <a:gd name="T21" fmla="*/ 0 h 137"/>
                <a:gd name="T22" fmla="*/ 13 w 99"/>
                <a:gd name="T23" fmla="*/ 6 h 137"/>
                <a:gd name="T24" fmla="*/ 11 w 99"/>
                <a:gd name="T25" fmla="*/ 10 h 137"/>
                <a:gd name="T26" fmla="*/ 9 w 99"/>
                <a:gd name="T27" fmla="*/ 13 h 137"/>
                <a:gd name="T28" fmla="*/ 7 w 99"/>
                <a:gd name="T29" fmla="*/ 16 h 137"/>
                <a:gd name="T30" fmla="*/ 7 w 99"/>
                <a:gd name="T31" fmla="*/ 21 h 137"/>
                <a:gd name="T32" fmla="*/ 8 w 99"/>
                <a:gd name="T33" fmla="*/ 26 h 137"/>
                <a:gd name="T34" fmla="*/ 8 w 99"/>
                <a:gd name="T35" fmla="*/ 32 h 137"/>
                <a:gd name="T36" fmla="*/ 6 w 99"/>
                <a:gd name="T37" fmla="*/ 37 h 137"/>
                <a:gd name="T38" fmla="*/ 0 w 99"/>
                <a:gd name="T39" fmla="*/ 44 h 137"/>
                <a:gd name="T40" fmla="*/ 9 w 99"/>
                <a:gd name="T41" fmla="*/ 46 h 137"/>
                <a:gd name="T42" fmla="*/ 24 w 99"/>
                <a:gd name="T43" fmla="*/ 46 h 137"/>
                <a:gd name="T44" fmla="*/ 25 w 99"/>
                <a:gd name="T45" fmla="*/ 43 h 137"/>
                <a:gd name="T46" fmla="*/ 26 w 99"/>
                <a:gd name="T47" fmla="*/ 39 h 137"/>
                <a:gd name="T48" fmla="*/ 27 w 99"/>
                <a:gd name="T49" fmla="*/ 38 h 137"/>
                <a:gd name="T50" fmla="*/ 28 w 99"/>
                <a:gd name="T51" fmla="*/ 37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137"/>
                <a:gd name="T80" fmla="*/ 99 w 99"/>
                <a:gd name="T81" fmla="*/ 137 h 1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137">
                  <a:moveTo>
                    <a:pt x="85" y="111"/>
                  </a:moveTo>
                  <a:lnTo>
                    <a:pt x="90" y="105"/>
                  </a:lnTo>
                  <a:lnTo>
                    <a:pt x="96" y="92"/>
                  </a:lnTo>
                  <a:lnTo>
                    <a:pt x="99" y="73"/>
                  </a:lnTo>
                  <a:lnTo>
                    <a:pt x="93" y="51"/>
                  </a:lnTo>
                  <a:lnTo>
                    <a:pt x="96" y="38"/>
                  </a:lnTo>
                  <a:lnTo>
                    <a:pt x="91" y="27"/>
                  </a:lnTo>
                  <a:lnTo>
                    <a:pt x="81" y="18"/>
                  </a:lnTo>
                  <a:lnTo>
                    <a:pt x="64" y="14"/>
                  </a:lnTo>
                  <a:lnTo>
                    <a:pt x="60" y="4"/>
                  </a:lnTo>
                  <a:lnTo>
                    <a:pt x="43" y="0"/>
                  </a:lnTo>
                  <a:lnTo>
                    <a:pt x="40" y="17"/>
                  </a:lnTo>
                  <a:lnTo>
                    <a:pt x="34" y="29"/>
                  </a:lnTo>
                  <a:lnTo>
                    <a:pt x="27" y="38"/>
                  </a:lnTo>
                  <a:lnTo>
                    <a:pt x="21" y="47"/>
                  </a:lnTo>
                  <a:lnTo>
                    <a:pt x="22" y="63"/>
                  </a:lnTo>
                  <a:lnTo>
                    <a:pt x="24" y="78"/>
                  </a:lnTo>
                  <a:lnTo>
                    <a:pt x="24" y="94"/>
                  </a:lnTo>
                  <a:lnTo>
                    <a:pt x="19" y="110"/>
                  </a:lnTo>
                  <a:lnTo>
                    <a:pt x="0" y="131"/>
                  </a:lnTo>
                  <a:lnTo>
                    <a:pt x="28" y="137"/>
                  </a:lnTo>
                  <a:lnTo>
                    <a:pt x="73" y="136"/>
                  </a:lnTo>
                  <a:lnTo>
                    <a:pt x="76" y="128"/>
                  </a:lnTo>
                  <a:lnTo>
                    <a:pt x="78" y="117"/>
                  </a:lnTo>
                  <a:lnTo>
                    <a:pt x="80" y="113"/>
                  </a:lnTo>
                  <a:lnTo>
                    <a:pt x="85" y="1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5" name="Freeform 293"/>
            <p:cNvSpPr>
              <a:spLocks/>
            </p:cNvSpPr>
            <p:nvPr/>
          </p:nvSpPr>
          <p:spPr bwMode="auto">
            <a:xfrm>
              <a:off x="2216" y="3266"/>
              <a:ext cx="3" cy="6"/>
            </a:xfrm>
            <a:custGeom>
              <a:avLst/>
              <a:gdLst>
                <a:gd name="T0" fmla="*/ 0 w 10"/>
                <a:gd name="T1" fmla="*/ 6 h 18"/>
                <a:gd name="T2" fmla="*/ 2 w 10"/>
                <a:gd name="T3" fmla="*/ 6 h 18"/>
                <a:gd name="T4" fmla="*/ 3 w 10"/>
                <a:gd name="T5" fmla="*/ 4 h 18"/>
                <a:gd name="T6" fmla="*/ 3 w 10"/>
                <a:gd name="T7" fmla="*/ 1 h 18"/>
                <a:gd name="T8" fmla="*/ 1 w 10"/>
                <a:gd name="T9" fmla="*/ 0 h 18"/>
                <a:gd name="T10" fmla="*/ 1 w 10"/>
                <a:gd name="T11" fmla="*/ 3 h 18"/>
                <a:gd name="T12" fmla="*/ 0 w 10"/>
                <a:gd name="T13" fmla="*/ 6 h 18"/>
                <a:gd name="T14" fmla="*/ 0 60000 65536"/>
                <a:gd name="T15" fmla="*/ 0 60000 65536"/>
                <a:gd name="T16" fmla="*/ 0 60000 65536"/>
                <a:gd name="T17" fmla="*/ 0 60000 65536"/>
                <a:gd name="T18" fmla="*/ 0 60000 65536"/>
                <a:gd name="T19" fmla="*/ 0 60000 65536"/>
                <a:gd name="T20" fmla="*/ 0 60000 65536"/>
                <a:gd name="T21" fmla="*/ 0 w 10"/>
                <a:gd name="T22" fmla="*/ 0 h 18"/>
                <a:gd name="T23" fmla="*/ 10 w 1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8">
                  <a:moveTo>
                    <a:pt x="0" y="18"/>
                  </a:moveTo>
                  <a:lnTo>
                    <a:pt x="5" y="18"/>
                  </a:lnTo>
                  <a:lnTo>
                    <a:pt x="9" y="12"/>
                  </a:lnTo>
                  <a:lnTo>
                    <a:pt x="10" y="3"/>
                  </a:lnTo>
                  <a:lnTo>
                    <a:pt x="4" y="0"/>
                  </a:lnTo>
                  <a:lnTo>
                    <a:pt x="3" y="9"/>
                  </a:lnTo>
                  <a:lnTo>
                    <a:pt x="0" y="1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6" name="Freeform 294"/>
            <p:cNvSpPr>
              <a:spLocks/>
            </p:cNvSpPr>
            <p:nvPr/>
          </p:nvSpPr>
          <p:spPr bwMode="auto">
            <a:xfrm>
              <a:off x="2187" y="3268"/>
              <a:ext cx="28" cy="37"/>
            </a:xfrm>
            <a:custGeom>
              <a:avLst/>
              <a:gdLst>
                <a:gd name="T0" fmla="*/ 18 w 85"/>
                <a:gd name="T1" fmla="*/ 27 h 110"/>
                <a:gd name="T2" fmla="*/ 18 w 85"/>
                <a:gd name="T3" fmla="*/ 29 h 110"/>
                <a:gd name="T4" fmla="*/ 17 w 85"/>
                <a:gd name="T5" fmla="*/ 30 h 110"/>
                <a:gd name="T6" fmla="*/ 14 w 85"/>
                <a:gd name="T7" fmla="*/ 31 h 110"/>
                <a:gd name="T8" fmla="*/ 13 w 85"/>
                <a:gd name="T9" fmla="*/ 32 h 110"/>
                <a:gd name="T10" fmla="*/ 11 w 85"/>
                <a:gd name="T11" fmla="*/ 35 h 110"/>
                <a:gd name="T12" fmla="*/ 11 w 85"/>
                <a:gd name="T13" fmla="*/ 37 h 110"/>
                <a:gd name="T14" fmla="*/ 7 w 85"/>
                <a:gd name="T15" fmla="*/ 37 h 110"/>
                <a:gd name="T16" fmla="*/ 6 w 85"/>
                <a:gd name="T17" fmla="*/ 35 h 110"/>
                <a:gd name="T18" fmla="*/ 6 w 85"/>
                <a:gd name="T19" fmla="*/ 31 h 110"/>
                <a:gd name="T20" fmla="*/ 4 w 85"/>
                <a:gd name="T21" fmla="*/ 29 h 110"/>
                <a:gd name="T22" fmla="*/ 3 w 85"/>
                <a:gd name="T23" fmla="*/ 29 h 110"/>
                <a:gd name="T24" fmla="*/ 3 w 85"/>
                <a:gd name="T25" fmla="*/ 27 h 110"/>
                <a:gd name="T26" fmla="*/ 2 w 85"/>
                <a:gd name="T27" fmla="*/ 24 h 110"/>
                <a:gd name="T28" fmla="*/ 3 w 85"/>
                <a:gd name="T29" fmla="*/ 22 h 110"/>
                <a:gd name="T30" fmla="*/ 4 w 85"/>
                <a:gd name="T31" fmla="*/ 21 h 110"/>
                <a:gd name="T32" fmla="*/ 7 w 85"/>
                <a:gd name="T33" fmla="*/ 21 h 110"/>
                <a:gd name="T34" fmla="*/ 7 w 85"/>
                <a:gd name="T35" fmla="*/ 19 h 110"/>
                <a:gd name="T36" fmla="*/ 7 w 85"/>
                <a:gd name="T37" fmla="*/ 17 h 110"/>
                <a:gd name="T38" fmla="*/ 3 w 85"/>
                <a:gd name="T39" fmla="*/ 17 h 110"/>
                <a:gd name="T40" fmla="*/ 1 w 85"/>
                <a:gd name="T41" fmla="*/ 17 h 110"/>
                <a:gd name="T42" fmla="*/ 0 w 85"/>
                <a:gd name="T43" fmla="*/ 15 h 110"/>
                <a:gd name="T44" fmla="*/ 0 w 85"/>
                <a:gd name="T45" fmla="*/ 13 h 110"/>
                <a:gd name="T46" fmla="*/ 1 w 85"/>
                <a:gd name="T47" fmla="*/ 9 h 110"/>
                <a:gd name="T48" fmla="*/ 3 w 85"/>
                <a:gd name="T49" fmla="*/ 8 h 110"/>
                <a:gd name="T50" fmla="*/ 4 w 85"/>
                <a:gd name="T51" fmla="*/ 8 h 110"/>
                <a:gd name="T52" fmla="*/ 11 w 85"/>
                <a:gd name="T53" fmla="*/ 9 h 110"/>
                <a:gd name="T54" fmla="*/ 13 w 85"/>
                <a:gd name="T55" fmla="*/ 8 h 110"/>
                <a:gd name="T56" fmla="*/ 14 w 85"/>
                <a:gd name="T57" fmla="*/ 7 h 110"/>
                <a:gd name="T58" fmla="*/ 17 w 85"/>
                <a:gd name="T59" fmla="*/ 1 h 110"/>
                <a:gd name="T60" fmla="*/ 18 w 85"/>
                <a:gd name="T61" fmla="*/ 0 h 110"/>
                <a:gd name="T62" fmla="*/ 20 w 85"/>
                <a:gd name="T63" fmla="*/ 0 h 110"/>
                <a:gd name="T64" fmla="*/ 22 w 85"/>
                <a:gd name="T65" fmla="*/ 2 h 110"/>
                <a:gd name="T66" fmla="*/ 22 w 85"/>
                <a:gd name="T67" fmla="*/ 5 h 110"/>
                <a:gd name="T68" fmla="*/ 20 w 85"/>
                <a:gd name="T69" fmla="*/ 7 h 110"/>
                <a:gd name="T70" fmla="*/ 22 w 85"/>
                <a:gd name="T71" fmla="*/ 8 h 110"/>
                <a:gd name="T72" fmla="*/ 26 w 85"/>
                <a:gd name="T73" fmla="*/ 6 h 110"/>
                <a:gd name="T74" fmla="*/ 28 w 85"/>
                <a:gd name="T75" fmla="*/ 8 h 110"/>
                <a:gd name="T76" fmla="*/ 28 w 85"/>
                <a:gd name="T77" fmla="*/ 12 h 110"/>
                <a:gd name="T78" fmla="*/ 28 w 85"/>
                <a:gd name="T79" fmla="*/ 18 h 110"/>
                <a:gd name="T80" fmla="*/ 27 w 85"/>
                <a:gd name="T81" fmla="*/ 22 h 110"/>
                <a:gd name="T82" fmla="*/ 25 w 85"/>
                <a:gd name="T83" fmla="*/ 24 h 110"/>
                <a:gd name="T84" fmla="*/ 23 w 85"/>
                <a:gd name="T85" fmla="*/ 23 h 110"/>
                <a:gd name="T86" fmla="*/ 23 w 85"/>
                <a:gd name="T87" fmla="*/ 21 h 110"/>
                <a:gd name="T88" fmla="*/ 20 w 85"/>
                <a:gd name="T89" fmla="*/ 20 h 110"/>
                <a:gd name="T90" fmla="*/ 20 w 85"/>
                <a:gd name="T91" fmla="*/ 24 h 110"/>
                <a:gd name="T92" fmla="*/ 18 w 85"/>
                <a:gd name="T93" fmla="*/ 27 h 1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5"/>
                <a:gd name="T142" fmla="*/ 0 h 110"/>
                <a:gd name="T143" fmla="*/ 85 w 85"/>
                <a:gd name="T144" fmla="*/ 110 h 1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5" h="110">
                  <a:moveTo>
                    <a:pt x="56" y="80"/>
                  </a:moveTo>
                  <a:lnTo>
                    <a:pt x="56" y="85"/>
                  </a:lnTo>
                  <a:lnTo>
                    <a:pt x="51" y="88"/>
                  </a:lnTo>
                  <a:lnTo>
                    <a:pt x="43" y="92"/>
                  </a:lnTo>
                  <a:lnTo>
                    <a:pt x="39" y="96"/>
                  </a:lnTo>
                  <a:lnTo>
                    <a:pt x="34" y="103"/>
                  </a:lnTo>
                  <a:lnTo>
                    <a:pt x="32" y="110"/>
                  </a:lnTo>
                  <a:lnTo>
                    <a:pt x="20" y="110"/>
                  </a:lnTo>
                  <a:lnTo>
                    <a:pt x="19" y="105"/>
                  </a:lnTo>
                  <a:lnTo>
                    <a:pt x="19" y="91"/>
                  </a:lnTo>
                  <a:lnTo>
                    <a:pt x="12" y="87"/>
                  </a:lnTo>
                  <a:lnTo>
                    <a:pt x="9" y="85"/>
                  </a:lnTo>
                  <a:lnTo>
                    <a:pt x="8" y="80"/>
                  </a:lnTo>
                  <a:lnTo>
                    <a:pt x="7" y="71"/>
                  </a:lnTo>
                  <a:lnTo>
                    <a:pt x="8" y="64"/>
                  </a:lnTo>
                  <a:lnTo>
                    <a:pt x="13" y="62"/>
                  </a:lnTo>
                  <a:lnTo>
                    <a:pt x="22" y="62"/>
                  </a:lnTo>
                  <a:lnTo>
                    <a:pt x="22" y="57"/>
                  </a:lnTo>
                  <a:lnTo>
                    <a:pt x="22" y="51"/>
                  </a:lnTo>
                  <a:lnTo>
                    <a:pt x="8" y="52"/>
                  </a:lnTo>
                  <a:lnTo>
                    <a:pt x="2" y="51"/>
                  </a:lnTo>
                  <a:lnTo>
                    <a:pt x="0" y="44"/>
                  </a:lnTo>
                  <a:lnTo>
                    <a:pt x="0" y="38"/>
                  </a:lnTo>
                  <a:lnTo>
                    <a:pt x="3" y="28"/>
                  </a:lnTo>
                  <a:lnTo>
                    <a:pt x="8" y="25"/>
                  </a:lnTo>
                  <a:lnTo>
                    <a:pt x="13" y="23"/>
                  </a:lnTo>
                  <a:lnTo>
                    <a:pt x="32" y="26"/>
                  </a:lnTo>
                  <a:lnTo>
                    <a:pt x="39" y="25"/>
                  </a:lnTo>
                  <a:lnTo>
                    <a:pt x="44" y="20"/>
                  </a:lnTo>
                  <a:lnTo>
                    <a:pt x="51" y="2"/>
                  </a:lnTo>
                  <a:lnTo>
                    <a:pt x="54" y="0"/>
                  </a:lnTo>
                  <a:lnTo>
                    <a:pt x="60" y="1"/>
                  </a:lnTo>
                  <a:lnTo>
                    <a:pt x="68" y="6"/>
                  </a:lnTo>
                  <a:lnTo>
                    <a:pt x="66" y="14"/>
                  </a:lnTo>
                  <a:lnTo>
                    <a:pt x="62" y="21"/>
                  </a:lnTo>
                  <a:lnTo>
                    <a:pt x="68" y="24"/>
                  </a:lnTo>
                  <a:lnTo>
                    <a:pt x="79" y="17"/>
                  </a:lnTo>
                  <a:lnTo>
                    <a:pt x="85" y="25"/>
                  </a:lnTo>
                  <a:lnTo>
                    <a:pt x="85" y="37"/>
                  </a:lnTo>
                  <a:lnTo>
                    <a:pt x="84" y="53"/>
                  </a:lnTo>
                  <a:lnTo>
                    <a:pt x="81" y="65"/>
                  </a:lnTo>
                  <a:lnTo>
                    <a:pt x="75" y="70"/>
                  </a:lnTo>
                  <a:lnTo>
                    <a:pt x="70" y="69"/>
                  </a:lnTo>
                  <a:lnTo>
                    <a:pt x="69" y="61"/>
                  </a:lnTo>
                  <a:lnTo>
                    <a:pt x="62" y="60"/>
                  </a:lnTo>
                  <a:lnTo>
                    <a:pt x="60" y="71"/>
                  </a:lnTo>
                  <a:lnTo>
                    <a:pt x="56" y="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7" name="Freeform 295"/>
            <p:cNvSpPr>
              <a:spLocks/>
            </p:cNvSpPr>
            <p:nvPr/>
          </p:nvSpPr>
          <p:spPr bwMode="auto">
            <a:xfrm>
              <a:off x="2172" y="3221"/>
              <a:ext cx="56" cy="53"/>
            </a:xfrm>
            <a:custGeom>
              <a:avLst/>
              <a:gdLst>
                <a:gd name="T0" fmla="*/ 52 w 168"/>
                <a:gd name="T1" fmla="*/ 41 h 159"/>
                <a:gd name="T2" fmla="*/ 53 w 168"/>
                <a:gd name="T3" fmla="*/ 38 h 159"/>
                <a:gd name="T4" fmla="*/ 54 w 168"/>
                <a:gd name="T5" fmla="*/ 32 h 159"/>
                <a:gd name="T6" fmla="*/ 54 w 168"/>
                <a:gd name="T7" fmla="*/ 27 h 159"/>
                <a:gd name="T8" fmla="*/ 54 w 168"/>
                <a:gd name="T9" fmla="*/ 23 h 159"/>
                <a:gd name="T10" fmla="*/ 56 w 168"/>
                <a:gd name="T11" fmla="*/ 19 h 159"/>
                <a:gd name="T12" fmla="*/ 55 w 168"/>
                <a:gd name="T13" fmla="*/ 16 h 159"/>
                <a:gd name="T14" fmla="*/ 53 w 168"/>
                <a:gd name="T15" fmla="*/ 13 h 159"/>
                <a:gd name="T16" fmla="*/ 51 w 168"/>
                <a:gd name="T17" fmla="*/ 11 h 159"/>
                <a:gd name="T18" fmla="*/ 49 w 168"/>
                <a:gd name="T19" fmla="*/ 9 h 159"/>
                <a:gd name="T20" fmla="*/ 48 w 168"/>
                <a:gd name="T21" fmla="*/ 5 h 159"/>
                <a:gd name="T22" fmla="*/ 48 w 168"/>
                <a:gd name="T23" fmla="*/ 1 h 159"/>
                <a:gd name="T24" fmla="*/ 44 w 168"/>
                <a:gd name="T25" fmla="*/ 0 h 159"/>
                <a:gd name="T26" fmla="*/ 42 w 168"/>
                <a:gd name="T27" fmla="*/ 0 h 159"/>
                <a:gd name="T28" fmla="*/ 38 w 168"/>
                <a:gd name="T29" fmla="*/ 3 h 159"/>
                <a:gd name="T30" fmla="*/ 37 w 168"/>
                <a:gd name="T31" fmla="*/ 6 h 159"/>
                <a:gd name="T32" fmla="*/ 38 w 168"/>
                <a:gd name="T33" fmla="*/ 9 h 159"/>
                <a:gd name="T34" fmla="*/ 37 w 168"/>
                <a:gd name="T35" fmla="*/ 12 h 159"/>
                <a:gd name="T36" fmla="*/ 35 w 168"/>
                <a:gd name="T37" fmla="*/ 12 h 159"/>
                <a:gd name="T38" fmla="*/ 32 w 168"/>
                <a:gd name="T39" fmla="*/ 11 h 159"/>
                <a:gd name="T40" fmla="*/ 30 w 168"/>
                <a:gd name="T41" fmla="*/ 12 h 159"/>
                <a:gd name="T42" fmla="*/ 27 w 168"/>
                <a:gd name="T43" fmla="*/ 15 h 159"/>
                <a:gd name="T44" fmla="*/ 25 w 168"/>
                <a:gd name="T45" fmla="*/ 18 h 159"/>
                <a:gd name="T46" fmla="*/ 22 w 168"/>
                <a:gd name="T47" fmla="*/ 20 h 159"/>
                <a:gd name="T48" fmla="*/ 19 w 168"/>
                <a:gd name="T49" fmla="*/ 22 h 159"/>
                <a:gd name="T50" fmla="*/ 16 w 168"/>
                <a:gd name="T51" fmla="*/ 23 h 159"/>
                <a:gd name="T52" fmla="*/ 14 w 168"/>
                <a:gd name="T53" fmla="*/ 24 h 159"/>
                <a:gd name="T54" fmla="*/ 12 w 168"/>
                <a:gd name="T55" fmla="*/ 26 h 159"/>
                <a:gd name="T56" fmla="*/ 9 w 168"/>
                <a:gd name="T57" fmla="*/ 26 h 159"/>
                <a:gd name="T58" fmla="*/ 6 w 168"/>
                <a:gd name="T59" fmla="*/ 25 h 159"/>
                <a:gd name="T60" fmla="*/ 2 w 168"/>
                <a:gd name="T61" fmla="*/ 29 h 159"/>
                <a:gd name="T62" fmla="*/ 0 w 168"/>
                <a:gd name="T63" fmla="*/ 35 h 159"/>
                <a:gd name="T64" fmla="*/ 2 w 168"/>
                <a:gd name="T65" fmla="*/ 34 h 159"/>
                <a:gd name="T66" fmla="*/ 3 w 168"/>
                <a:gd name="T67" fmla="*/ 32 h 159"/>
                <a:gd name="T68" fmla="*/ 6 w 168"/>
                <a:gd name="T69" fmla="*/ 32 h 159"/>
                <a:gd name="T70" fmla="*/ 6 w 168"/>
                <a:gd name="T71" fmla="*/ 35 h 159"/>
                <a:gd name="T72" fmla="*/ 8 w 168"/>
                <a:gd name="T73" fmla="*/ 37 h 159"/>
                <a:gd name="T74" fmla="*/ 11 w 168"/>
                <a:gd name="T75" fmla="*/ 41 h 159"/>
                <a:gd name="T76" fmla="*/ 12 w 168"/>
                <a:gd name="T77" fmla="*/ 44 h 159"/>
                <a:gd name="T78" fmla="*/ 12 w 168"/>
                <a:gd name="T79" fmla="*/ 47 h 159"/>
                <a:gd name="T80" fmla="*/ 10 w 168"/>
                <a:gd name="T81" fmla="*/ 49 h 159"/>
                <a:gd name="T82" fmla="*/ 9 w 168"/>
                <a:gd name="T83" fmla="*/ 50 h 159"/>
                <a:gd name="T84" fmla="*/ 10 w 168"/>
                <a:gd name="T85" fmla="*/ 52 h 159"/>
                <a:gd name="T86" fmla="*/ 13 w 168"/>
                <a:gd name="T87" fmla="*/ 50 h 159"/>
                <a:gd name="T88" fmla="*/ 14 w 168"/>
                <a:gd name="T89" fmla="*/ 52 h 159"/>
                <a:gd name="T90" fmla="*/ 16 w 168"/>
                <a:gd name="T91" fmla="*/ 53 h 159"/>
                <a:gd name="T92" fmla="*/ 18 w 168"/>
                <a:gd name="T93" fmla="*/ 52 h 159"/>
                <a:gd name="T94" fmla="*/ 20 w 168"/>
                <a:gd name="T95" fmla="*/ 50 h 159"/>
                <a:gd name="T96" fmla="*/ 22 w 168"/>
                <a:gd name="T97" fmla="*/ 47 h 159"/>
                <a:gd name="T98" fmla="*/ 24 w 168"/>
                <a:gd name="T99" fmla="*/ 43 h 159"/>
                <a:gd name="T100" fmla="*/ 25 w 168"/>
                <a:gd name="T101" fmla="*/ 40 h 159"/>
                <a:gd name="T102" fmla="*/ 29 w 168"/>
                <a:gd name="T103" fmla="*/ 38 h 159"/>
                <a:gd name="T104" fmla="*/ 32 w 168"/>
                <a:gd name="T105" fmla="*/ 39 h 159"/>
                <a:gd name="T106" fmla="*/ 35 w 168"/>
                <a:gd name="T107" fmla="*/ 42 h 159"/>
                <a:gd name="T108" fmla="*/ 37 w 168"/>
                <a:gd name="T109" fmla="*/ 44 h 159"/>
                <a:gd name="T110" fmla="*/ 36 w 168"/>
                <a:gd name="T111" fmla="*/ 47 h 159"/>
                <a:gd name="T112" fmla="*/ 39 w 168"/>
                <a:gd name="T113" fmla="*/ 47 h 159"/>
                <a:gd name="T114" fmla="*/ 41 w 168"/>
                <a:gd name="T115" fmla="*/ 44 h 159"/>
                <a:gd name="T116" fmla="*/ 44 w 168"/>
                <a:gd name="T117" fmla="*/ 43 h 159"/>
                <a:gd name="T118" fmla="*/ 45 w 168"/>
                <a:gd name="T119" fmla="*/ 42 h 159"/>
                <a:gd name="T120" fmla="*/ 48 w 168"/>
                <a:gd name="T121" fmla="*/ 42 h 159"/>
                <a:gd name="T122" fmla="*/ 52 w 168"/>
                <a:gd name="T123" fmla="*/ 41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8"/>
                <a:gd name="T187" fmla="*/ 0 h 159"/>
                <a:gd name="T188" fmla="*/ 168 w 168"/>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8" h="159">
                  <a:moveTo>
                    <a:pt x="157" y="124"/>
                  </a:moveTo>
                  <a:lnTo>
                    <a:pt x="160" y="113"/>
                  </a:lnTo>
                  <a:lnTo>
                    <a:pt x="162" y="95"/>
                  </a:lnTo>
                  <a:lnTo>
                    <a:pt x="161" y="81"/>
                  </a:lnTo>
                  <a:lnTo>
                    <a:pt x="163" y="69"/>
                  </a:lnTo>
                  <a:lnTo>
                    <a:pt x="168" y="56"/>
                  </a:lnTo>
                  <a:lnTo>
                    <a:pt x="166" y="47"/>
                  </a:lnTo>
                  <a:lnTo>
                    <a:pt x="160" y="38"/>
                  </a:lnTo>
                  <a:lnTo>
                    <a:pt x="154" y="33"/>
                  </a:lnTo>
                  <a:lnTo>
                    <a:pt x="147" y="27"/>
                  </a:lnTo>
                  <a:lnTo>
                    <a:pt x="144" y="15"/>
                  </a:lnTo>
                  <a:lnTo>
                    <a:pt x="144" y="2"/>
                  </a:lnTo>
                  <a:lnTo>
                    <a:pt x="132" y="0"/>
                  </a:lnTo>
                  <a:lnTo>
                    <a:pt x="125" y="1"/>
                  </a:lnTo>
                  <a:lnTo>
                    <a:pt x="114" y="8"/>
                  </a:lnTo>
                  <a:lnTo>
                    <a:pt x="112" y="18"/>
                  </a:lnTo>
                  <a:lnTo>
                    <a:pt x="113" y="28"/>
                  </a:lnTo>
                  <a:lnTo>
                    <a:pt x="111" y="37"/>
                  </a:lnTo>
                  <a:lnTo>
                    <a:pt x="106" y="37"/>
                  </a:lnTo>
                  <a:lnTo>
                    <a:pt x="97" y="34"/>
                  </a:lnTo>
                  <a:lnTo>
                    <a:pt x="89" y="36"/>
                  </a:lnTo>
                  <a:lnTo>
                    <a:pt x="82" y="46"/>
                  </a:lnTo>
                  <a:lnTo>
                    <a:pt x="75" y="55"/>
                  </a:lnTo>
                  <a:lnTo>
                    <a:pt x="65" y="60"/>
                  </a:lnTo>
                  <a:lnTo>
                    <a:pt x="58" y="65"/>
                  </a:lnTo>
                  <a:lnTo>
                    <a:pt x="48" y="69"/>
                  </a:lnTo>
                  <a:lnTo>
                    <a:pt x="42" y="73"/>
                  </a:lnTo>
                  <a:lnTo>
                    <a:pt x="35" y="78"/>
                  </a:lnTo>
                  <a:lnTo>
                    <a:pt x="27" y="77"/>
                  </a:lnTo>
                  <a:lnTo>
                    <a:pt x="18" y="74"/>
                  </a:lnTo>
                  <a:lnTo>
                    <a:pt x="7" y="88"/>
                  </a:lnTo>
                  <a:lnTo>
                    <a:pt x="0" y="105"/>
                  </a:lnTo>
                  <a:lnTo>
                    <a:pt x="5" y="102"/>
                  </a:lnTo>
                  <a:lnTo>
                    <a:pt x="10" y="95"/>
                  </a:lnTo>
                  <a:lnTo>
                    <a:pt x="18" y="96"/>
                  </a:lnTo>
                  <a:lnTo>
                    <a:pt x="19" y="104"/>
                  </a:lnTo>
                  <a:lnTo>
                    <a:pt x="25" y="111"/>
                  </a:lnTo>
                  <a:lnTo>
                    <a:pt x="33" y="122"/>
                  </a:lnTo>
                  <a:lnTo>
                    <a:pt x="37" y="131"/>
                  </a:lnTo>
                  <a:lnTo>
                    <a:pt x="36" y="140"/>
                  </a:lnTo>
                  <a:lnTo>
                    <a:pt x="30" y="148"/>
                  </a:lnTo>
                  <a:lnTo>
                    <a:pt x="27" y="151"/>
                  </a:lnTo>
                  <a:lnTo>
                    <a:pt x="31" y="157"/>
                  </a:lnTo>
                  <a:lnTo>
                    <a:pt x="39" y="151"/>
                  </a:lnTo>
                  <a:lnTo>
                    <a:pt x="42" y="156"/>
                  </a:lnTo>
                  <a:lnTo>
                    <a:pt x="47" y="159"/>
                  </a:lnTo>
                  <a:lnTo>
                    <a:pt x="54" y="157"/>
                  </a:lnTo>
                  <a:lnTo>
                    <a:pt x="61" y="150"/>
                  </a:lnTo>
                  <a:lnTo>
                    <a:pt x="67" y="140"/>
                  </a:lnTo>
                  <a:lnTo>
                    <a:pt x="71" y="128"/>
                  </a:lnTo>
                  <a:lnTo>
                    <a:pt x="76" y="120"/>
                  </a:lnTo>
                  <a:lnTo>
                    <a:pt x="87" y="113"/>
                  </a:lnTo>
                  <a:lnTo>
                    <a:pt x="95" y="118"/>
                  </a:lnTo>
                  <a:lnTo>
                    <a:pt x="105" y="125"/>
                  </a:lnTo>
                  <a:lnTo>
                    <a:pt x="111" y="132"/>
                  </a:lnTo>
                  <a:lnTo>
                    <a:pt x="109" y="141"/>
                  </a:lnTo>
                  <a:lnTo>
                    <a:pt x="117" y="142"/>
                  </a:lnTo>
                  <a:lnTo>
                    <a:pt x="124" y="132"/>
                  </a:lnTo>
                  <a:lnTo>
                    <a:pt x="131" y="128"/>
                  </a:lnTo>
                  <a:lnTo>
                    <a:pt x="135" y="127"/>
                  </a:lnTo>
                  <a:lnTo>
                    <a:pt x="144" y="125"/>
                  </a:lnTo>
                  <a:lnTo>
                    <a:pt x="157" y="12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8" name="Freeform 296"/>
            <p:cNvSpPr>
              <a:spLocks/>
            </p:cNvSpPr>
            <p:nvPr/>
          </p:nvSpPr>
          <p:spPr bwMode="auto">
            <a:xfrm>
              <a:off x="2183" y="3230"/>
              <a:ext cx="15" cy="12"/>
            </a:xfrm>
            <a:custGeom>
              <a:avLst/>
              <a:gdLst>
                <a:gd name="T0" fmla="*/ 4 w 44"/>
                <a:gd name="T1" fmla="*/ 6 h 35"/>
                <a:gd name="T2" fmla="*/ 9 w 44"/>
                <a:gd name="T3" fmla="*/ 1 h 35"/>
                <a:gd name="T4" fmla="*/ 15 w 44"/>
                <a:gd name="T5" fmla="*/ 0 h 35"/>
                <a:gd name="T6" fmla="*/ 13 w 44"/>
                <a:gd name="T7" fmla="*/ 5 h 35"/>
                <a:gd name="T8" fmla="*/ 10 w 44"/>
                <a:gd name="T9" fmla="*/ 9 h 35"/>
                <a:gd name="T10" fmla="*/ 6 w 44"/>
                <a:gd name="T11" fmla="*/ 11 h 35"/>
                <a:gd name="T12" fmla="*/ 0 w 44"/>
                <a:gd name="T13" fmla="*/ 12 h 35"/>
                <a:gd name="T14" fmla="*/ 1 w 44"/>
                <a:gd name="T15" fmla="*/ 9 h 35"/>
                <a:gd name="T16" fmla="*/ 4 w 44"/>
                <a:gd name="T17" fmla="*/ 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5"/>
                <a:gd name="T29" fmla="*/ 44 w 44"/>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5">
                  <a:moveTo>
                    <a:pt x="11" y="17"/>
                  </a:moveTo>
                  <a:lnTo>
                    <a:pt x="25" y="3"/>
                  </a:lnTo>
                  <a:lnTo>
                    <a:pt x="44" y="0"/>
                  </a:lnTo>
                  <a:lnTo>
                    <a:pt x="38" y="15"/>
                  </a:lnTo>
                  <a:lnTo>
                    <a:pt x="29" y="25"/>
                  </a:lnTo>
                  <a:lnTo>
                    <a:pt x="17" y="31"/>
                  </a:lnTo>
                  <a:lnTo>
                    <a:pt x="0" y="35"/>
                  </a:lnTo>
                  <a:lnTo>
                    <a:pt x="4" y="26"/>
                  </a:lnTo>
                  <a:lnTo>
                    <a:pt x="11" y="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9" name="Freeform 297"/>
            <p:cNvSpPr>
              <a:spLocks/>
            </p:cNvSpPr>
            <p:nvPr/>
          </p:nvSpPr>
          <p:spPr bwMode="auto">
            <a:xfrm>
              <a:off x="2213" y="3266"/>
              <a:ext cx="2" cy="5"/>
            </a:xfrm>
            <a:custGeom>
              <a:avLst/>
              <a:gdLst>
                <a:gd name="T0" fmla="*/ 0 w 7"/>
                <a:gd name="T1" fmla="*/ 5 h 12"/>
                <a:gd name="T2" fmla="*/ 2 w 7"/>
                <a:gd name="T3" fmla="*/ 0 h 12"/>
                <a:gd name="T4" fmla="*/ 2 w 7"/>
                <a:gd name="T5" fmla="*/ 5 h 12"/>
                <a:gd name="T6" fmla="*/ 0 w 7"/>
                <a:gd name="T7" fmla="*/ 5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0" y="11"/>
                  </a:moveTo>
                  <a:lnTo>
                    <a:pt x="6" y="0"/>
                  </a:lnTo>
                  <a:lnTo>
                    <a:pt x="7" y="12"/>
                  </a:lnTo>
                  <a:lnTo>
                    <a:pt x="0" y="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0" name="Freeform 298"/>
            <p:cNvSpPr>
              <a:spLocks/>
            </p:cNvSpPr>
            <p:nvPr/>
          </p:nvSpPr>
          <p:spPr bwMode="auto">
            <a:xfrm>
              <a:off x="2159" y="3172"/>
              <a:ext cx="28" cy="33"/>
            </a:xfrm>
            <a:custGeom>
              <a:avLst/>
              <a:gdLst>
                <a:gd name="T0" fmla="*/ 10 w 84"/>
                <a:gd name="T1" fmla="*/ 28 h 97"/>
                <a:gd name="T2" fmla="*/ 11 w 84"/>
                <a:gd name="T3" fmla="*/ 28 h 97"/>
                <a:gd name="T4" fmla="*/ 12 w 84"/>
                <a:gd name="T5" fmla="*/ 31 h 97"/>
                <a:gd name="T6" fmla="*/ 15 w 84"/>
                <a:gd name="T7" fmla="*/ 32 h 97"/>
                <a:gd name="T8" fmla="*/ 18 w 84"/>
                <a:gd name="T9" fmla="*/ 28 h 97"/>
                <a:gd name="T10" fmla="*/ 28 w 84"/>
                <a:gd name="T11" fmla="*/ 7 h 97"/>
                <a:gd name="T12" fmla="*/ 26 w 84"/>
                <a:gd name="T13" fmla="*/ 5 h 97"/>
                <a:gd name="T14" fmla="*/ 24 w 84"/>
                <a:gd name="T15" fmla="*/ 0 h 97"/>
                <a:gd name="T16" fmla="*/ 10 w 84"/>
                <a:gd name="T17" fmla="*/ 5 h 97"/>
                <a:gd name="T18" fmla="*/ 10 w 84"/>
                <a:gd name="T19" fmla="*/ 9 h 97"/>
                <a:gd name="T20" fmla="*/ 11 w 84"/>
                <a:gd name="T21" fmla="*/ 12 h 97"/>
                <a:gd name="T22" fmla="*/ 10 w 84"/>
                <a:gd name="T23" fmla="*/ 15 h 97"/>
                <a:gd name="T24" fmla="*/ 8 w 84"/>
                <a:gd name="T25" fmla="*/ 16 h 97"/>
                <a:gd name="T26" fmla="*/ 6 w 84"/>
                <a:gd name="T27" fmla="*/ 16 h 97"/>
                <a:gd name="T28" fmla="*/ 6 w 84"/>
                <a:gd name="T29" fmla="*/ 13 h 97"/>
                <a:gd name="T30" fmla="*/ 3 w 84"/>
                <a:gd name="T31" fmla="*/ 13 h 97"/>
                <a:gd name="T32" fmla="*/ 2 w 84"/>
                <a:gd name="T33" fmla="*/ 16 h 97"/>
                <a:gd name="T34" fmla="*/ 2 w 84"/>
                <a:gd name="T35" fmla="*/ 21 h 97"/>
                <a:gd name="T36" fmla="*/ 3 w 84"/>
                <a:gd name="T37" fmla="*/ 24 h 97"/>
                <a:gd name="T38" fmla="*/ 3 w 84"/>
                <a:gd name="T39" fmla="*/ 27 h 97"/>
                <a:gd name="T40" fmla="*/ 0 w 84"/>
                <a:gd name="T41" fmla="*/ 31 h 97"/>
                <a:gd name="T42" fmla="*/ 0 w 84"/>
                <a:gd name="T43" fmla="*/ 33 h 97"/>
                <a:gd name="T44" fmla="*/ 4 w 84"/>
                <a:gd name="T45" fmla="*/ 33 h 97"/>
                <a:gd name="T46" fmla="*/ 8 w 84"/>
                <a:gd name="T47" fmla="*/ 31 h 97"/>
                <a:gd name="T48" fmla="*/ 10 w 84"/>
                <a:gd name="T49" fmla="*/ 28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97"/>
                <a:gd name="T77" fmla="*/ 84 w 84"/>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97">
                  <a:moveTo>
                    <a:pt x="29" y="82"/>
                  </a:moveTo>
                  <a:lnTo>
                    <a:pt x="34" y="83"/>
                  </a:lnTo>
                  <a:lnTo>
                    <a:pt x="37" y="91"/>
                  </a:lnTo>
                  <a:lnTo>
                    <a:pt x="44" y="93"/>
                  </a:lnTo>
                  <a:lnTo>
                    <a:pt x="55" y="83"/>
                  </a:lnTo>
                  <a:lnTo>
                    <a:pt x="84" y="21"/>
                  </a:lnTo>
                  <a:lnTo>
                    <a:pt x="78" y="16"/>
                  </a:lnTo>
                  <a:lnTo>
                    <a:pt x="72" y="0"/>
                  </a:lnTo>
                  <a:lnTo>
                    <a:pt x="30" y="16"/>
                  </a:lnTo>
                  <a:lnTo>
                    <a:pt x="30" y="25"/>
                  </a:lnTo>
                  <a:lnTo>
                    <a:pt x="32" y="36"/>
                  </a:lnTo>
                  <a:lnTo>
                    <a:pt x="30" y="43"/>
                  </a:lnTo>
                  <a:lnTo>
                    <a:pt x="23" y="48"/>
                  </a:lnTo>
                  <a:lnTo>
                    <a:pt x="19" y="47"/>
                  </a:lnTo>
                  <a:lnTo>
                    <a:pt x="17" y="37"/>
                  </a:lnTo>
                  <a:lnTo>
                    <a:pt x="10" y="39"/>
                  </a:lnTo>
                  <a:lnTo>
                    <a:pt x="7" y="48"/>
                  </a:lnTo>
                  <a:lnTo>
                    <a:pt x="7" y="61"/>
                  </a:lnTo>
                  <a:lnTo>
                    <a:pt x="8" y="70"/>
                  </a:lnTo>
                  <a:lnTo>
                    <a:pt x="10" y="79"/>
                  </a:lnTo>
                  <a:lnTo>
                    <a:pt x="0" y="91"/>
                  </a:lnTo>
                  <a:lnTo>
                    <a:pt x="1" y="97"/>
                  </a:lnTo>
                  <a:lnTo>
                    <a:pt x="13" y="97"/>
                  </a:lnTo>
                  <a:lnTo>
                    <a:pt x="25" y="91"/>
                  </a:lnTo>
                  <a:lnTo>
                    <a:pt x="29" y="8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1" name="Freeform 299"/>
            <p:cNvSpPr>
              <a:spLocks/>
            </p:cNvSpPr>
            <p:nvPr/>
          </p:nvSpPr>
          <p:spPr bwMode="auto">
            <a:xfrm>
              <a:off x="2242" y="3266"/>
              <a:ext cx="49" cy="71"/>
            </a:xfrm>
            <a:custGeom>
              <a:avLst/>
              <a:gdLst>
                <a:gd name="T0" fmla="*/ 17 w 148"/>
                <a:gd name="T1" fmla="*/ 23 h 212"/>
                <a:gd name="T2" fmla="*/ 20 w 148"/>
                <a:gd name="T3" fmla="*/ 21 h 212"/>
                <a:gd name="T4" fmla="*/ 23 w 148"/>
                <a:gd name="T5" fmla="*/ 21 h 212"/>
                <a:gd name="T6" fmla="*/ 26 w 148"/>
                <a:gd name="T7" fmla="*/ 21 h 212"/>
                <a:gd name="T8" fmla="*/ 27 w 148"/>
                <a:gd name="T9" fmla="*/ 18 h 212"/>
                <a:gd name="T10" fmla="*/ 28 w 148"/>
                <a:gd name="T11" fmla="*/ 15 h 212"/>
                <a:gd name="T12" fmla="*/ 38 w 148"/>
                <a:gd name="T13" fmla="*/ 7 h 212"/>
                <a:gd name="T14" fmla="*/ 39 w 148"/>
                <a:gd name="T15" fmla="*/ 2 h 212"/>
                <a:gd name="T16" fmla="*/ 42 w 148"/>
                <a:gd name="T17" fmla="*/ 0 h 212"/>
                <a:gd name="T18" fmla="*/ 45 w 148"/>
                <a:gd name="T19" fmla="*/ 2 h 212"/>
                <a:gd name="T20" fmla="*/ 49 w 148"/>
                <a:gd name="T21" fmla="*/ 6 h 212"/>
                <a:gd name="T22" fmla="*/ 48 w 148"/>
                <a:gd name="T23" fmla="*/ 10 h 212"/>
                <a:gd name="T24" fmla="*/ 43 w 148"/>
                <a:gd name="T25" fmla="*/ 14 h 212"/>
                <a:gd name="T26" fmla="*/ 42 w 148"/>
                <a:gd name="T27" fmla="*/ 18 h 212"/>
                <a:gd name="T28" fmla="*/ 42 w 148"/>
                <a:gd name="T29" fmla="*/ 21 h 212"/>
                <a:gd name="T30" fmla="*/ 45 w 148"/>
                <a:gd name="T31" fmla="*/ 28 h 212"/>
                <a:gd name="T32" fmla="*/ 41 w 148"/>
                <a:gd name="T33" fmla="*/ 33 h 212"/>
                <a:gd name="T34" fmla="*/ 36 w 148"/>
                <a:gd name="T35" fmla="*/ 35 h 212"/>
                <a:gd name="T36" fmla="*/ 34 w 148"/>
                <a:gd name="T37" fmla="*/ 41 h 212"/>
                <a:gd name="T38" fmla="*/ 32 w 148"/>
                <a:gd name="T39" fmla="*/ 50 h 212"/>
                <a:gd name="T40" fmla="*/ 32 w 148"/>
                <a:gd name="T41" fmla="*/ 53 h 212"/>
                <a:gd name="T42" fmla="*/ 29 w 148"/>
                <a:gd name="T43" fmla="*/ 54 h 212"/>
                <a:gd name="T44" fmla="*/ 22 w 148"/>
                <a:gd name="T45" fmla="*/ 56 h 212"/>
                <a:gd name="T46" fmla="*/ 16 w 148"/>
                <a:gd name="T47" fmla="*/ 60 h 212"/>
                <a:gd name="T48" fmla="*/ 10 w 148"/>
                <a:gd name="T49" fmla="*/ 63 h 212"/>
                <a:gd name="T50" fmla="*/ 5 w 148"/>
                <a:gd name="T51" fmla="*/ 67 h 212"/>
                <a:gd name="T52" fmla="*/ 0 w 148"/>
                <a:gd name="T53" fmla="*/ 71 h 212"/>
                <a:gd name="T54" fmla="*/ 0 w 148"/>
                <a:gd name="T55" fmla="*/ 68 h 212"/>
                <a:gd name="T56" fmla="*/ 0 w 148"/>
                <a:gd name="T57" fmla="*/ 61 h 212"/>
                <a:gd name="T58" fmla="*/ 9 w 148"/>
                <a:gd name="T59" fmla="*/ 43 h 212"/>
                <a:gd name="T60" fmla="*/ 13 w 148"/>
                <a:gd name="T61" fmla="*/ 38 h 212"/>
                <a:gd name="T62" fmla="*/ 14 w 148"/>
                <a:gd name="T63" fmla="*/ 34 h 212"/>
                <a:gd name="T64" fmla="*/ 14 w 148"/>
                <a:gd name="T65" fmla="*/ 31 h 212"/>
                <a:gd name="T66" fmla="*/ 17 w 148"/>
                <a:gd name="T67" fmla="*/ 23 h 2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212"/>
                <a:gd name="T104" fmla="*/ 148 w 148"/>
                <a:gd name="T105" fmla="*/ 212 h 2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212">
                  <a:moveTo>
                    <a:pt x="50" y="68"/>
                  </a:moveTo>
                  <a:lnTo>
                    <a:pt x="61" y="62"/>
                  </a:lnTo>
                  <a:lnTo>
                    <a:pt x="70" y="64"/>
                  </a:lnTo>
                  <a:lnTo>
                    <a:pt x="78" y="62"/>
                  </a:lnTo>
                  <a:lnTo>
                    <a:pt x="83" y="54"/>
                  </a:lnTo>
                  <a:lnTo>
                    <a:pt x="85" y="44"/>
                  </a:lnTo>
                  <a:lnTo>
                    <a:pt x="114" y="21"/>
                  </a:lnTo>
                  <a:lnTo>
                    <a:pt x="118" y="5"/>
                  </a:lnTo>
                  <a:lnTo>
                    <a:pt x="126" y="0"/>
                  </a:lnTo>
                  <a:lnTo>
                    <a:pt x="137" y="7"/>
                  </a:lnTo>
                  <a:lnTo>
                    <a:pt x="148" y="19"/>
                  </a:lnTo>
                  <a:lnTo>
                    <a:pt x="144" y="31"/>
                  </a:lnTo>
                  <a:lnTo>
                    <a:pt x="131" y="42"/>
                  </a:lnTo>
                  <a:lnTo>
                    <a:pt x="126" y="54"/>
                  </a:lnTo>
                  <a:lnTo>
                    <a:pt x="126" y="63"/>
                  </a:lnTo>
                  <a:lnTo>
                    <a:pt x="137" y="85"/>
                  </a:lnTo>
                  <a:lnTo>
                    <a:pt x="124" y="99"/>
                  </a:lnTo>
                  <a:lnTo>
                    <a:pt x="108" y="105"/>
                  </a:lnTo>
                  <a:lnTo>
                    <a:pt x="102" y="122"/>
                  </a:lnTo>
                  <a:lnTo>
                    <a:pt x="98" y="148"/>
                  </a:lnTo>
                  <a:lnTo>
                    <a:pt x="96" y="158"/>
                  </a:lnTo>
                  <a:lnTo>
                    <a:pt x="88" y="162"/>
                  </a:lnTo>
                  <a:lnTo>
                    <a:pt x="65" y="168"/>
                  </a:lnTo>
                  <a:lnTo>
                    <a:pt x="47" y="180"/>
                  </a:lnTo>
                  <a:lnTo>
                    <a:pt x="29" y="189"/>
                  </a:lnTo>
                  <a:lnTo>
                    <a:pt x="16" y="199"/>
                  </a:lnTo>
                  <a:lnTo>
                    <a:pt x="1" y="212"/>
                  </a:lnTo>
                  <a:lnTo>
                    <a:pt x="1" y="203"/>
                  </a:lnTo>
                  <a:lnTo>
                    <a:pt x="0" y="183"/>
                  </a:lnTo>
                  <a:lnTo>
                    <a:pt x="26" y="127"/>
                  </a:lnTo>
                  <a:lnTo>
                    <a:pt x="38" y="112"/>
                  </a:lnTo>
                  <a:lnTo>
                    <a:pt x="43" y="103"/>
                  </a:lnTo>
                  <a:lnTo>
                    <a:pt x="41" y="94"/>
                  </a:lnTo>
                  <a:lnTo>
                    <a:pt x="50" y="6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2" name="Freeform 300"/>
            <p:cNvSpPr>
              <a:spLocks/>
            </p:cNvSpPr>
            <p:nvPr/>
          </p:nvSpPr>
          <p:spPr bwMode="auto">
            <a:xfrm>
              <a:off x="2257" y="3294"/>
              <a:ext cx="39" cy="64"/>
            </a:xfrm>
            <a:custGeom>
              <a:avLst/>
              <a:gdLst>
                <a:gd name="T0" fmla="*/ 26 w 117"/>
                <a:gd name="T1" fmla="*/ 63 h 191"/>
                <a:gd name="T2" fmla="*/ 31 w 117"/>
                <a:gd name="T3" fmla="*/ 64 h 191"/>
                <a:gd name="T4" fmla="*/ 36 w 117"/>
                <a:gd name="T5" fmla="*/ 54 h 191"/>
                <a:gd name="T6" fmla="*/ 38 w 117"/>
                <a:gd name="T7" fmla="*/ 52 h 191"/>
                <a:gd name="T8" fmla="*/ 38 w 117"/>
                <a:gd name="T9" fmla="*/ 50 h 191"/>
                <a:gd name="T10" fmla="*/ 32 w 117"/>
                <a:gd name="T11" fmla="*/ 40 h 191"/>
                <a:gd name="T12" fmla="*/ 32 w 117"/>
                <a:gd name="T13" fmla="*/ 30 h 191"/>
                <a:gd name="T14" fmla="*/ 31 w 117"/>
                <a:gd name="T15" fmla="*/ 29 h 191"/>
                <a:gd name="T16" fmla="*/ 29 w 117"/>
                <a:gd name="T17" fmla="*/ 28 h 191"/>
                <a:gd name="T18" fmla="*/ 28 w 117"/>
                <a:gd name="T19" fmla="*/ 26 h 191"/>
                <a:gd name="T20" fmla="*/ 29 w 117"/>
                <a:gd name="T21" fmla="*/ 23 h 191"/>
                <a:gd name="T22" fmla="*/ 31 w 117"/>
                <a:gd name="T23" fmla="*/ 16 h 191"/>
                <a:gd name="T24" fmla="*/ 33 w 117"/>
                <a:gd name="T25" fmla="*/ 11 h 191"/>
                <a:gd name="T26" fmla="*/ 39 w 117"/>
                <a:gd name="T27" fmla="*/ 3 h 191"/>
                <a:gd name="T28" fmla="*/ 36 w 117"/>
                <a:gd name="T29" fmla="*/ 0 h 191"/>
                <a:gd name="T30" fmla="*/ 30 w 117"/>
                <a:gd name="T31" fmla="*/ 0 h 191"/>
                <a:gd name="T32" fmla="*/ 26 w 117"/>
                <a:gd name="T33" fmla="*/ 5 h 191"/>
                <a:gd name="T34" fmla="*/ 20 w 117"/>
                <a:gd name="T35" fmla="*/ 7 h 191"/>
                <a:gd name="T36" fmla="*/ 18 w 117"/>
                <a:gd name="T37" fmla="*/ 12 h 191"/>
                <a:gd name="T38" fmla="*/ 17 w 117"/>
                <a:gd name="T39" fmla="*/ 21 h 191"/>
                <a:gd name="T40" fmla="*/ 16 w 117"/>
                <a:gd name="T41" fmla="*/ 24 h 191"/>
                <a:gd name="T42" fmla="*/ 14 w 117"/>
                <a:gd name="T43" fmla="*/ 26 h 191"/>
                <a:gd name="T44" fmla="*/ 6 w 117"/>
                <a:gd name="T45" fmla="*/ 28 h 191"/>
                <a:gd name="T46" fmla="*/ 0 w 117"/>
                <a:gd name="T47" fmla="*/ 32 h 191"/>
                <a:gd name="T48" fmla="*/ 3 w 117"/>
                <a:gd name="T49" fmla="*/ 37 h 191"/>
                <a:gd name="T50" fmla="*/ 4 w 117"/>
                <a:gd name="T51" fmla="*/ 44 h 191"/>
                <a:gd name="T52" fmla="*/ 7 w 117"/>
                <a:gd name="T53" fmla="*/ 48 h 191"/>
                <a:gd name="T54" fmla="*/ 2 w 117"/>
                <a:gd name="T55" fmla="*/ 53 h 191"/>
                <a:gd name="T56" fmla="*/ 4 w 117"/>
                <a:gd name="T57" fmla="*/ 58 h 191"/>
                <a:gd name="T58" fmla="*/ 2 w 117"/>
                <a:gd name="T59" fmla="*/ 59 h 191"/>
                <a:gd name="T60" fmla="*/ 3 w 117"/>
                <a:gd name="T61" fmla="*/ 62 h 191"/>
                <a:gd name="T62" fmla="*/ 5 w 117"/>
                <a:gd name="T63" fmla="*/ 63 h 191"/>
                <a:gd name="T64" fmla="*/ 16 w 117"/>
                <a:gd name="T65" fmla="*/ 63 h 191"/>
                <a:gd name="T66" fmla="*/ 26 w 117"/>
                <a:gd name="T67" fmla="*/ 63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191"/>
                <a:gd name="T104" fmla="*/ 117 w 117"/>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191">
                  <a:moveTo>
                    <a:pt x="77" y="187"/>
                  </a:moveTo>
                  <a:lnTo>
                    <a:pt x="93" y="191"/>
                  </a:lnTo>
                  <a:lnTo>
                    <a:pt x="109" y="162"/>
                  </a:lnTo>
                  <a:lnTo>
                    <a:pt x="113" y="156"/>
                  </a:lnTo>
                  <a:lnTo>
                    <a:pt x="113" y="150"/>
                  </a:lnTo>
                  <a:lnTo>
                    <a:pt x="96" y="120"/>
                  </a:lnTo>
                  <a:lnTo>
                    <a:pt x="96" y="91"/>
                  </a:lnTo>
                  <a:lnTo>
                    <a:pt x="92" y="86"/>
                  </a:lnTo>
                  <a:lnTo>
                    <a:pt x="86" y="84"/>
                  </a:lnTo>
                  <a:lnTo>
                    <a:pt x="85" y="79"/>
                  </a:lnTo>
                  <a:lnTo>
                    <a:pt x="87" y="68"/>
                  </a:lnTo>
                  <a:lnTo>
                    <a:pt x="92" y="47"/>
                  </a:lnTo>
                  <a:lnTo>
                    <a:pt x="99" y="32"/>
                  </a:lnTo>
                  <a:lnTo>
                    <a:pt x="117" y="9"/>
                  </a:lnTo>
                  <a:lnTo>
                    <a:pt x="107" y="1"/>
                  </a:lnTo>
                  <a:lnTo>
                    <a:pt x="90" y="0"/>
                  </a:lnTo>
                  <a:lnTo>
                    <a:pt x="77" y="14"/>
                  </a:lnTo>
                  <a:lnTo>
                    <a:pt x="61" y="20"/>
                  </a:lnTo>
                  <a:lnTo>
                    <a:pt x="55" y="37"/>
                  </a:lnTo>
                  <a:lnTo>
                    <a:pt x="51" y="63"/>
                  </a:lnTo>
                  <a:lnTo>
                    <a:pt x="49" y="73"/>
                  </a:lnTo>
                  <a:lnTo>
                    <a:pt x="41" y="77"/>
                  </a:lnTo>
                  <a:lnTo>
                    <a:pt x="18" y="83"/>
                  </a:lnTo>
                  <a:lnTo>
                    <a:pt x="0" y="95"/>
                  </a:lnTo>
                  <a:lnTo>
                    <a:pt x="9" y="110"/>
                  </a:lnTo>
                  <a:lnTo>
                    <a:pt x="11" y="130"/>
                  </a:lnTo>
                  <a:lnTo>
                    <a:pt x="21" y="142"/>
                  </a:lnTo>
                  <a:lnTo>
                    <a:pt x="6" y="157"/>
                  </a:lnTo>
                  <a:lnTo>
                    <a:pt x="12" y="173"/>
                  </a:lnTo>
                  <a:lnTo>
                    <a:pt x="7" y="175"/>
                  </a:lnTo>
                  <a:lnTo>
                    <a:pt x="8" y="186"/>
                  </a:lnTo>
                  <a:lnTo>
                    <a:pt x="14" y="189"/>
                  </a:lnTo>
                  <a:lnTo>
                    <a:pt x="49" y="188"/>
                  </a:lnTo>
                  <a:lnTo>
                    <a:pt x="77" y="18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3" name="Freeform 301"/>
            <p:cNvSpPr>
              <a:spLocks/>
            </p:cNvSpPr>
            <p:nvPr/>
          </p:nvSpPr>
          <p:spPr bwMode="auto">
            <a:xfrm>
              <a:off x="2241" y="3224"/>
              <a:ext cx="43" cy="65"/>
            </a:xfrm>
            <a:custGeom>
              <a:avLst/>
              <a:gdLst>
                <a:gd name="T0" fmla="*/ 17 w 128"/>
                <a:gd name="T1" fmla="*/ 65 h 195"/>
                <a:gd name="T2" fmla="*/ 21 w 128"/>
                <a:gd name="T3" fmla="*/ 63 h 195"/>
                <a:gd name="T4" fmla="*/ 24 w 128"/>
                <a:gd name="T5" fmla="*/ 64 h 195"/>
                <a:gd name="T6" fmla="*/ 27 w 128"/>
                <a:gd name="T7" fmla="*/ 63 h 195"/>
                <a:gd name="T8" fmla="*/ 29 w 128"/>
                <a:gd name="T9" fmla="*/ 60 h 195"/>
                <a:gd name="T10" fmla="*/ 29 w 128"/>
                <a:gd name="T11" fmla="*/ 57 h 195"/>
                <a:gd name="T12" fmla="*/ 39 w 128"/>
                <a:gd name="T13" fmla="*/ 49 h 195"/>
                <a:gd name="T14" fmla="*/ 40 w 128"/>
                <a:gd name="T15" fmla="*/ 44 h 195"/>
                <a:gd name="T16" fmla="*/ 43 w 128"/>
                <a:gd name="T17" fmla="*/ 42 h 195"/>
                <a:gd name="T18" fmla="*/ 28 w 128"/>
                <a:gd name="T19" fmla="*/ 40 h 195"/>
                <a:gd name="T20" fmla="*/ 22 w 128"/>
                <a:gd name="T21" fmla="*/ 32 h 195"/>
                <a:gd name="T22" fmla="*/ 23 w 128"/>
                <a:gd name="T23" fmla="*/ 24 h 195"/>
                <a:gd name="T24" fmla="*/ 23 w 128"/>
                <a:gd name="T25" fmla="*/ 21 h 195"/>
                <a:gd name="T26" fmla="*/ 31 w 128"/>
                <a:gd name="T27" fmla="*/ 10 h 195"/>
                <a:gd name="T28" fmla="*/ 23 w 128"/>
                <a:gd name="T29" fmla="*/ 6 h 195"/>
                <a:gd name="T30" fmla="*/ 23 w 128"/>
                <a:gd name="T31" fmla="*/ 2 h 195"/>
                <a:gd name="T32" fmla="*/ 19 w 128"/>
                <a:gd name="T33" fmla="*/ 0 h 195"/>
                <a:gd name="T34" fmla="*/ 15 w 128"/>
                <a:gd name="T35" fmla="*/ 10 h 195"/>
                <a:gd name="T36" fmla="*/ 5 w 128"/>
                <a:gd name="T37" fmla="*/ 20 h 195"/>
                <a:gd name="T38" fmla="*/ 4 w 128"/>
                <a:gd name="T39" fmla="*/ 27 h 195"/>
                <a:gd name="T40" fmla="*/ 0 w 128"/>
                <a:gd name="T41" fmla="*/ 29 h 195"/>
                <a:gd name="T42" fmla="*/ 1 w 128"/>
                <a:gd name="T43" fmla="*/ 36 h 195"/>
                <a:gd name="T44" fmla="*/ 4 w 128"/>
                <a:gd name="T45" fmla="*/ 39 h 195"/>
                <a:gd name="T46" fmla="*/ 6 w 128"/>
                <a:gd name="T47" fmla="*/ 43 h 195"/>
                <a:gd name="T48" fmla="*/ 5 w 128"/>
                <a:gd name="T49" fmla="*/ 47 h 195"/>
                <a:gd name="T50" fmla="*/ 7 w 128"/>
                <a:gd name="T51" fmla="*/ 54 h 195"/>
                <a:gd name="T52" fmla="*/ 6 w 128"/>
                <a:gd name="T53" fmla="*/ 61 h 195"/>
                <a:gd name="T54" fmla="*/ 17 w 128"/>
                <a:gd name="T55" fmla="*/ 65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195"/>
                <a:gd name="T86" fmla="*/ 128 w 12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195">
                  <a:moveTo>
                    <a:pt x="52" y="195"/>
                  </a:moveTo>
                  <a:lnTo>
                    <a:pt x="63" y="189"/>
                  </a:lnTo>
                  <a:lnTo>
                    <a:pt x="72" y="191"/>
                  </a:lnTo>
                  <a:lnTo>
                    <a:pt x="80" y="189"/>
                  </a:lnTo>
                  <a:lnTo>
                    <a:pt x="85" y="181"/>
                  </a:lnTo>
                  <a:lnTo>
                    <a:pt x="87" y="171"/>
                  </a:lnTo>
                  <a:lnTo>
                    <a:pt x="116" y="148"/>
                  </a:lnTo>
                  <a:lnTo>
                    <a:pt x="120" y="132"/>
                  </a:lnTo>
                  <a:lnTo>
                    <a:pt x="128" y="127"/>
                  </a:lnTo>
                  <a:lnTo>
                    <a:pt x="84" y="119"/>
                  </a:lnTo>
                  <a:lnTo>
                    <a:pt x="66" y="96"/>
                  </a:lnTo>
                  <a:lnTo>
                    <a:pt x="68" y="73"/>
                  </a:lnTo>
                  <a:lnTo>
                    <a:pt x="67" y="62"/>
                  </a:lnTo>
                  <a:lnTo>
                    <a:pt x="91" y="30"/>
                  </a:lnTo>
                  <a:lnTo>
                    <a:pt x="69" y="17"/>
                  </a:lnTo>
                  <a:lnTo>
                    <a:pt x="68" y="7"/>
                  </a:lnTo>
                  <a:lnTo>
                    <a:pt x="58" y="0"/>
                  </a:lnTo>
                  <a:lnTo>
                    <a:pt x="45" y="30"/>
                  </a:lnTo>
                  <a:lnTo>
                    <a:pt x="15" y="60"/>
                  </a:lnTo>
                  <a:lnTo>
                    <a:pt x="12" y="80"/>
                  </a:lnTo>
                  <a:lnTo>
                    <a:pt x="0" y="86"/>
                  </a:lnTo>
                  <a:lnTo>
                    <a:pt x="3" y="108"/>
                  </a:lnTo>
                  <a:lnTo>
                    <a:pt x="13" y="117"/>
                  </a:lnTo>
                  <a:lnTo>
                    <a:pt x="18" y="128"/>
                  </a:lnTo>
                  <a:lnTo>
                    <a:pt x="15" y="141"/>
                  </a:lnTo>
                  <a:lnTo>
                    <a:pt x="21" y="163"/>
                  </a:lnTo>
                  <a:lnTo>
                    <a:pt x="18" y="182"/>
                  </a:lnTo>
                  <a:lnTo>
                    <a:pt x="52" y="1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4" name="Freeform 302"/>
            <p:cNvSpPr>
              <a:spLocks/>
            </p:cNvSpPr>
            <p:nvPr/>
          </p:nvSpPr>
          <p:spPr bwMode="auto">
            <a:xfrm>
              <a:off x="2206" y="3284"/>
              <a:ext cx="52" cy="55"/>
            </a:xfrm>
            <a:custGeom>
              <a:avLst/>
              <a:gdLst>
                <a:gd name="T0" fmla="*/ 28 w 158"/>
                <a:gd name="T1" fmla="*/ 44 h 166"/>
                <a:gd name="T2" fmla="*/ 30 w 158"/>
                <a:gd name="T3" fmla="*/ 41 h 166"/>
                <a:gd name="T4" fmla="*/ 34 w 158"/>
                <a:gd name="T5" fmla="*/ 41 h 166"/>
                <a:gd name="T6" fmla="*/ 36 w 158"/>
                <a:gd name="T7" fmla="*/ 42 h 166"/>
                <a:gd name="T8" fmla="*/ 44 w 158"/>
                <a:gd name="T9" fmla="*/ 24 h 166"/>
                <a:gd name="T10" fmla="*/ 48 w 158"/>
                <a:gd name="T11" fmla="*/ 19 h 166"/>
                <a:gd name="T12" fmla="*/ 50 w 158"/>
                <a:gd name="T13" fmla="*/ 16 h 166"/>
                <a:gd name="T14" fmla="*/ 49 w 158"/>
                <a:gd name="T15" fmla="*/ 13 h 166"/>
                <a:gd name="T16" fmla="*/ 52 w 158"/>
                <a:gd name="T17" fmla="*/ 4 h 166"/>
                <a:gd name="T18" fmla="*/ 41 w 158"/>
                <a:gd name="T19" fmla="*/ 0 h 166"/>
                <a:gd name="T20" fmla="*/ 39 w 158"/>
                <a:gd name="T21" fmla="*/ 4 h 166"/>
                <a:gd name="T22" fmla="*/ 37 w 158"/>
                <a:gd name="T23" fmla="*/ 6 h 166"/>
                <a:gd name="T24" fmla="*/ 36 w 158"/>
                <a:gd name="T25" fmla="*/ 7 h 166"/>
                <a:gd name="T26" fmla="*/ 35 w 158"/>
                <a:gd name="T27" fmla="*/ 8 h 166"/>
                <a:gd name="T28" fmla="*/ 34 w 158"/>
                <a:gd name="T29" fmla="*/ 12 h 166"/>
                <a:gd name="T30" fmla="*/ 33 w 158"/>
                <a:gd name="T31" fmla="*/ 15 h 166"/>
                <a:gd name="T32" fmla="*/ 18 w 158"/>
                <a:gd name="T33" fmla="*/ 15 h 166"/>
                <a:gd name="T34" fmla="*/ 9 w 158"/>
                <a:gd name="T35" fmla="*/ 13 h 166"/>
                <a:gd name="T36" fmla="*/ 8 w 158"/>
                <a:gd name="T37" fmla="*/ 15 h 166"/>
                <a:gd name="T38" fmla="*/ 8 w 158"/>
                <a:gd name="T39" fmla="*/ 18 h 166"/>
                <a:gd name="T40" fmla="*/ 10 w 158"/>
                <a:gd name="T41" fmla="*/ 21 h 166"/>
                <a:gd name="T42" fmla="*/ 6 w 158"/>
                <a:gd name="T43" fmla="*/ 28 h 166"/>
                <a:gd name="T44" fmla="*/ 5 w 158"/>
                <a:gd name="T45" fmla="*/ 33 h 166"/>
                <a:gd name="T46" fmla="*/ 3 w 158"/>
                <a:gd name="T47" fmla="*/ 36 h 166"/>
                <a:gd name="T48" fmla="*/ 1 w 158"/>
                <a:gd name="T49" fmla="*/ 39 h 166"/>
                <a:gd name="T50" fmla="*/ 0 w 158"/>
                <a:gd name="T51" fmla="*/ 42 h 166"/>
                <a:gd name="T52" fmla="*/ 2 w 158"/>
                <a:gd name="T53" fmla="*/ 45 h 166"/>
                <a:gd name="T54" fmla="*/ 4 w 158"/>
                <a:gd name="T55" fmla="*/ 47 h 166"/>
                <a:gd name="T56" fmla="*/ 5 w 158"/>
                <a:gd name="T57" fmla="*/ 49 h 166"/>
                <a:gd name="T58" fmla="*/ 5 w 158"/>
                <a:gd name="T59" fmla="*/ 54 h 166"/>
                <a:gd name="T60" fmla="*/ 7 w 158"/>
                <a:gd name="T61" fmla="*/ 55 h 166"/>
                <a:gd name="T62" fmla="*/ 10 w 158"/>
                <a:gd name="T63" fmla="*/ 54 h 166"/>
                <a:gd name="T64" fmla="*/ 12 w 158"/>
                <a:gd name="T65" fmla="*/ 54 h 166"/>
                <a:gd name="T66" fmla="*/ 18 w 158"/>
                <a:gd name="T67" fmla="*/ 50 h 166"/>
                <a:gd name="T68" fmla="*/ 22 w 158"/>
                <a:gd name="T69" fmla="*/ 45 h 166"/>
                <a:gd name="T70" fmla="*/ 26 w 158"/>
                <a:gd name="T71" fmla="*/ 45 h 166"/>
                <a:gd name="T72" fmla="*/ 28 w 158"/>
                <a:gd name="T73" fmla="*/ 44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166"/>
                <a:gd name="T113" fmla="*/ 158 w 158"/>
                <a:gd name="T114" fmla="*/ 166 h 1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166">
                  <a:moveTo>
                    <a:pt x="84" y="132"/>
                  </a:moveTo>
                  <a:lnTo>
                    <a:pt x="90" y="123"/>
                  </a:lnTo>
                  <a:lnTo>
                    <a:pt x="102" y="123"/>
                  </a:lnTo>
                  <a:lnTo>
                    <a:pt x="108" y="128"/>
                  </a:lnTo>
                  <a:lnTo>
                    <a:pt x="134" y="72"/>
                  </a:lnTo>
                  <a:lnTo>
                    <a:pt x="146" y="57"/>
                  </a:lnTo>
                  <a:lnTo>
                    <a:pt x="151" y="48"/>
                  </a:lnTo>
                  <a:lnTo>
                    <a:pt x="149" y="39"/>
                  </a:lnTo>
                  <a:lnTo>
                    <a:pt x="158" y="13"/>
                  </a:lnTo>
                  <a:lnTo>
                    <a:pt x="124" y="0"/>
                  </a:lnTo>
                  <a:lnTo>
                    <a:pt x="118" y="13"/>
                  </a:lnTo>
                  <a:lnTo>
                    <a:pt x="113" y="19"/>
                  </a:lnTo>
                  <a:lnTo>
                    <a:pt x="108" y="21"/>
                  </a:lnTo>
                  <a:lnTo>
                    <a:pt x="106" y="25"/>
                  </a:lnTo>
                  <a:lnTo>
                    <a:pt x="104" y="36"/>
                  </a:lnTo>
                  <a:lnTo>
                    <a:pt x="101" y="44"/>
                  </a:lnTo>
                  <a:lnTo>
                    <a:pt x="56" y="45"/>
                  </a:lnTo>
                  <a:lnTo>
                    <a:pt x="28" y="39"/>
                  </a:lnTo>
                  <a:lnTo>
                    <a:pt x="25" y="45"/>
                  </a:lnTo>
                  <a:lnTo>
                    <a:pt x="25" y="54"/>
                  </a:lnTo>
                  <a:lnTo>
                    <a:pt x="30" y="63"/>
                  </a:lnTo>
                  <a:lnTo>
                    <a:pt x="18" y="86"/>
                  </a:lnTo>
                  <a:lnTo>
                    <a:pt x="14" y="99"/>
                  </a:lnTo>
                  <a:lnTo>
                    <a:pt x="10" y="108"/>
                  </a:lnTo>
                  <a:lnTo>
                    <a:pt x="2" y="118"/>
                  </a:lnTo>
                  <a:lnTo>
                    <a:pt x="0" y="127"/>
                  </a:lnTo>
                  <a:lnTo>
                    <a:pt x="5" y="135"/>
                  </a:lnTo>
                  <a:lnTo>
                    <a:pt x="12" y="142"/>
                  </a:lnTo>
                  <a:lnTo>
                    <a:pt x="14" y="148"/>
                  </a:lnTo>
                  <a:lnTo>
                    <a:pt x="16" y="163"/>
                  </a:lnTo>
                  <a:lnTo>
                    <a:pt x="20" y="166"/>
                  </a:lnTo>
                  <a:lnTo>
                    <a:pt x="30" y="164"/>
                  </a:lnTo>
                  <a:lnTo>
                    <a:pt x="37" y="164"/>
                  </a:lnTo>
                  <a:lnTo>
                    <a:pt x="55" y="151"/>
                  </a:lnTo>
                  <a:lnTo>
                    <a:pt x="67" y="135"/>
                  </a:lnTo>
                  <a:lnTo>
                    <a:pt x="78" y="136"/>
                  </a:lnTo>
                  <a:lnTo>
                    <a:pt x="84" y="1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5" name="Freeform 303"/>
            <p:cNvSpPr>
              <a:spLocks/>
            </p:cNvSpPr>
            <p:nvPr/>
          </p:nvSpPr>
          <p:spPr bwMode="auto">
            <a:xfrm>
              <a:off x="2192" y="3312"/>
              <a:ext cx="14" cy="10"/>
            </a:xfrm>
            <a:custGeom>
              <a:avLst/>
              <a:gdLst>
                <a:gd name="T0" fmla="*/ 9 w 42"/>
                <a:gd name="T1" fmla="*/ 0 h 29"/>
                <a:gd name="T2" fmla="*/ 14 w 42"/>
                <a:gd name="T3" fmla="*/ 0 h 29"/>
                <a:gd name="T4" fmla="*/ 12 w 42"/>
                <a:gd name="T5" fmla="*/ 5 h 29"/>
                <a:gd name="T6" fmla="*/ 4 w 42"/>
                <a:gd name="T7" fmla="*/ 10 h 29"/>
                <a:gd name="T8" fmla="*/ 0 w 42"/>
                <a:gd name="T9" fmla="*/ 7 h 29"/>
                <a:gd name="T10" fmla="*/ 4 w 42"/>
                <a:gd name="T11" fmla="*/ 1 h 29"/>
                <a:gd name="T12" fmla="*/ 9 w 42"/>
                <a:gd name="T13" fmla="*/ 0 h 29"/>
                <a:gd name="T14" fmla="*/ 0 60000 65536"/>
                <a:gd name="T15" fmla="*/ 0 60000 65536"/>
                <a:gd name="T16" fmla="*/ 0 60000 65536"/>
                <a:gd name="T17" fmla="*/ 0 60000 65536"/>
                <a:gd name="T18" fmla="*/ 0 60000 65536"/>
                <a:gd name="T19" fmla="*/ 0 60000 65536"/>
                <a:gd name="T20" fmla="*/ 0 60000 65536"/>
                <a:gd name="T21" fmla="*/ 0 w 42"/>
                <a:gd name="T22" fmla="*/ 0 h 29"/>
                <a:gd name="T23" fmla="*/ 42 w 4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9">
                  <a:moveTo>
                    <a:pt x="27" y="0"/>
                  </a:moveTo>
                  <a:lnTo>
                    <a:pt x="42" y="1"/>
                  </a:lnTo>
                  <a:lnTo>
                    <a:pt x="36" y="15"/>
                  </a:lnTo>
                  <a:lnTo>
                    <a:pt x="11" y="29"/>
                  </a:lnTo>
                  <a:lnTo>
                    <a:pt x="0" y="20"/>
                  </a:lnTo>
                  <a:lnTo>
                    <a:pt x="12" y="2"/>
                  </a:lnTo>
                  <a:lnTo>
                    <a:pt x="27"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6" name="Freeform 304"/>
            <p:cNvSpPr>
              <a:spLocks/>
            </p:cNvSpPr>
            <p:nvPr/>
          </p:nvSpPr>
          <p:spPr bwMode="auto">
            <a:xfrm>
              <a:off x="2236" y="2995"/>
              <a:ext cx="71" cy="121"/>
            </a:xfrm>
            <a:custGeom>
              <a:avLst/>
              <a:gdLst>
                <a:gd name="T0" fmla="*/ 26 w 213"/>
                <a:gd name="T1" fmla="*/ 74 h 359"/>
                <a:gd name="T2" fmla="*/ 30 w 213"/>
                <a:gd name="T3" fmla="*/ 72 h 359"/>
                <a:gd name="T4" fmla="*/ 30 w 213"/>
                <a:gd name="T5" fmla="*/ 66 h 359"/>
                <a:gd name="T6" fmla="*/ 26 w 213"/>
                <a:gd name="T7" fmla="*/ 65 h 359"/>
                <a:gd name="T8" fmla="*/ 26 w 213"/>
                <a:gd name="T9" fmla="*/ 58 h 359"/>
                <a:gd name="T10" fmla="*/ 22 w 213"/>
                <a:gd name="T11" fmla="*/ 48 h 359"/>
                <a:gd name="T12" fmla="*/ 21 w 213"/>
                <a:gd name="T13" fmla="*/ 42 h 359"/>
                <a:gd name="T14" fmla="*/ 13 w 213"/>
                <a:gd name="T15" fmla="*/ 27 h 359"/>
                <a:gd name="T16" fmla="*/ 6 w 213"/>
                <a:gd name="T17" fmla="*/ 25 h 359"/>
                <a:gd name="T18" fmla="*/ 7 w 213"/>
                <a:gd name="T19" fmla="*/ 16 h 359"/>
                <a:gd name="T20" fmla="*/ 0 w 213"/>
                <a:gd name="T21" fmla="*/ 7 h 359"/>
                <a:gd name="T22" fmla="*/ 14 w 213"/>
                <a:gd name="T23" fmla="*/ 1 h 359"/>
                <a:gd name="T24" fmla="*/ 29 w 213"/>
                <a:gd name="T25" fmla="*/ 18 h 359"/>
                <a:gd name="T26" fmla="*/ 27 w 213"/>
                <a:gd name="T27" fmla="*/ 0 h 359"/>
                <a:gd name="T28" fmla="*/ 46 w 213"/>
                <a:gd name="T29" fmla="*/ 1 h 359"/>
                <a:gd name="T30" fmla="*/ 49 w 213"/>
                <a:gd name="T31" fmla="*/ 18 h 359"/>
                <a:gd name="T32" fmla="*/ 58 w 213"/>
                <a:gd name="T33" fmla="*/ 22 h 359"/>
                <a:gd name="T34" fmla="*/ 66 w 213"/>
                <a:gd name="T35" fmla="*/ 20 h 359"/>
                <a:gd name="T36" fmla="*/ 71 w 213"/>
                <a:gd name="T37" fmla="*/ 32 h 359"/>
                <a:gd name="T38" fmla="*/ 64 w 213"/>
                <a:gd name="T39" fmla="*/ 44 h 359"/>
                <a:gd name="T40" fmla="*/ 62 w 213"/>
                <a:gd name="T41" fmla="*/ 76 h 359"/>
                <a:gd name="T42" fmla="*/ 66 w 213"/>
                <a:gd name="T43" fmla="*/ 82 h 359"/>
                <a:gd name="T44" fmla="*/ 64 w 213"/>
                <a:gd name="T45" fmla="*/ 101 h 359"/>
                <a:gd name="T46" fmla="*/ 61 w 213"/>
                <a:gd name="T47" fmla="*/ 102 h 359"/>
                <a:gd name="T48" fmla="*/ 57 w 213"/>
                <a:gd name="T49" fmla="*/ 100 h 359"/>
                <a:gd name="T50" fmla="*/ 51 w 213"/>
                <a:gd name="T51" fmla="*/ 99 h 359"/>
                <a:gd name="T52" fmla="*/ 45 w 213"/>
                <a:gd name="T53" fmla="*/ 99 h 359"/>
                <a:gd name="T54" fmla="*/ 40 w 213"/>
                <a:gd name="T55" fmla="*/ 105 h 359"/>
                <a:gd name="T56" fmla="*/ 43 w 213"/>
                <a:gd name="T57" fmla="*/ 117 h 359"/>
                <a:gd name="T58" fmla="*/ 34 w 213"/>
                <a:gd name="T59" fmla="*/ 121 h 359"/>
                <a:gd name="T60" fmla="*/ 26 w 213"/>
                <a:gd name="T61" fmla="*/ 111 h 359"/>
                <a:gd name="T62" fmla="*/ 15 w 213"/>
                <a:gd name="T63" fmla="*/ 114 h 359"/>
                <a:gd name="T64" fmla="*/ 11 w 213"/>
                <a:gd name="T65" fmla="*/ 110 h 359"/>
                <a:gd name="T66" fmla="*/ 18 w 213"/>
                <a:gd name="T67" fmla="*/ 96 h 359"/>
                <a:gd name="T68" fmla="*/ 23 w 213"/>
                <a:gd name="T69" fmla="*/ 96 h 359"/>
                <a:gd name="T70" fmla="*/ 27 w 213"/>
                <a:gd name="T71" fmla="*/ 82 h 359"/>
                <a:gd name="T72" fmla="*/ 25 w 213"/>
                <a:gd name="T73" fmla="*/ 80 h 359"/>
                <a:gd name="T74" fmla="*/ 26 w 213"/>
                <a:gd name="T75" fmla="*/ 74 h 3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359"/>
                <a:gd name="T116" fmla="*/ 213 w 213"/>
                <a:gd name="T117" fmla="*/ 359 h 3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359">
                  <a:moveTo>
                    <a:pt x="79" y="219"/>
                  </a:moveTo>
                  <a:lnTo>
                    <a:pt x="89" y="214"/>
                  </a:lnTo>
                  <a:lnTo>
                    <a:pt x="90" y="196"/>
                  </a:lnTo>
                  <a:lnTo>
                    <a:pt x="78" y="193"/>
                  </a:lnTo>
                  <a:lnTo>
                    <a:pt x="79" y="173"/>
                  </a:lnTo>
                  <a:lnTo>
                    <a:pt x="65" y="142"/>
                  </a:lnTo>
                  <a:lnTo>
                    <a:pt x="64" y="124"/>
                  </a:lnTo>
                  <a:lnTo>
                    <a:pt x="39" y="80"/>
                  </a:lnTo>
                  <a:lnTo>
                    <a:pt x="19" y="74"/>
                  </a:lnTo>
                  <a:lnTo>
                    <a:pt x="22" y="48"/>
                  </a:lnTo>
                  <a:lnTo>
                    <a:pt x="0" y="20"/>
                  </a:lnTo>
                  <a:lnTo>
                    <a:pt x="43" y="3"/>
                  </a:lnTo>
                  <a:lnTo>
                    <a:pt x="87" y="52"/>
                  </a:lnTo>
                  <a:lnTo>
                    <a:pt x="82" y="0"/>
                  </a:lnTo>
                  <a:lnTo>
                    <a:pt x="138" y="2"/>
                  </a:lnTo>
                  <a:lnTo>
                    <a:pt x="148" y="52"/>
                  </a:lnTo>
                  <a:lnTo>
                    <a:pt x="174" y="64"/>
                  </a:lnTo>
                  <a:lnTo>
                    <a:pt x="199" y="59"/>
                  </a:lnTo>
                  <a:lnTo>
                    <a:pt x="213" y="96"/>
                  </a:lnTo>
                  <a:lnTo>
                    <a:pt x="193" y="132"/>
                  </a:lnTo>
                  <a:lnTo>
                    <a:pt x="186" y="226"/>
                  </a:lnTo>
                  <a:lnTo>
                    <a:pt x="197" y="243"/>
                  </a:lnTo>
                  <a:lnTo>
                    <a:pt x="192" y="300"/>
                  </a:lnTo>
                  <a:lnTo>
                    <a:pt x="183" y="303"/>
                  </a:lnTo>
                  <a:lnTo>
                    <a:pt x="172" y="297"/>
                  </a:lnTo>
                  <a:lnTo>
                    <a:pt x="153" y="294"/>
                  </a:lnTo>
                  <a:lnTo>
                    <a:pt x="135" y="293"/>
                  </a:lnTo>
                  <a:lnTo>
                    <a:pt x="119" y="311"/>
                  </a:lnTo>
                  <a:lnTo>
                    <a:pt x="130" y="347"/>
                  </a:lnTo>
                  <a:lnTo>
                    <a:pt x="103" y="359"/>
                  </a:lnTo>
                  <a:lnTo>
                    <a:pt x="79" y="329"/>
                  </a:lnTo>
                  <a:lnTo>
                    <a:pt x="46" y="338"/>
                  </a:lnTo>
                  <a:lnTo>
                    <a:pt x="33" y="325"/>
                  </a:lnTo>
                  <a:lnTo>
                    <a:pt x="55" y="284"/>
                  </a:lnTo>
                  <a:lnTo>
                    <a:pt x="69" y="285"/>
                  </a:lnTo>
                  <a:lnTo>
                    <a:pt x="82" y="244"/>
                  </a:lnTo>
                  <a:lnTo>
                    <a:pt x="75" y="237"/>
                  </a:lnTo>
                  <a:lnTo>
                    <a:pt x="79" y="2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7" name="Freeform 305"/>
            <p:cNvSpPr>
              <a:spLocks/>
            </p:cNvSpPr>
            <p:nvPr/>
          </p:nvSpPr>
          <p:spPr bwMode="auto">
            <a:xfrm>
              <a:off x="2212" y="3003"/>
              <a:ext cx="54" cy="111"/>
            </a:xfrm>
            <a:custGeom>
              <a:avLst/>
              <a:gdLst>
                <a:gd name="T0" fmla="*/ 4 w 161"/>
                <a:gd name="T1" fmla="*/ 55 h 332"/>
                <a:gd name="T2" fmla="*/ 8 w 161"/>
                <a:gd name="T3" fmla="*/ 43 h 332"/>
                <a:gd name="T4" fmla="*/ 17 w 161"/>
                <a:gd name="T5" fmla="*/ 30 h 332"/>
                <a:gd name="T6" fmla="*/ 15 w 161"/>
                <a:gd name="T7" fmla="*/ 25 h 332"/>
                <a:gd name="T8" fmla="*/ 16 w 161"/>
                <a:gd name="T9" fmla="*/ 6 h 332"/>
                <a:gd name="T10" fmla="*/ 24 w 161"/>
                <a:gd name="T11" fmla="*/ 0 h 332"/>
                <a:gd name="T12" fmla="*/ 31 w 161"/>
                <a:gd name="T13" fmla="*/ 9 h 332"/>
                <a:gd name="T14" fmla="*/ 30 w 161"/>
                <a:gd name="T15" fmla="*/ 18 h 332"/>
                <a:gd name="T16" fmla="*/ 37 w 161"/>
                <a:gd name="T17" fmla="*/ 20 h 332"/>
                <a:gd name="T18" fmla="*/ 45 w 161"/>
                <a:gd name="T19" fmla="*/ 35 h 332"/>
                <a:gd name="T20" fmla="*/ 46 w 161"/>
                <a:gd name="T21" fmla="*/ 41 h 332"/>
                <a:gd name="T22" fmla="*/ 50 w 161"/>
                <a:gd name="T23" fmla="*/ 51 h 332"/>
                <a:gd name="T24" fmla="*/ 50 w 161"/>
                <a:gd name="T25" fmla="*/ 58 h 332"/>
                <a:gd name="T26" fmla="*/ 54 w 161"/>
                <a:gd name="T27" fmla="*/ 59 h 332"/>
                <a:gd name="T28" fmla="*/ 54 w 161"/>
                <a:gd name="T29" fmla="*/ 65 h 332"/>
                <a:gd name="T30" fmla="*/ 50 w 161"/>
                <a:gd name="T31" fmla="*/ 67 h 332"/>
                <a:gd name="T32" fmla="*/ 49 w 161"/>
                <a:gd name="T33" fmla="*/ 73 h 332"/>
                <a:gd name="T34" fmla="*/ 51 w 161"/>
                <a:gd name="T35" fmla="*/ 75 h 332"/>
                <a:gd name="T36" fmla="*/ 47 w 161"/>
                <a:gd name="T37" fmla="*/ 89 h 332"/>
                <a:gd name="T38" fmla="*/ 42 w 161"/>
                <a:gd name="T39" fmla="*/ 88 h 332"/>
                <a:gd name="T40" fmla="*/ 35 w 161"/>
                <a:gd name="T41" fmla="*/ 102 h 332"/>
                <a:gd name="T42" fmla="*/ 21 w 161"/>
                <a:gd name="T43" fmla="*/ 103 h 332"/>
                <a:gd name="T44" fmla="*/ 19 w 161"/>
                <a:gd name="T45" fmla="*/ 111 h 332"/>
                <a:gd name="T46" fmla="*/ 14 w 161"/>
                <a:gd name="T47" fmla="*/ 107 h 332"/>
                <a:gd name="T48" fmla="*/ 12 w 161"/>
                <a:gd name="T49" fmla="*/ 97 h 332"/>
                <a:gd name="T50" fmla="*/ 5 w 161"/>
                <a:gd name="T51" fmla="*/ 95 h 332"/>
                <a:gd name="T52" fmla="*/ 4 w 161"/>
                <a:gd name="T53" fmla="*/ 92 h 332"/>
                <a:gd name="T54" fmla="*/ 6 w 161"/>
                <a:gd name="T55" fmla="*/ 87 h 332"/>
                <a:gd name="T56" fmla="*/ 6 w 161"/>
                <a:gd name="T57" fmla="*/ 81 h 332"/>
                <a:gd name="T58" fmla="*/ 0 w 161"/>
                <a:gd name="T59" fmla="*/ 73 h 332"/>
                <a:gd name="T60" fmla="*/ 4 w 161"/>
                <a:gd name="T61" fmla="*/ 63 h 332"/>
                <a:gd name="T62" fmla="*/ 4 w 161"/>
                <a:gd name="T63" fmla="*/ 55 h 3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332"/>
                <a:gd name="T98" fmla="*/ 161 w 161"/>
                <a:gd name="T99" fmla="*/ 332 h 3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332">
                  <a:moveTo>
                    <a:pt x="11" y="164"/>
                  </a:moveTo>
                  <a:lnTo>
                    <a:pt x="24" y="130"/>
                  </a:lnTo>
                  <a:lnTo>
                    <a:pt x="51" y="89"/>
                  </a:lnTo>
                  <a:lnTo>
                    <a:pt x="45" y="76"/>
                  </a:lnTo>
                  <a:lnTo>
                    <a:pt x="48" y="17"/>
                  </a:lnTo>
                  <a:lnTo>
                    <a:pt x="71" y="0"/>
                  </a:lnTo>
                  <a:lnTo>
                    <a:pt x="93" y="28"/>
                  </a:lnTo>
                  <a:lnTo>
                    <a:pt x="90" y="54"/>
                  </a:lnTo>
                  <a:lnTo>
                    <a:pt x="110" y="60"/>
                  </a:lnTo>
                  <a:lnTo>
                    <a:pt x="135" y="104"/>
                  </a:lnTo>
                  <a:lnTo>
                    <a:pt x="136" y="122"/>
                  </a:lnTo>
                  <a:lnTo>
                    <a:pt x="150" y="153"/>
                  </a:lnTo>
                  <a:lnTo>
                    <a:pt x="149" y="173"/>
                  </a:lnTo>
                  <a:lnTo>
                    <a:pt x="161" y="176"/>
                  </a:lnTo>
                  <a:lnTo>
                    <a:pt x="160" y="194"/>
                  </a:lnTo>
                  <a:lnTo>
                    <a:pt x="150" y="199"/>
                  </a:lnTo>
                  <a:lnTo>
                    <a:pt x="146" y="217"/>
                  </a:lnTo>
                  <a:lnTo>
                    <a:pt x="153" y="224"/>
                  </a:lnTo>
                  <a:lnTo>
                    <a:pt x="140" y="265"/>
                  </a:lnTo>
                  <a:lnTo>
                    <a:pt x="126" y="264"/>
                  </a:lnTo>
                  <a:lnTo>
                    <a:pt x="104" y="305"/>
                  </a:lnTo>
                  <a:lnTo>
                    <a:pt x="63" y="309"/>
                  </a:lnTo>
                  <a:lnTo>
                    <a:pt x="56" y="332"/>
                  </a:lnTo>
                  <a:lnTo>
                    <a:pt x="41" y="319"/>
                  </a:lnTo>
                  <a:lnTo>
                    <a:pt x="36" y="290"/>
                  </a:lnTo>
                  <a:lnTo>
                    <a:pt x="15" y="285"/>
                  </a:lnTo>
                  <a:lnTo>
                    <a:pt x="11" y="274"/>
                  </a:lnTo>
                  <a:lnTo>
                    <a:pt x="17" y="259"/>
                  </a:lnTo>
                  <a:lnTo>
                    <a:pt x="18" y="241"/>
                  </a:lnTo>
                  <a:lnTo>
                    <a:pt x="0" y="217"/>
                  </a:lnTo>
                  <a:lnTo>
                    <a:pt x="11" y="189"/>
                  </a:lnTo>
                  <a:lnTo>
                    <a:pt x="11" y="16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8" name="Freeform 306"/>
            <p:cNvSpPr>
              <a:spLocks/>
            </p:cNvSpPr>
            <p:nvPr/>
          </p:nvSpPr>
          <p:spPr bwMode="auto">
            <a:xfrm>
              <a:off x="2182" y="3098"/>
              <a:ext cx="58" cy="99"/>
            </a:xfrm>
            <a:custGeom>
              <a:avLst/>
              <a:gdLst>
                <a:gd name="T0" fmla="*/ 56 w 173"/>
                <a:gd name="T1" fmla="*/ 43 h 296"/>
                <a:gd name="T2" fmla="*/ 58 w 173"/>
                <a:gd name="T3" fmla="*/ 29 h 296"/>
                <a:gd name="T4" fmla="*/ 48 w 173"/>
                <a:gd name="T5" fmla="*/ 23 h 296"/>
                <a:gd name="T6" fmla="*/ 49 w 173"/>
                <a:gd name="T7" fmla="*/ 16 h 296"/>
                <a:gd name="T8" fmla="*/ 44 w 173"/>
                <a:gd name="T9" fmla="*/ 11 h 296"/>
                <a:gd name="T10" fmla="*/ 43 w 173"/>
                <a:gd name="T11" fmla="*/ 2 h 296"/>
                <a:gd name="T12" fmla="*/ 36 w 173"/>
                <a:gd name="T13" fmla="*/ 0 h 296"/>
                <a:gd name="T14" fmla="*/ 35 w 173"/>
                <a:gd name="T15" fmla="*/ 5 h 296"/>
                <a:gd name="T16" fmla="*/ 36 w 173"/>
                <a:gd name="T17" fmla="*/ 11 h 296"/>
                <a:gd name="T18" fmla="*/ 34 w 173"/>
                <a:gd name="T19" fmla="*/ 14 h 296"/>
                <a:gd name="T20" fmla="*/ 32 w 173"/>
                <a:gd name="T21" fmla="*/ 26 h 296"/>
                <a:gd name="T22" fmla="*/ 30 w 173"/>
                <a:gd name="T23" fmla="*/ 30 h 296"/>
                <a:gd name="T24" fmla="*/ 32 w 173"/>
                <a:gd name="T25" fmla="*/ 36 h 296"/>
                <a:gd name="T26" fmla="*/ 28 w 173"/>
                <a:gd name="T27" fmla="*/ 41 h 296"/>
                <a:gd name="T28" fmla="*/ 24 w 173"/>
                <a:gd name="T29" fmla="*/ 41 h 296"/>
                <a:gd name="T30" fmla="*/ 16 w 173"/>
                <a:gd name="T31" fmla="*/ 33 h 296"/>
                <a:gd name="T32" fmla="*/ 11 w 173"/>
                <a:gd name="T33" fmla="*/ 38 h 296"/>
                <a:gd name="T34" fmla="*/ 11 w 173"/>
                <a:gd name="T35" fmla="*/ 45 h 296"/>
                <a:gd name="T36" fmla="*/ 8 w 173"/>
                <a:gd name="T37" fmla="*/ 50 h 296"/>
                <a:gd name="T38" fmla="*/ 8 w 173"/>
                <a:gd name="T39" fmla="*/ 60 h 296"/>
                <a:gd name="T40" fmla="*/ 6 w 173"/>
                <a:gd name="T41" fmla="*/ 62 h 296"/>
                <a:gd name="T42" fmla="*/ 4 w 173"/>
                <a:gd name="T43" fmla="*/ 61 h 296"/>
                <a:gd name="T44" fmla="*/ 0 w 173"/>
                <a:gd name="T45" fmla="*/ 65 h 296"/>
                <a:gd name="T46" fmla="*/ 0 w 173"/>
                <a:gd name="T47" fmla="*/ 71 h 296"/>
                <a:gd name="T48" fmla="*/ 2 w 173"/>
                <a:gd name="T49" fmla="*/ 75 h 296"/>
                <a:gd name="T50" fmla="*/ 4 w 173"/>
                <a:gd name="T51" fmla="*/ 80 h 296"/>
                <a:gd name="T52" fmla="*/ 6 w 173"/>
                <a:gd name="T53" fmla="*/ 82 h 296"/>
                <a:gd name="T54" fmla="*/ 12 w 173"/>
                <a:gd name="T55" fmla="*/ 78 h 296"/>
                <a:gd name="T56" fmla="*/ 16 w 173"/>
                <a:gd name="T57" fmla="*/ 80 h 296"/>
                <a:gd name="T58" fmla="*/ 20 w 173"/>
                <a:gd name="T59" fmla="*/ 99 h 296"/>
                <a:gd name="T60" fmla="*/ 30 w 173"/>
                <a:gd name="T61" fmla="*/ 94 h 296"/>
                <a:gd name="T62" fmla="*/ 33 w 173"/>
                <a:gd name="T63" fmla="*/ 96 h 296"/>
                <a:gd name="T64" fmla="*/ 45 w 173"/>
                <a:gd name="T65" fmla="*/ 91 h 296"/>
                <a:gd name="T66" fmla="*/ 48 w 173"/>
                <a:gd name="T67" fmla="*/ 93 h 296"/>
                <a:gd name="T68" fmla="*/ 56 w 173"/>
                <a:gd name="T69" fmla="*/ 89 h 296"/>
                <a:gd name="T70" fmla="*/ 53 w 173"/>
                <a:gd name="T71" fmla="*/ 83 h 296"/>
                <a:gd name="T72" fmla="*/ 50 w 173"/>
                <a:gd name="T73" fmla="*/ 75 h 296"/>
                <a:gd name="T74" fmla="*/ 55 w 173"/>
                <a:gd name="T75" fmla="*/ 72 h 296"/>
                <a:gd name="T76" fmla="*/ 48 w 173"/>
                <a:gd name="T77" fmla="*/ 67 h 296"/>
                <a:gd name="T78" fmla="*/ 48 w 173"/>
                <a:gd name="T79" fmla="*/ 50 h 296"/>
                <a:gd name="T80" fmla="*/ 56 w 173"/>
                <a:gd name="T81" fmla="*/ 43 h 2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296"/>
                <a:gd name="T125" fmla="*/ 173 w 173"/>
                <a:gd name="T126" fmla="*/ 296 h 2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296">
                  <a:moveTo>
                    <a:pt x="166" y="129"/>
                  </a:moveTo>
                  <a:lnTo>
                    <a:pt x="173" y="88"/>
                  </a:lnTo>
                  <a:lnTo>
                    <a:pt x="144" y="68"/>
                  </a:lnTo>
                  <a:lnTo>
                    <a:pt x="147" y="47"/>
                  </a:lnTo>
                  <a:lnTo>
                    <a:pt x="132" y="34"/>
                  </a:lnTo>
                  <a:lnTo>
                    <a:pt x="127" y="5"/>
                  </a:lnTo>
                  <a:lnTo>
                    <a:pt x="106" y="0"/>
                  </a:lnTo>
                  <a:lnTo>
                    <a:pt x="105" y="15"/>
                  </a:lnTo>
                  <a:lnTo>
                    <a:pt x="107" y="34"/>
                  </a:lnTo>
                  <a:lnTo>
                    <a:pt x="101" y="42"/>
                  </a:lnTo>
                  <a:lnTo>
                    <a:pt x="94" y="78"/>
                  </a:lnTo>
                  <a:lnTo>
                    <a:pt x="88" y="91"/>
                  </a:lnTo>
                  <a:lnTo>
                    <a:pt x="94" y="109"/>
                  </a:lnTo>
                  <a:lnTo>
                    <a:pt x="85" y="123"/>
                  </a:lnTo>
                  <a:lnTo>
                    <a:pt x="73" y="123"/>
                  </a:lnTo>
                  <a:lnTo>
                    <a:pt x="48" y="100"/>
                  </a:lnTo>
                  <a:lnTo>
                    <a:pt x="33" y="115"/>
                  </a:lnTo>
                  <a:lnTo>
                    <a:pt x="33" y="134"/>
                  </a:lnTo>
                  <a:lnTo>
                    <a:pt x="23" y="148"/>
                  </a:lnTo>
                  <a:lnTo>
                    <a:pt x="25" y="178"/>
                  </a:lnTo>
                  <a:lnTo>
                    <a:pt x="19" y="184"/>
                  </a:lnTo>
                  <a:lnTo>
                    <a:pt x="12" y="183"/>
                  </a:lnTo>
                  <a:lnTo>
                    <a:pt x="1" y="195"/>
                  </a:lnTo>
                  <a:lnTo>
                    <a:pt x="0" y="211"/>
                  </a:lnTo>
                  <a:lnTo>
                    <a:pt x="5" y="223"/>
                  </a:lnTo>
                  <a:lnTo>
                    <a:pt x="11" y="239"/>
                  </a:lnTo>
                  <a:lnTo>
                    <a:pt x="17" y="244"/>
                  </a:lnTo>
                  <a:lnTo>
                    <a:pt x="36" y="234"/>
                  </a:lnTo>
                  <a:lnTo>
                    <a:pt x="49" y="239"/>
                  </a:lnTo>
                  <a:lnTo>
                    <a:pt x="60" y="296"/>
                  </a:lnTo>
                  <a:lnTo>
                    <a:pt x="88" y="280"/>
                  </a:lnTo>
                  <a:lnTo>
                    <a:pt x="99" y="286"/>
                  </a:lnTo>
                  <a:lnTo>
                    <a:pt x="133" y="271"/>
                  </a:lnTo>
                  <a:lnTo>
                    <a:pt x="143" y="279"/>
                  </a:lnTo>
                  <a:lnTo>
                    <a:pt x="166" y="265"/>
                  </a:lnTo>
                  <a:lnTo>
                    <a:pt x="157" y="247"/>
                  </a:lnTo>
                  <a:lnTo>
                    <a:pt x="150" y="224"/>
                  </a:lnTo>
                  <a:lnTo>
                    <a:pt x="163" y="215"/>
                  </a:lnTo>
                  <a:lnTo>
                    <a:pt x="142" y="201"/>
                  </a:lnTo>
                  <a:lnTo>
                    <a:pt x="143" y="148"/>
                  </a:lnTo>
                  <a:lnTo>
                    <a:pt x="166" y="1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9" name="Freeform 307"/>
            <p:cNvSpPr>
              <a:spLocks/>
            </p:cNvSpPr>
            <p:nvPr/>
          </p:nvSpPr>
          <p:spPr bwMode="auto">
            <a:xfrm>
              <a:off x="2157" y="3075"/>
              <a:ext cx="61" cy="103"/>
            </a:xfrm>
            <a:custGeom>
              <a:avLst/>
              <a:gdLst>
                <a:gd name="T0" fmla="*/ 8 w 184"/>
                <a:gd name="T1" fmla="*/ 80 h 307"/>
                <a:gd name="T2" fmla="*/ 13 w 184"/>
                <a:gd name="T3" fmla="*/ 103 h 307"/>
                <a:gd name="T4" fmla="*/ 27 w 184"/>
                <a:gd name="T5" fmla="*/ 98 h 307"/>
                <a:gd name="T6" fmla="*/ 25 w 184"/>
                <a:gd name="T7" fmla="*/ 94 h 307"/>
                <a:gd name="T8" fmla="*/ 25 w 184"/>
                <a:gd name="T9" fmla="*/ 88 h 307"/>
                <a:gd name="T10" fmla="*/ 29 w 184"/>
                <a:gd name="T11" fmla="*/ 84 h 307"/>
                <a:gd name="T12" fmla="*/ 31 w 184"/>
                <a:gd name="T13" fmla="*/ 85 h 307"/>
                <a:gd name="T14" fmla="*/ 33 w 184"/>
                <a:gd name="T15" fmla="*/ 83 h 307"/>
                <a:gd name="T16" fmla="*/ 32 w 184"/>
                <a:gd name="T17" fmla="*/ 72 h 307"/>
                <a:gd name="T18" fmla="*/ 36 w 184"/>
                <a:gd name="T19" fmla="*/ 68 h 307"/>
                <a:gd name="T20" fmla="*/ 36 w 184"/>
                <a:gd name="T21" fmla="*/ 61 h 307"/>
                <a:gd name="T22" fmla="*/ 41 w 184"/>
                <a:gd name="T23" fmla="*/ 56 h 307"/>
                <a:gd name="T24" fmla="*/ 49 w 184"/>
                <a:gd name="T25" fmla="*/ 64 h 307"/>
                <a:gd name="T26" fmla="*/ 53 w 184"/>
                <a:gd name="T27" fmla="*/ 64 h 307"/>
                <a:gd name="T28" fmla="*/ 56 w 184"/>
                <a:gd name="T29" fmla="*/ 59 h 307"/>
                <a:gd name="T30" fmla="*/ 54 w 184"/>
                <a:gd name="T31" fmla="*/ 53 h 307"/>
                <a:gd name="T32" fmla="*/ 56 w 184"/>
                <a:gd name="T33" fmla="*/ 49 h 307"/>
                <a:gd name="T34" fmla="*/ 58 w 184"/>
                <a:gd name="T35" fmla="*/ 37 h 307"/>
                <a:gd name="T36" fmla="*/ 60 w 184"/>
                <a:gd name="T37" fmla="*/ 34 h 307"/>
                <a:gd name="T38" fmla="*/ 60 w 184"/>
                <a:gd name="T39" fmla="*/ 28 h 307"/>
                <a:gd name="T40" fmla="*/ 60 w 184"/>
                <a:gd name="T41" fmla="*/ 23 h 307"/>
                <a:gd name="T42" fmla="*/ 59 w 184"/>
                <a:gd name="T43" fmla="*/ 19 h 307"/>
                <a:gd name="T44" fmla="*/ 61 w 184"/>
                <a:gd name="T45" fmla="*/ 14 h 307"/>
                <a:gd name="T46" fmla="*/ 61 w 184"/>
                <a:gd name="T47" fmla="*/ 8 h 307"/>
                <a:gd name="T48" fmla="*/ 55 w 184"/>
                <a:gd name="T49" fmla="*/ 0 h 307"/>
                <a:gd name="T50" fmla="*/ 38 w 184"/>
                <a:gd name="T51" fmla="*/ 8 h 307"/>
                <a:gd name="T52" fmla="*/ 33 w 184"/>
                <a:gd name="T53" fmla="*/ 3 h 307"/>
                <a:gd name="T54" fmla="*/ 32 w 184"/>
                <a:gd name="T55" fmla="*/ 7 h 307"/>
                <a:gd name="T56" fmla="*/ 23 w 184"/>
                <a:gd name="T57" fmla="*/ 14 h 307"/>
                <a:gd name="T58" fmla="*/ 21 w 184"/>
                <a:gd name="T59" fmla="*/ 8 h 307"/>
                <a:gd name="T60" fmla="*/ 19 w 184"/>
                <a:gd name="T61" fmla="*/ 8 h 307"/>
                <a:gd name="T62" fmla="*/ 17 w 184"/>
                <a:gd name="T63" fmla="*/ 11 h 307"/>
                <a:gd name="T64" fmla="*/ 10 w 184"/>
                <a:gd name="T65" fmla="*/ 11 h 307"/>
                <a:gd name="T66" fmla="*/ 1 w 184"/>
                <a:gd name="T67" fmla="*/ 16 h 307"/>
                <a:gd name="T68" fmla="*/ 0 w 184"/>
                <a:gd name="T69" fmla="*/ 37 h 307"/>
                <a:gd name="T70" fmla="*/ 8 w 184"/>
                <a:gd name="T71" fmla="*/ 52 h 307"/>
                <a:gd name="T72" fmla="*/ 13 w 184"/>
                <a:gd name="T73" fmla="*/ 73 h 307"/>
                <a:gd name="T74" fmla="*/ 8 w 184"/>
                <a:gd name="T75" fmla="*/ 8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307"/>
                <a:gd name="T116" fmla="*/ 184 w 184"/>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307">
                  <a:moveTo>
                    <a:pt x="24" y="239"/>
                  </a:moveTo>
                  <a:lnTo>
                    <a:pt x="38" y="307"/>
                  </a:lnTo>
                  <a:lnTo>
                    <a:pt x="80" y="291"/>
                  </a:lnTo>
                  <a:lnTo>
                    <a:pt x="75" y="279"/>
                  </a:lnTo>
                  <a:lnTo>
                    <a:pt x="76" y="263"/>
                  </a:lnTo>
                  <a:lnTo>
                    <a:pt x="87" y="251"/>
                  </a:lnTo>
                  <a:lnTo>
                    <a:pt x="94" y="252"/>
                  </a:lnTo>
                  <a:lnTo>
                    <a:pt x="100" y="246"/>
                  </a:lnTo>
                  <a:lnTo>
                    <a:pt x="98" y="216"/>
                  </a:lnTo>
                  <a:lnTo>
                    <a:pt x="108" y="202"/>
                  </a:lnTo>
                  <a:lnTo>
                    <a:pt x="108" y="183"/>
                  </a:lnTo>
                  <a:lnTo>
                    <a:pt x="123" y="168"/>
                  </a:lnTo>
                  <a:lnTo>
                    <a:pt x="148" y="191"/>
                  </a:lnTo>
                  <a:lnTo>
                    <a:pt x="160" y="191"/>
                  </a:lnTo>
                  <a:lnTo>
                    <a:pt x="169" y="177"/>
                  </a:lnTo>
                  <a:lnTo>
                    <a:pt x="163" y="159"/>
                  </a:lnTo>
                  <a:lnTo>
                    <a:pt x="169" y="146"/>
                  </a:lnTo>
                  <a:lnTo>
                    <a:pt x="176" y="110"/>
                  </a:lnTo>
                  <a:lnTo>
                    <a:pt x="182" y="102"/>
                  </a:lnTo>
                  <a:lnTo>
                    <a:pt x="180" y="83"/>
                  </a:lnTo>
                  <a:lnTo>
                    <a:pt x="181" y="68"/>
                  </a:lnTo>
                  <a:lnTo>
                    <a:pt x="177" y="57"/>
                  </a:lnTo>
                  <a:lnTo>
                    <a:pt x="183" y="42"/>
                  </a:lnTo>
                  <a:lnTo>
                    <a:pt x="184" y="24"/>
                  </a:lnTo>
                  <a:lnTo>
                    <a:pt x="166" y="0"/>
                  </a:lnTo>
                  <a:lnTo>
                    <a:pt x="116" y="23"/>
                  </a:lnTo>
                  <a:lnTo>
                    <a:pt x="99" y="10"/>
                  </a:lnTo>
                  <a:lnTo>
                    <a:pt x="96" y="20"/>
                  </a:lnTo>
                  <a:lnTo>
                    <a:pt x="69" y="41"/>
                  </a:lnTo>
                  <a:lnTo>
                    <a:pt x="63" y="24"/>
                  </a:lnTo>
                  <a:lnTo>
                    <a:pt x="56" y="25"/>
                  </a:lnTo>
                  <a:lnTo>
                    <a:pt x="52" y="33"/>
                  </a:lnTo>
                  <a:lnTo>
                    <a:pt x="31" y="32"/>
                  </a:lnTo>
                  <a:lnTo>
                    <a:pt x="4" y="47"/>
                  </a:lnTo>
                  <a:lnTo>
                    <a:pt x="0" y="109"/>
                  </a:lnTo>
                  <a:lnTo>
                    <a:pt x="24" y="155"/>
                  </a:lnTo>
                  <a:lnTo>
                    <a:pt x="38" y="218"/>
                  </a:lnTo>
                  <a:lnTo>
                    <a:pt x="24" y="23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0" name="Freeform 308"/>
            <p:cNvSpPr>
              <a:spLocks/>
            </p:cNvSpPr>
            <p:nvPr/>
          </p:nvSpPr>
          <p:spPr bwMode="auto">
            <a:xfrm>
              <a:off x="2229" y="3105"/>
              <a:ext cx="44" cy="84"/>
            </a:xfrm>
            <a:custGeom>
              <a:avLst/>
              <a:gdLst>
                <a:gd name="T0" fmla="*/ 8 w 131"/>
                <a:gd name="T1" fmla="*/ 36 h 253"/>
                <a:gd name="T2" fmla="*/ 10 w 131"/>
                <a:gd name="T3" fmla="*/ 23 h 253"/>
                <a:gd name="T4" fmla="*/ 1 w 131"/>
                <a:gd name="T5" fmla="*/ 16 h 253"/>
                <a:gd name="T6" fmla="*/ 2 w 131"/>
                <a:gd name="T7" fmla="*/ 9 h 253"/>
                <a:gd name="T8" fmla="*/ 4 w 131"/>
                <a:gd name="T9" fmla="*/ 1 h 253"/>
                <a:gd name="T10" fmla="*/ 18 w 131"/>
                <a:gd name="T11" fmla="*/ 0 h 253"/>
                <a:gd name="T12" fmla="*/ 22 w 131"/>
                <a:gd name="T13" fmla="*/ 4 h 253"/>
                <a:gd name="T14" fmla="*/ 33 w 131"/>
                <a:gd name="T15" fmla="*/ 1 h 253"/>
                <a:gd name="T16" fmla="*/ 41 w 131"/>
                <a:gd name="T17" fmla="*/ 11 h 253"/>
                <a:gd name="T18" fmla="*/ 44 w 131"/>
                <a:gd name="T19" fmla="*/ 26 h 253"/>
                <a:gd name="T20" fmla="*/ 38 w 131"/>
                <a:gd name="T21" fmla="*/ 39 h 253"/>
                <a:gd name="T22" fmla="*/ 33 w 131"/>
                <a:gd name="T23" fmla="*/ 45 h 253"/>
                <a:gd name="T24" fmla="*/ 29 w 131"/>
                <a:gd name="T25" fmla="*/ 69 h 253"/>
                <a:gd name="T26" fmla="*/ 25 w 131"/>
                <a:gd name="T27" fmla="*/ 74 h 253"/>
                <a:gd name="T28" fmla="*/ 25 w 131"/>
                <a:gd name="T29" fmla="*/ 84 h 253"/>
                <a:gd name="T30" fmla="*/ 13 w 131"/>
                <a:gd name="T31" fmla="*/ 78 h 253"/>
                <a:gd name="T32" fmla="*/ 8 w 131"/>
                <a:gd name="T33" fmla="*/ 81 h 253"/>
                <a:gd name="T34" fmla="*/ 5 w 131"/>
                <a:gd name="T35" fmla="*/ 75 h 253"/>
                <a:gd name="T36" fmla="*/ 3 w 131"/>
                <a:gd name="T37" fmla="*/ 68 h 253"/>
                <a:gd name="T38" fmla="*/ 7 w 131"/>
                <a:gd name="T39" fmla="*/ 65 h 253"/>
                <a:gd name="T40" fmla="*/ 0 w 131"/>
                <a:gd name="T41" fmla="*/ 60 h 253"/>
                <a:gd name="T42" fmla="*/ 0 w 131"/>
                <a:gd name="T43" fmla="*/ 42 h 253"/>
                <a:gd name="T44" fmla="*/ 8 w 131"/>
                <a:gd name="T45" fmla="*/ 36 h 2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1"/>
                <a:gd name="T70" fmla="*/ 0 h 253"/>
                <a:gd name="T71" fmla="*/ 131 w 131"/>
                <a:gd name="T72" fmla="*/ 253 h 2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1" h="253">
                  <a:moveTo>
                    <a:pt x="24" y="109"/>
                  </a:moveTo>
                  <a:lnTo>
                    <a:pt x="31" y="68"/>
                  </a:lnTo>
                  <a:lnTo>
                    <a:pt x="2" y="48"/>
                  </a:lnTo>
                  <a:lnTo>
                    <a:pt x="5" y="27"/>
                  </a:lnTo>
                  <a:lnTo>
                    <a:pt x="12" y="4"/>
                  </a:lnTo>
                  <a:lnTo>
                    <a:pt x="53" y="0"/>
                  </a:lnTo>
                  <a:lnTo>
                    <a:pt x="66" y="13"/>
                  </a:lnTo>
                  <a:lnTo>
                    <a:pt x="99" y="4"/>
                  </a:lnTo>
                  <a:lnTo>
                    <a:pt x="123" y="34"/>
                  </a:lnTo>
                  <a:lnTo>
                    <a:pt x="131" y="77"/>
                  </a:lnTo>
                  <a:lnTo>
                    <a:pt x="114" y="118"/>
                  </a:lnTo>
                  <a:lnTo>
                    <a:pt x="98" y="136"/>
                  </a:lnTo>
                  <a:lnTo>
                    <a:pt x="86" y="207"/>
                  </a:lnTo>
                  <a:lnTo>
                    <a:pt x="73" y="224"/>
                  </a:lnTo>
                  <a:lnTo>
                    <a:pt x="75" y="253"/>
                  </a:lnTo>
                  <a:lnTo>
                    <a:pt x="38" y="236"/>
                  </a:lnTo>
                  <a:lnTo>
                    <a:pt x="24" y="245"/>
                  </a:lnTo>
                  <a:lnTo>
                    <a:pt x="15" y="227"/>
                  </a:lnTo>
                  <a:lnTo>
                    <a:pt x="8" y="204"/>
                  </a:lnTo>
                  <a:lnTo>
                    <a:pt x="21" y="195"/>
                  </a:lnTo>
                  <a:lnTo>
                    <a:pt x="0" y="181"/>
                  </a:lnTo>
                  <a:lnTo>
                    <a:pt x="1" y="128"/>
                  </a:lnTo>
                  <a:lnTo>
                    <a:pt x="24" y="10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1" name="Freeform 309"/>
            <p:cNvSpPr>
              <a:spLocks/>
            </p:cNvSpPr>
            <p:nvPr/>
          </p:nvSpPr>
          <p:spPr bwMode="auto">
            <a:xfrm>
              <a:off x="2267" y="3094"/>
              <a:ext cx="58" cy="76"/>
            </a:xfrm>
            <a:custGeom>
              <a:avLst/>
              <a:gdLst>
                <a:gd name="T0" fmla="*/ 44 w 173"/>
                <a:gd name="T1" fmla="*/ 47 h 227"/>
                <a:gd name="T2" fmla="*/ 55 w 173"/>
                <a:gd name="T3" fmla="*/ 48 h 227"/>
                <a:gd name="T4" fmla="*/ 58 w 173"/>
                <a:gd name="T5" fmla="*/ 52 h 227"/>
                <a:gd name="T6" fmla="*/ 52 w 173"/>
                <a:gd name="T7" fmla="*/ 57 h 227"/>
                <a:gd name="T8" fmla="*/ 45 w 173"/>
                <a:gd name="T9" fmla="*/ 66 h 227"/>
                <a:gd name="T10" fmla="*/ 40 w 173"/>
                <a:gd name="T11" fmla="*/ 76 h 227"/>
                <a:gd name="T12" fmla="*/ 28 w 173"/>
                <a:gd name="T13" fmla="*/ 65 h 227"/>
                <a:gd name="T14" fmla="*/ 24 w 173"/>
                <a:gd name="T15" fmla="*/ 66 h 227"/>
                <a:gd name="T16" fmla="*/ 0 w 173"/>
                <a:gd name="T17" fmla="*/ 50 h 227"/>
                <a:gd name="T18" fmla="*/ 6 w 173"/>
                <a:gd name="T19" fmla="*/ 36 h 227"/>
                <a:gd name="T20" fmla="*/ 3 w 173"/>
                <a:gd name="T21" fmla="*/ 22 h 227"/>
                <a:gd name="T22" fmla="*/ 12 w 173"/>
                <a:gd name="T23" fmla="*/ 18 h 227"/>
                <a:gd name="T24" fmla="*/ 8 w 173"/>
                <a:gd name="T25" fmla="*/ 6 h 227"/>
                <a:gd name="T26" fmla="*/ 14 w 173"/>
                <a:gd name="T27" fmla="*/ 0 h 227"/>
                <a:gd name="T28" fmla="*/ 20 w 173"/>
                <a:gd name="T29" fmla="*/ 0 h 227"/>
                <a:gd name="T30" fmla="*/ 26 w 173"/>
                <a:gd name="T31" fmla="*/ 1 h 227"/>
                <a:gd name="T32" fmla="*/ 30 w 173"/>
                <a:gd name="T33" fmla="*/ 3 h 227"/>
                <a:gd name="T34" fmla="*/ 33 w 173"/>
                <a:gd name="T35" fmla="*/ 2 h 227"/>
                <a:gd name="T36" fmla="*/ 47 w 173"/>
                <a:gd name="T37" fmla="*/ 13 h 227"/>
                <a:gd name="T38" fmla="*/ 39 w 173"/>
                <a:gd name="T39" fmla="*/ 26 h 227"/>
                <a:gd name="T40" fmla="*/ 39 w 173"/>
                <a:gd name="T41" fmla="*/ 40 h 227"/>
                <a:gd name="T42" fmla="*/ 44 w 173"/>
                <a:gd name="T43" fmla="*/ 47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227"/>
                <a:gd name="T68" fmla="*/ 173 w 173"/>
                <a:gd name="T69" fmla="*/ 227 h 2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227">
                  <a:moveTo>
                    <a:pt x="131" y="139"/>
                  </a:moveTo>
                  <a:lnTo>
                    <a:pt x="165" y="142"/>
                  </a:lnTo>
                  <a:lnTo>
                    <a:pt x="173" y="155"/>
                  </a:lnTo>
                  <a:lnTo>
                    <a:pt x="155" y="171"/>
                  </a:lnTo>
                  <a:lnTo>
                    <a:pt x="134" y="198"/>
                  </a:lnTo>
                  <a:lnTo>
                    <a:pt x="120" y="227"/>
                  </a:lnTo>
                  <a:lnTo>
                    <a:pt x="85" y="194"/>
                  </a:lnTo>
                  <a:lnTo>
                    <a:pt x="73" y="198"/>
                  </a:lnTo>
                  <a:lnTo>
                    <a:pt x="0" y="150"/>
                  </a:lnTo>
                  <a:lnTo>
                    <a:pt x="17" y="109"/>
                  </a:lnTo>
                  <a:lnTo>
                    <a:pt x="9" y="66"/>
                  </a:lnTo>
                  <a:lnTo>
                    <a:pt x="36" y="54"/>
                  </a:lnTo>
                  <a:lnTo>
                    <a:pt x="25" y="18"/>
                  </a:lnTo>
                  <a:lnTo>
                    <a:pt x="41" y="0"/>
                  </a:lnTo>
                  <a:lnTo>
                    <a:pt x="59" y="1"/>
                  </a:lnTo>
                  <a:lnTo>
                    <a:pt x="78" y="4"/>
                  </a:lnTo>
                  <a:lnTo>
                    <a:pt x="89" y="10"/>
                  </a:lnTo>
                  <a:lnTo>
                    <a:pt x="98" y="7"/>
                  </a:lnTo>
                  <a:lnTo>
                    <a:pt x="139" y="39"/>
                  </a:lnTo>
                  <a:lnTo>
                    <a:pt x="115" y="78"/>
                  </a:lnTo>
                  <a:lnTo>
                    <a:pt x="115" y="119"/>
                  </a:lnTo>
                  <a:lnTo>
                    <a:pt x="131" y="13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2" name="Freeform 310"/>
            <p:cNvSpPr>
              <a:spLocks/>
            </p:cNvSpPr>
            <p:nvPr/>
          </p:nvSpPr>
          <p:spPr bwMode="auto">
            <a:xfrm>
              <a:off x="2154" y="3026"/>
              <a:ext cx="38" cy="65"/>
            </a:xfrm>
            <a:custGeom>
              <a:avLst/>
              <a:gdLst>
                <a:gd name="T0" fmla="*/ 24 w 114"/>
                <a:gd name="T1" fmla="*/ 57 h 192"/>
                <a:gd name="T2" fmla="*/ 26 w 114"/>
                <a:gd name="T3" fmla="*/ 63 h 192"/>
                <a:gd name="T4" fmla="*/ 35 w 114"/>
                <a:gd name="T5" fmla="*/ 56 h 192"/>
                <a:gd name="T6" fmla="*/ 36 w 114"/>
                <a:gd name="T7" fmla="*/ 52 h 192"/>
                <a:gd name="T8" fmla="*/ 36 w 114"/>
                <a:gd name="T9" fmla="*/ 46 h 192"/>
                <a:gd name="T10" fmla="*/ 38 w 114"/>
                <a:gd name="T11" fmla="*/ 24 h 192"/>
                <a:gd name="T12" fmla="*/ 29 w 114"/>
                <a:gd name="T13" fmla="*/ 1 h 192"/>
                <a:gd name="T14" fmla="*/ 24 w 114"/>
                <a:gd name="T15" fmla="*/ 0 h 192"/>
                <a:gd name="T16" fmla="*/ 20 w 114"/>
                <a:gd name="T17" fmla="*/ 3 h 192"/>
                <a:gd name="T18" fmla="*/ 16 w 114"/>
                <a:gd name="T19" fmla="*/ 4 h 192"/>
                <a:gd name="T20" fmla="*/ 12 w 114"/>
                <a:gd name="T21" fmla="*/ 5 h 192"/>
                <a:gd name="T22" fmla="*/ 2 w 114"/>
                <a:gd name="T23" fmla="*/ 23 h 192"/>
                <a:gd name="T24" fmla="*/ 1 w 114"/>
                <a:gd name="T25" fmla="*/ 34 h 192"/>
                <a:gd name="T26" fmla="*/ 2 w 114"/>
                <a:gd name="T27" fmla="*/ 37 h 192"/>
                <a:gd name="T28" fmla="*/ 5 w 114"/>
                <a:gd name="T29" fmla="*/ 41 h 192"/>
                <a:gd name="T30" fmla="*/ 5 w 114"/>
                <a:gd name="T31" fmla="*/ 43 h 192"/>
                <a:gd name="T32" fmla="*/ 4 w 114"/>
                <a:gd name="T33" fmla="*/ 44 h 192"/>
                <a:gd name="T34" fmla="*/ 1 w 114"/>
                <a:gd name="T35" fmla="*/ 43 h 192"/>
                <a:gd name="T36" fmla="*/ 0 w 114"/>
                <a:gd name="T37" fmla="*/ 43 h 192"/>
                <a:gd name="T38" fmla="*/ 0 w 114"/>
                <a:gd name="T39" fmla="*/ 47 h 192"/>
                <a:gd name="T40" fmla="*/ 4 w 114"/>
                <a:gd name="T41" fmla="*/ 60 h 192"/>
                <a:gd name="T42" fmla="*/ 4 w 114"/>
                <a:gd name="T43" fmla="*/ 65 h 192"/>
                <a:gd name="T44" fmla="*/ 13 w 114"/>
                <a:gd name="T45" fmla="*/ 60 h 192"/>
                <a:gd name="T46" fmla="*/ 20 w 114"/>
                <a:gd name="T47" fmla="*/ 60 h 192"/>
                <a:gd name="T48" fmla="*/ 22 w 114"/>
                <a:gd name="T49" fmla="*/ 58 h 192"/>
                <a:gd name="T50" fmla="*/ 24 w 114"/>
                <a:gd name="T51" fmla="*/ 57 h 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
                <a:gd name="T79" fmla="*/ 0 h 192"/>
                <a:gd name="T80" fmla="*/ 114 w 114"/>
                <a:gd name="T81" fmla="*/ 192 h 1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 h="192">
                  <a:moveTo>
                    <a:pt x="72" y="169"/>
                  </a:moveTo>
                  <a:lnTo>
                    <a:pt x="78" y="186"/>
                  </a:lnTo>
                  <a:lnTo>
                    <a:pt x="105" y="165"/>
                  </a:lnTo>
                  <a:lnTo>
                    <a:pt x="108" y="155"/>
                  </a:lnTo>
                  <a:lnTo>
                    <a:pt x="107" y="137"/>
                  </a:lnTo>
                  <a:lnTo>
                    <a:pt x="114" y="72"/>
                  </a:lnTo>
                  <a:lnTo>
                    <a:pt x="87" y="4"/>
                  </a:lnTo>
                  <a:lnTo>
                    <a:pt x="72" y="0"/>
                  </a:lnTo>
                  <a:lnTo>
                    <a:pt x="59" y="8"/>
                  </a:lnTo>
                  <a:lnTo>
                    <a:pt x="49" y="13"/>
                  </a:lnTo>
                  <a:lnTo>
                    <a:pt x="35" y="15"/>
                  </a:lnTo>
                  <a:lnTo>
                    <a:pt x="5" y="68"/>
                  </a:lnTo>
                  <a:lnTo>
                    <a:pt x="4" y="99"/>
                  </a:lnTo>
                  <a:lnTo>
                    <a:pt x="6" y="108"/>
                  </a:lnTo>
                  <a:lnTo>
                    <a:pt x="15" y="122"/>
                  </a:lnTo>
                  <a:lnTo>
                    <a:pt x="16" y="128"/>
                  </a:lnTo>
                  <a:lnTo>
                    <a:pt x="11" y="129"/>
                  </a:lnTo>
                  <a:lnTo>
                    <a:pt x="3" y="127"/>
                  </a:lnTo>
                  <a:lnTo>
                    <a:pt x="1" y="128"/>
                  </a:lnTo>
                  <a:lnTo>
                    <a:pt x="0" y="140"/>
                  </a:lnTo>
                  <a:lnTo>
                    <a:pt x="12" y="176"/>
                  </a:lnTo>
                  <a:lnTo>
                    <a:pt x="13" y="192"/>
                  </a:lnTo>
                  <a:lnTo>
                    <a:pt x="40" y="177"/>
                  </a:lnTo>
                  <a:lnTo>
                    <a:pt x="61" y="178"/>
                  </a:lnTo>
                  <a:lnTo>
                    <a:pt x="65" y="170"/>
                  </a:lnTo>
                  <a:lnTo>
                    <a:pt x="72" y="1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3" name="Freeform 311"/>
            <p:cNvSpPr>
              <a:spLocks/>
            </p:cNvSpPr>
            <p:nvPr/>
          </p:nvSpPr>
          <p:spPr bwMode="auto">
            <a:xfrm>
              <a:off x="2227" y="2889"/>
              <a:ext cx="87" cy="139"/>
            </a:xfrm>
            <a:custGeom>
              <a:avLst/>
              <a:gdLst>
                <a:gd name="T0" fmla="*/ 36 w 260"/>
                <a:gd name="T1" fmla="*/ 107 h 416"/>
                <a:gd name="T2" fmla="*/ 55 w 260"/>
                <a:gd name="T3" fmla="*/ 108 h 416"/>
                <a:gd name="T4" fmla="*/ 59 w 260"/>
                <a:gd name="T5" fmla="*/ 124 h 416"/>
                <a:gd name="T6" fmla="*/ 67 w 260"/>
                <a:gd name="T7" fmla="*/ 128 h 416"/>
                <a:gd name="T8" fmla="*/ 76 w 260"/>
                <a:gd name="T9" fmla="*/ 127 h 416"/>
                <a:gd name="T10" fmla="*/ 80 w 260"/>
                <a:gd name="T11" fmla="*/ 139 h 416"/>
                <a:gd name="T12" fmla="*/ 85 w 260"/>
                <a:gd name="T13" fmla="*/ 122 h 416"/>
                <a:gd name="T14" fmla="*/ 80 w 260"/>
                <a:gd name="T15" fmla="*/ 103 h 416"/>
                <a:gd name="T16" fmla="*/ 87 w 260"/>
                <a:gd name="T17" fmla="*/ 76 h 416"/>
                <a:gd name="T18" fmla="*/ 79 w 260"/>
                <a:gd name="T19" fmla="*/ 66 h 416"/>
                <a:gd name="T20" fmla="*/ 63 w 260"/>
                <a:gd name="T21" fmla="*/ 65 h 416"/>
                <a:gd name="T22" fmla="*/ 67 w 260"/>
                <a:gd name="T23" fmla="*/ 52 h 416"/>
                <a:gd name="T24" fmla="*/ 66 w 260"/>
                <a:gd name="T25" fmla="*/ 33 h 416"/>
                <a:gd name="T26" fmla="*/ 54 w 260"/>
                <a:gd name="T27" fmla="*/ 25 h 416"/>
                <a:gd name="T28" fmla="*/ 49 w 260"/>
                <a:gd name="T29" fmla="*/ 28 h 416"/>
                <a:gd name="T30" fmla="*/ 35 w 260"/>
                <a:gd name="T31" fmla="*/ 20 h 416"/>
                <a:gd name="T32" fmla="*/ 29 w 260"/>
                <a:gd name="T33" fmla="*/ 0 h 416"/>
                <a:gd name="T34" fmla="*/ 22 w 260"/>
                <a:gd name="T35" fmla="*/ 8 h 416"/>
                <a:gd name="T36" fmla="*/ 18 w 260"/>
                <a:gd name="T37" fmla="*/ 16 h 416"/>
                <a:gd name="T38" fmla="*/ 6 w 260"/>
                <a:gd name="T39" fmla="*/ 19 h 416"/>
                <a:gd name="T40" fmla="*/ 0 w 260"/>
                <a:gd name="T41" fmla="*/ 30 h 416"/>
                <a:gd name="T42" fmla="*/ 4 w 260"/>
                <a:gd name="T43" fmla="*/ 54 h 416"/>
                <a:gd name="T44" fmla="*/ 6 w 260"/>
                <a:gd name="T45" fmla="*/ 78 h 416"/>
                <a:gd name="T46" fmla="*/ 10 w 260"/>
                <a:gd name="T47" fmla="*/ 89 h 416"/>
                <a:gd name="T48" fmla="*/ 9 w 260"/>
                <a:gd name="T49" fmla="*/ 114 h 416"/>
                <a:gd name="T50" fmla="*/ 23 w 260"/>
                <a:gd name="T51" fmla="*/ 108 h 416"/>
                <a:gd name="T52" fmla="*/ 38 w 260"/>
                <a:gd name="T53" fmla="*/ 124 h 416"/>
                <a:gd name="T54" fmla="*/ 36 w 260"/>
                <a:gd name="T55" fmla="*/ 107 h 4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0"/>
                <a:gd name="T85" fmla="*/ 0 h 416"/>
                <a:gd name="T86" fmla="*/ 260 w 260"/>
                <a:gd name="T87" fmla="*/ 416 h 4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0" h="416">
                  <a:moveTo>
                    <a:pt x="109" y="320"/>
                  </a:moveTo>
                  <a:lnTo>
                    <a:pt x="165" y="322"/>
                  </a:lnTo>
                  <a:lnTo>
                    <a:pt x="175" y="372"/>
                  </a:lnTo>
                  <a:lnTo>
                    <a:pt x="201" y="384"/>
                  </a:lnTo>
                  <a:lnTo>
                    <a:pt x="226" y="379"/>
                  </a:lnTo>
                  <a:lnTo>
                    <a:pt x="240" y="416"/>
                  </a:lnTo>
                  <a:lnTo>
                    <a:pt x="254" y="366"/>
                  </a:lnTo>
                  <a:lnTo>
                    <a:pt x="240" y="308"/>
                  </a:lnTo>
                  <a:lnTo>
                    <a:pt x="260" y="226"/>
                  </a:lnTo>
                  <a:lnTo>
                    <a:pt x="236" y="197"/>
                  </a:lnTo>
                  <a:lnTo>
                    <a:pt x="189" y="195"/>
                  </a:lnTo>
                  <a:lnTo>
                    <a:pt x="201" y="157"/>
                  </a:lnTo>
                  <a:lnTo>
                    <a:pt x="198" y="99"/>
                  </a:lnTo>
                  <a:lnTo>
                    <a:pt x="162" y="76"/>
                  </a:lnTo>
                  <a:lnTo>
                    <a:pt x="145" y="84"/>
                  </a:lnTo>
                  <a:lnTo>
                    <a:pt x="106" y="61"/>
                  </a:lnTo>
                  <a:lnTo>
                    <a:pt x="86" y="0"/>
                  </a:lnTo>
                  <a:lnTo>
                    <a:pt x="66" y="25"/>
                  </a:lnTo>
                  <a:lnTo>
                    <a:pt x="55" y="49"/>
                  </a:lnTo>
                  <a:lnTo>
                    <a:pt x="18" y="57"/>
                  </a:lnTo>
                  <a:lnTo>
                    <a:pt x="0" y="91"/>
                  </a:lnTo>
                  <a:lnTo>
                    <a:pt x="12" y="161"/>
                  </a:lnTo>
                  <a:lnTo>
                    <a:pt x="19" y="234"/>
                  </a:lnTo>
                  <a:lnTo>
                    <a:pt x="30" y="265"/>
                  </a:lnTo>
                  <a:lnTo>
                    <a:pt x="27" y="340"/>
                  </a:lnTo>
                  <a:lnTo>
                    <a:pt x="70" y="323"/>
                  </a:lnTo>
                  <a:lnTo>
                    <a:pt x="114" y="372"/>
                  </a:lnTo>
                  <a:lnTo>
                    <a:pt x="109" y="32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4" name="Freeform 312"/>
            <p:cNvSpPr>
              <a:spLocks/>
            </p:cNvSpPr>
            <p:nvPr/>
          </p:nvSpPr>
          <p:spPr bwMode="auto">
            <a:xfrm>
              <a:off x="2296" y="3200"/>
              <a:ext cx="46" cy="44"/>
            </a:xfrm>
            <a:custGeom>
              <a:avLst/>
              <a:gdLst>
                <a:gd name="T0" fmla="*/ 14 w 136"/>
                <a:gd name="T1" fmla="*/ 44 h 134"/>
                <a:gd name="T2" fmla="*/ 26 w 136"/>
                <a:gd name="T3" fmla="*/ 37 h 134"/>
                <a:gd name="T4" fmla="*/ 27 w 136"/>
                <a:gd name="T5" fmla="*/ 31 h 134"/>
                <a:gd name="T6" fmla="*/ 32 w 136"/>
                <a:gd name="T7" fmla="*/ 34 h 134"/>
                <a:gd name="T8" fmla="*/ 37 w 136"/>
                <a:gd name="T9" fmla="*/ 32 h 134"/>
                <a:gd name="T10" fmla="*/ 42 w 136"/>
                <a:gd name="T11" fmla="*/ 34 h 134"/>
                <a:gd name="T12" fmla="*/ 44 w 136"/>
                <a:gd name="T13" fmla="*/ 30 h 134"/>
                <a:gd name="T14" fmla="*/ 39 w 136"/>
                <a:gd name="T15" fmla="*/ 21 h 134"/>
                <a:gd name="T16" fmla="*/ 40 w 136"/>
                <a:gd name="T17" fmla="*/ 13 h 134"/>
                <a:gd name="T18" fmla="*/ 46 w 136"/>
                <a:gd name="T19" fmla="*/ 9 h 134"/>
                <a:gd name="T20" fmla="*/ 46 w 136"/>
                <a:gd name="T21" fmla="*/ 0 h 134"/>
                <a:gd name="T22" fmla="*/ 30 w 136"/>
                <a:gd name="T23" fmla="*/ 8 h 134"/>
                <a:gd name="T24" fmla="*/ 22 w 136"/>
                <a:gd name="T25" fmla="*/ 3 h 134"/>
                <a:gd name="T26" fmla="*/ 7 w 136"/>
                <a:gd name="T27" fmla="*/ 10 h 134"/>
                <a:gd name="T28" fmla="*/ 0 w 136"/>
                <a:gd name="T29" fmla="*/ 18 h 134"/>
                <a:gd name="T30" fmla="*/ 5 w 136"/>
                <a:gd name="T31" fmla="*/ 26 h 134"/>
                <a:gd name="T32" fmla="*/ 11 w 136"/>
                <a:gd name="T33" fmla="*/ 27 h 134"/>
                <a:gd name="T34" fmla="*/ 13 w 136"/>
                <a:gd name="T35" fmla="*/ 32 h 134"/>
                <a:gd name="T36" fmla="*/ 8 w 136"/>
                <a:gd name="T37" fmla="*/ 42 h 134"/>
                <a:gd name="T38" fmla="*/ 14 w 136"/>
                <a:gd name="T39" fmla="*/ 44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34"/>
                <a:gd name="T62" fmla="*/ 136 w 13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34">
                  <a:moveTo>
                    <a:pt x="40" y="134"/>
                  </a:moveTo>
                  <a:lnTo>
                    <a:pt x="76" y="112"/>
                  </a:lnTo>
                  <a:lnTo>
                    <a:pt x="81" y="93"/>
                  </a:lnTo>
                  <a:lnTo>
                    <a:pt x="95" y="104"/>
                  </a:lnTo>
                  <a:lnTo>
                    <a:pt x="110" y="98"/>
                  </a:lnTo>
                  <a:lnTo>
                    <a:pt x="124" y="104"/>
                  </a:lnTo>
                  <a:lnTo>
                    <a:pt x="130" y="90"/>
                  </a:lnTo>
                  <a:lnTo>
                    <a:pt x="116" y="65"/>
                  </a:lnTo>
                  <a:lnTo>
                    <a:pt x="119" y="41"/>
                  </a:lnTo>
                  <a:lnTo>
                    <a:pt x="135" y="27"/>
                  </a:lnTo>
                  <a:lnTo>
                    <a:pt x="136" y="0"/>
                  </a:lnTo>
                  <a:lnTo>
                    <a:pt x="90" y="24"/>
                  </a:lnTo>
                  <a:lnTo>
                    <a:pt x="65" y="8"/>
                  </a:lnTo>
                  <a:lnTo>
                    <a:pt x="20" y="30"/>
                  </a:lnTo>
                  <a:lnTo>
                    <a:pt x="0" y="56"/>
                  </a:lnTo>
                  <a:lnTo>
                    <a:pt x="14" y="79"/>
                  </a:lnTo>
                  <a:lnTo>
                    <a:pt x="33" y="81"/>
                  </a:lnTo>
                  <a:lnTo>
                    <a:pt x="39" y="97"/>
                  </a:lnTo>
                  <a:lnTo>
                    <a:pt x="23" y="129"/>
                  </a:lnTo>
                  <a:lnTo>
                    <a:pt x="40" y="13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5" name="Freeform 313"/>
            <p:cNvSpPr>
              <a:spLocks/>
            </p:cNvSpPr>
            <p:nvPr/>
          </p:nvSpPr>
          <p:spPr bwMode="auto">
            <a:xfrm>
              <a:off x="2304" y="3230"/>
              <a:ext cx="46" cy="45"/>
            </a:xfrm>
            <a:custGeom>
              <a:avLst/>
              <a:gdLst>
                <a:gd name="T0" fmla="*/ 17 w 138"/>
                <a:gd name="T1" fmla="*/ 34 h 134"/>
                <a:gd name="T2" fmla="*/ 20 w 138"/>
                <a:gd name="T3" fmla="*/ 45 h 134"/>
                <a:gd name="T4" fmla="*/ 35 w 138"/>
                <a:gd name="T5" fmla="*/ 41 h 134"/>
                <a:gd name="T6" fmla="*/ 43 w 138"/>
                <a:gd name="T7" fmla="*/ 41 h 134"/>
                <a:gd name="T8" fmla="*/ 46 w 138"/>
                <a:gd name="T9" fmla="*/ 40 h 134"/>
                <a:gd name="T10" fmla="*/ 45 w 138"/>
                <a:gd name="T11" fmla="*/ 35 h 134"/>
                <a:gd name="T12" fmla="*/ 37 w 138"/>
                <a:gd name="T13" fmla="*/ 30 h 134"/>
                <a:gd name="T14" fmla="*/ 43 w 138"/>
                <a:gd name="T15" fmla="*/ 27 h 134"/>
                <a:gd name="T16" fmla="*/ 42 w 138"/>
                <a:gd name="T17" fmla="*/ 24 h 134"/>
                <a:gd name="T18" fmla="*/ 34 w 138"/>
                <a:gd name="T19" fmla="*/ 15 h 134"/>
                <a:gd name="T20" fmla="*/ 37 w 138"/>
                <a:gd name="T21" fmla="*/ 9 h 134"/>
                <a:gd name="T22" fmla="*/ 34 w 138"/>
                <a:gd name="T23" fmla="*/ 4 h 134"/>
                <a:gd name="T24" fmla="*/ 29 w 138"/>
                <a:gd name="T25" fmla="*/ 2 h 134"/>
                <a:gd name="T26" fmla="*/ 24 w 138"/>
                <a:gd name="T27" fmla="*/ 4 h 134"/>
                <a:gd name="T28" fmla="*/ 20 w 138"/>
                <a:gd name="T29" fmla="*/ 0 h 134"/>
                <a:gd name="T30" fmla="*/ 18 w 138"/>
                <a:gd name="T31" fmla="*/ 6 h 134"/>
                <a:gd name="T32" fmla="*/ 6 w 138"/>
                <a:gd name="T33" fmla="*/ 14 h 134"/>
                <a:gd name="T34" fmla="*/ 0 w 138"/>
                <a:gd name="T35" fmla="*/ 12 h 134"/>
                <a:gd name="T36" fmla="*/ 0 w 138"/>
                <a:gd name="T37" fmla="*/ 20 h 134"/>
                <a:gd name="T38" fmla="*/ 5 w 138"/>
                <a:gd name="T39" fmla="*/ 23 h 134"/>
                <a:gd name="T40" fmla="*/ 15 w 138"/>
                <a:gd name="T41" fmla="*/ 21 h 134"/>
                <a:gd name="T42" fmla="*/ 19 w 138"/>
                <a:gd name="T43" fmla="*/ 29 h 134"/>
                <a:gd name="T44" fmla="*/ 17 w 138"/>
                <a:gd name="T45" fmla="*/ 34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134"/>
                <a:gd name="T71" fmla="*/ 138 w 138"/>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134">
                  <a:moveTo>
                    <a:pt x="52" y="100"/>
                  </a:moveTo>
                  <a:lnTo>
                    <a:pt x="59" y="134"/>
                  </a:lnTo>
                  <a:lnTo>
                    <a:pt x="104" y="121"/>
                  </a:lnTo>
                  <a:lnTo>
                    <a:pt x="130" y="123"/>
                  </a:lnTo>
                  <a:lnTo>
                    <a:pt x="138" y="120"/>
                  </a:lnTo>
                  <a:lnTo>
                    <a:pt x="136" y="105"/>
                  </a:lnTo>
                  <a:lnTo>
                    <a:pt x="112" y="89"/>
                  </a:lnTo>
                  <a:lnTo>
                    <a:pt x="130" y="79"/>
                  </a:lnTo>
                  <a:lnTo>
                    <a:pt x="126" y="70"/>
                  </a:lnTo>
                  <a:lnTo>
                    <a:pt x="101" y="46"/>
                  </a:lnTo>
                  <a:lnTo>
                    <a:pt x="112" y="27"/>
                  </a:lnTo>
                  <a:lnTo>
                    <a:pt x="102" y="11"/>
                  </a:lnTo>
                  <a:lnTo>
                    <a:pt x="88" y="5"/>
                  </a:lnTo>
                  <a:lnTo>
                    <a:pt x="73" y="11"/>
                  </a:lnTo>
                  <a:lnTo>
                    <a:pt x="59" y="0"/>
                  </a:lnTo>
                  <a:lnTo>
                    <a:pt x="54" y="19"/>
                  </a:lnTo>
                  <a:lnTo>
                    <a:pt x="18" y="41"/>
                  </a:lnTo>
                  <a:lnTo>
                    <a:pt x="1" y="36"/>
                  </a:lnTo>
                  <a:lnTo>
                    <a:pt x="0" y="60"/>
                  </a:lnTo>
                  <a:lnTo>
                    <a:pt x="16" y="69"/>
                  </a:lnTo>
                  <a:lnTo>
                    <a:pt x="46" y="64"/>
                  </a:lnTo>
                  <a:lnTo>
                    <a:pt x="58" y="86"/>
                  </a:lnTo>
                  <a:lnTo>
                    <a:pt x="52" y="10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6" name="Freeform 314"/>
            <p:cNvSpPr>
              <a:spLocks/>
            </p:cNvSpPr>
            <p:nvPr/>
          </p:nvSpPr>
          <p:spPr bwMode="auto">
            <a:xfrm>
              <a:off x="2335" y="3208"/>
              <a:ext cx="70" cy="65"/>
            </a:xfrm>
            <a:custGeom>
              <a:avLst/>
              <a:gdLst>
                <a:gd name="T0" fmla="*/ 48 w 208"/>
                <a:gd name="T1" fmla="*/ 9 h 195"/>
                <a:gd name="T2" fmla="*/ 54 w 208"/>
                <a:gd name="T3" fmla="*/ 12 h 195"/>
                <a:gd name="T4" fmla="*/ 54 w 208"/>
                <a:gd name="T5" fmla="*/ 21 h 195"/>
                <a:gd name="T6" fmla="*/ 63 w 208"/>
                <a:gd name="T7" fmla="*/ 21 h 195"/>
                <a:gd name="T8" fmla="*/ 70 w 208"/>
                <a:gd name="T9" fmla="*/ 28 h 195"/>
                <a:gd name="T10" fmla="*/ 65 w 208"/>
                <a:gd name="T11" fmla="*/ 36 h 195"/>
                <a:gd name="T12" fmla="*/ 57 w 208"/>
                <a:gd name="T13" fmla="*/ 47 h 195"/>
                <a:gd name="T14" fmla="*/ 51 w 208"/>
                <a:gd name="T15" fmla="*/ 47 h 195"/>
                <a:gd name="T16" fmla="*/ 50 w 208"/>
                <a:gd name="T17" fmla="*/ 57 h 195"/>
                <a:gd name="T18" fmla="*/ 45 w 208"/>
                <a:gd name="T19" fmla="*/ 60 h 195"/>
                <a:gd name="T20" fmla="*/ 38 w 208"/>
                <a:gd name="T21" fmla="*/ 62 h 195"/>
                <a:gd name="T22" fmla="*/ 22 w 208"/>
                <a:gd name="T23" fmla="*/ 65 h 195"/>
                <a:gd name="T24" fmla="*/ 15 w 208"/>
                <a:gd name="T25" fmla="*/ 62 h 195"/>
                <a:gd name="T26" fmla="*/ 14 w 208"/>
                <a:gd name="T27" fmla="*/ 57 h 195"/>
                <a:gd name="T28" fmla="*/ 6 w 208"/>
                <a:gd name="T29" fmla="*/ 52 h 195"/>
                <a:gd name="T30" fmla="*/ 12 w 208"/>
                <a:gd name="T31" fmla="*/ 49 h 195"/>
                <a:gd name="T32" fmla="*/ 11 w 208"/>
                <a:gd name="T33" fmla="*/ 46 h 195"/>
                <a:gd name="T34" fmla="*/ 2 w 208"/>
                <a:gd name="T35" fmla="*/ 38 h 195"/>
                <a:gd name="T36" fmla="*/ 6 w 208"/>
                <a:gd name="T37" fmla="*/ 31 h 195"/>
                <a:gd name="T38" fmla="*/ 3 w 208"/>
                <a:gd name="T39" fmla="*/ 26 h 195"/>
                <a:gd name="T40" fmla="*/ 5 w 208"/>
                <a:gd name="T41" fmla="*/ 21 h 195"/>
                <a:gd name="T42" fmla="*/ 0 w 208"/>
                <a:gd name="T43" fmla="*/ 13 h 195"/>
                <a:gd name="T44" fmla="*/ 1 w 208"/>
                <a:gd name="T45" fmla="*/ 5 h 195"/>
                <a:gd name="T46" fmla="*/ 6 w 208"/>
                <a:gd name="T47" fmla="*/ 0 h 195"/>
                <a:gd name="T48" fmla="*/ 15 w 208"/>
                <a:gd name="T49" fmla="*/ 0 h 195"/>
                <a:gd name="T50" fmla="*/ 21 w 208"/>
                <a:gd name="T51" fmla="*/ 13 h 195"/>
                <a:gd name="T52" fmla="*/ 27 w 208"/>
                <a:gd name="T53" fmla="*/ 10 h 195"/>
                <a:gd name="T54" fmla="*/ 40 w 208"/>
                <a:gd name="T55" fmla="*/ 12 h 195"/>
                <a:gd name="T56" fmla="*/ 44 w 208"/>
                <a:gd name="T57" fmla="*/ 15 h 195"/>
                <a:gd name="T58" fmla="*/ 48 w 208"/>
                <a:gd name="T59" fmla="*/ 9 h 1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8"/>
                <a:gd name="T91" fmla="*/ 0 h 195"/>
                <a:gd name="T92" fmla="*/ 208 w 208"/>
                <a:gd name="T93" fmla="*/ 195 h 1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8" h="195">
                  <a:moveTo>
                    <a:pt x="144" y="27"/>
                  </a:moveTo>
                  <a:lnTo>
                    <a:pt x="159" y="35"/>
                  </a:lnTo>
                  <a:lnTo>
                    <a:pt x="159" y="62"/>
                  </a:lnTo>
                  <a:lnTo>
                    <a:pt x="187" y="63"/>
                  </a:lnTo>
                  <a:lnTo>
                    <a:pt x="208" y="83"/>
                  </a:lnTo>
                  <a:lnTo>
                    <a:pt x="193" y="109"/>
                  </a:lnTo>
                  <a:lnTo>
                    <a:pt x="170" y="141"/>
                  </a:lnTo>
                  <a:lnTo>
                    <a:pt x="152" y="141"/>
                  </a:lnTo>
                  <a:lnTo>
                    <a:pt x="148" y="172"/>
                  </a:lnTo>
                  <a:lnTo>
                    <a:pt x="134" y="181"/>
                  </a:lnTo>
                  <a:lnTo>
                    <a:pt x="112" y="187"/>
                  </a:lnTo>
                  <a:lnTo>
                    <a:pt x="66" y="195"/>
                  </a:lnTo>
                  <a:lnTo>
                    <a:pt x="44" y="187"/>
                  </a:lnTo>
                  <a:lnTo>
                    <a:pt x="42" y="172"/>
                  </a:lnTo>
                  <a:lnTo>
                    <a:pt x="18" y="156"/>
                  </a:lnTo>
                  <a:lnTo>
                    <a:pt x="36" y="146"/>
                  </a:lnTo>
                  <a:lnTo>
                    <a:pt x="32" y="137"/>
                  </a:lnTo>
                  <a:lnTo>
                    <a:pt x="7" y="113"/>
                  </a:lnTo>
                  <a:lnTo>
                    <a:pt x="18" y="94"/>
                  </a:lnTo>
                  <a:lnTo>
                    <a:pt x="8" y="78"/>
                  </a:lnTo>
                  <a:lnTo>
                    <a:pt x="14" y="64"/>
                  </a:lnTo>
                  <a:lnTo>
                    <a:pt x="0" y="39"/>
                  </a:lnTo>
                  <a:lnTo>
                    <a:pt x="3" y="15"/>
                  </a:lnTo>
                  <a:lnTo>
                    <a:pt x="19" y="1"/>
                  </a:lnTo>
                  <a:lnTo>
                    <a:pt x="45" y="0"/>
                  </a:lnTo>
                  <a:lnTo>
                    <a:pt x="63" y="40"/>
                  </a:lnTo>
                  <a:lnTo>
                    <a:pt x="80" y="31"/>
                  </a:lnTo>
                  <a:lnTo>
                    <a:pt x="120" y="36"/>
                  </a:lnTo>
                  <a:lnTo>
                    <a:pt x="132" y="44"/>
                  </a:lnTo>
                  <a:lnTo>
                    <a:pt x="144" y="2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7" name="Freeform 315"/>
            <p:cNvSpPr>
              <a:spLocks/>
            </p:cNvSpPr>
            <p:nvPr/>
          </p:nvSpPr>
          <p:spPr bwMode="auto">
            <a:xfrm>
              <a:off x="2390" y="3139"/>
              <a:ext cx="51" cy="59"/>
            </a:xfrm>
            <a:custGeom>
              <a:avLst/>
              <a:gdLst>
                <a:gd name="T0" fmla="*/ 40 w 151"/>
                <a:gd name="T1" fmla="*/ 12 h 179"/>
                <a:gd name="T2" fmla="*/ 43 w 151"/>
                <a:gd name="T3" fmla="*/ 0 h 179"/>
                <a:gd name="T4" fmla="*/ 33 w 151"/>
                <a:gd name="T5" fmla="*/ 7 h 179"/>
                <a:gd name="T6" fmla="*/ 22 w 151"/>
                <a:gd name="T7" fmla="*/ 10 h 179"/>
                <a:gd name="T8" fmla="*/ 11 w 151"/>
                <a:gd name="T9" fmla="*/ 18 h 179"/>
                <a:gd name="T10" fmla="*/ 8 w 151"/>
                <a:gd name="T11" fmla="*/ 29 h 179"/>
                <a:gd name="T12" fmla="*/ 6 w 151"/>
                <a:gd name="T13" fmla="*/ 40 h 179"/>
                <a:gd name="T14" fmla="*/ 0 w 151"/>
                <a:gd name="T15" fmla="*/ 44 h 179"/>
                <a:gd name="T16" fmla="*/ 5 w 151"/>
                <a:gd name="T17" fmla="*/ 49 h 179"/>
                <a:gd name="T18" fmla="*/ 8 w 151"/>
                <a:gd name="T19" fmla="*/ 58 h 179"/>
                <a:gd name="T20" fmla="*/ 19 w 151"/>
                <a:gd name="T21" fmla="*/ 59 h 179"/>
                <a:gd name="T22" fmla="*/ 20 w 151"/>
                <a:gd name="T23" fmla="*/ 56 h 179"/>
                <a:gd name="T24" fmla="*/ 34 w 151"/>
                <a:gd name="T25" fmla="*/ 53 h 179"/>
                <a:gd name="T26" fmla="*/ 42 w 151"/>
                <a:gd name="T27" fmla="*/ 49 h 179"/>
                <a:gd name="T28" fmla="*/ 51 w 151"/>
                <a:gd name="T29" fmla="*/ 31 h 179"/>
                <a:gd name="T30" fmla="*/ 50 w 151"/>
                <a:gd name="T31" fmla="*/ 26 h 179"/>
                <a:gd name="T32" fmla="*/ 44 w 151"/>
                <a:gd name="T33" fmla="*/ 27 h 179"/>
                <a:gd name="T34" fmla="*/ 39 w 151"/>
                <a:gd name="T35" fmla="*/ 24 h 179"/>
                <a:gd name="T36" fmla="*/ 43 w 151"/>
                <a:gd name="T37" fmla="*/ 15 h 179"/>
                <a:gd name="T38" fmla="*/ 40 w 151"/>
                <a:gd name="T39" fmla="*/ 12 h 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1"/>
                <a:gd name="T61" fmla="*/ 0 h 179"/>
                <a:gd name="T62" fmla="*/ 151 w 151"/>
                <a:gd name="T63" fmla="*/ 179 h 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1" h="179">
                  <a:moveTo>
                    <a:pt x="119" y="35"/>
                  </a:moveTo>
                  <a:lnTo>
                    <a:pt x="127" y="0"/>
                  </a:lnTo>
                  <a:lnTo>
                    <a:pt x="97" y="20"/>
                  </a:lnTo>
                  <a:lnTo>
                    <a:pt x="65" y="31"/>
                  </a:lnTo>
                  <a:lnTo>
                    <a:pt x="34" y="54"/>
                  </a:lnTo>
                  <a:lnTo>
                    <a:pt x="24" y="89"/>
                  </a:lnTo>
                  <a:lnTo>
                    <a:pt x="17" y="121"/>
                  </a:lnTo>
                  <a:lnTo>
                    <a:pt x="0" y="134"/>
                  </a:lnTo>
                  <a:lnTo>
                    <a:pt x="16" y="150"/>
                  </a:lnTo>
                  <a:lnTo>
                    <a:pt x="24" y="177"/>
                  </a:lnTo>
                  <a:lnTo>
                    <a:pt x="56" y="179"/>
                  </a:lnTo>
                  <a:lnTo>
                    <a:pt x="59" y="170"/>
                  </a:lnTo>
                  <a:lnTo>
                    <a:pt x="102" y="162"/>
                  </a:lnTo>
                  <a:lnTo>
                    <a:pt x="124" y="149"/>
                  </a:lnTo>
                  <a:lnTo>
                    <a:pt x="151" y="95"/>
                  </a:lnTo>
                  <a:lnTo>
                    <a:pt x="149" y="79"/>
                  </a:lnTo>
                  <a:lnTo>
                    <a:pt x="130" y="81"/>
                  </a:lnTo>
                  <a:lnTo>
                    <a:pt x="114" y="72"/>
                  </a:lnTo>
                  <a:lnTo>
                    <a:pt x="128" y="47"/>
                  </a:lnTo>
                  <a:lnTo>
                    <a:pt x="119" y="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8" name="Freeform 316"/>
            <p:cNvSpPr>
              <a:spLocks/>
            </p:cNvSpPr>
            <p:nvPr/>
          </p:nvSpPr>
          <p:spPr bwMode="auto">
            <a:xfrm>
              <a:off x="2305" y="3271"/>
              <a:ext cx="48" cy="59"/>
            </a:xfrm>
            <a:custGeom>
              <a:avLst/>
              <a:gdLst>
                <a:gd name="T0" fmla="*/ 12 w 146"/>
                <a:gd name="T1" fmla="*/ 59 h 177"/>
                <a:gd name="T2" fmla="*/ 23 w 146"/>
                <a:gd name="T3" fmla="*/ 59 h 177"/>
                <a:gd name="T4" fmla="*/ 28 w 146"/>
                <a:gd name="T5" fmla="*/ 58 h 177"/>
                <a:gd name="T6" fmla="*/ 37 w 146"/>
                <a:gd name="T7" fmla="*/ 45 h 177"/>
                <a:gd name="T8" fmla="*/ 41 w 146"/>
                <a:gd name="T9" fmla="*/ 43 h 177"/>
                <a:gd name="T10" fmla="*/ 48 w 146"/>
                <a:gd name="T11" fmla="*/ 36 h 177"/>
                <a:gd name="T12" fmla="*/ 47 w 146"/>
                <a:gd name="T13" fmla="*/ 20 h 177"/>
                <a:gd name="T14" fmla="*/ 37 w 146"/>
                <a:gd name="T15" fmla="*/ 15 h 177"/>
                <a:gd name="T16" fmla="*/ 36 w 146"/>
                <a:gd name="T17" fmla="*/ 7 h 177"/>
                <a:gd name="T18" fmla="*/ 40 w 146"/>
                <a:gd name="T19" fmla="*/ 7 h 177"/>
                <a:gd name="T20" fmla="*/ 42 w 146"/>
                <a:gd name="T21" fmla="*/ 1 h 177"/>
                <a:gd name="T22" fmla="*/ 34 w 146"/>
                <a:gd name="T23" fmla="*/ 0 h 177"/>
                <a:gd name="T24" fmla="*/ 19 w 146"/>
                <a:gd name="T25" fmla="*/ 4 h 177"/>
                <a:gd name="T26" fmla="*/ 6 w 146"/>
                <a:gd name="T27" fmla="*/ 13 h 177"/>
                <a:gd name="T28" fmla="*/ 0 w 146"/>
                <a:gd name="T29" fmla="*/ 23 h 177"/>
                <a:gd name="T30" fmla="*/ 5 w 146"/>
                <a:gd name="T31" fmla="*/ 32 h 177"/>
                <a:gd name="T32" fmla="*/ 10 w 146"/>
                <a:gd name="T33" fmla="*/ 34 h 177"/>
                <a:gd name="T34" fmla="*/ 12 w 146"/>
                <a:gd name="T35" fmla="*/ 59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177"/>
                <a:gd name="T56" fmla="*/ 146 w 146"/>
                <a:gd name="T57" fmla="*/ 177 h 1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177">
                  <a:moveTo>
                    <a:pt x="36" y="177"/>
                  </a:moveTo>
                  <a:lnTo>
                    <a:pt x="70" y="177"/>
                  </a:lnTo>
                  <a:lnTo>
                    <a:pt x="84" y="175"/>
                  </a:lnTo>
                  <a:lnTo>
                    <a:pt x="112" y="135"/>
                  </a:lnTo>
                  <a:lnTo>
                    <a:pt x="126" y="130"/>
                  </a:lnTo>
                  <a:lnTo>
                    <a:pt x="146" y="108"/>
                  </a:lnTo>
                  <a:lnTo>
                    <a:pt x="142" y="61"/>
                  </a:lnTo>
                  <a:lnTo>
                    <a:pt x="113" y="45"/>
                  </a:lnTo>
                  <a:lnTo>
                    <a:pt x="110" y="22"/>
                  </a:lnTo>
                  <a:lnTo>
                    <a:pt x="122" y="20"/>
                  </a:lnTo>
                  <a:lnTo>
                    <a:pt x="128" y="2"/>
                  </a:lnTo>
                  <a:lnTo>
                    <a:pt x="102" y="0"/>
                  </a:lnTo>
                  <a:lnTo>
                    <a:pt x="57" y="13"/>
                  </a:lnTo>
                  <a:lnTo>
                    <a:pt x="17" y="38"/>
                  </a:lnTo>
                  <a:lnTo>
                    <a:pt x="0" y="70"/>
                  </a:lnTo>
                  <a:lnTo>
                    <a:pt x="14" y="97"/>
                  </a:lnTo>
                  <a:lnTo>
                    <a:pt x="30" y="103"/>
                  </a:lnTo>
                  <a:lnTo>
                    <a:pt x="36" y="17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9" name="Freeform 317"/>
            <p:cNvSpPr>
              <a:spLocks/>
            </p:cNvSpPr>
            <p:nvPr/>
          </p:nvSpPr>
          <p:spPr bwMode="auto">
            <a:xfrm>
              <a:off x="2192" y="3183"/>
              <a:ext cx="71" cy="76"/>
            </a:xfrm>
            <a:custGeom>
              <a:avLst/>
              <a:gdLst>
                <a:gd name="T0" fmla="*/ 13 w 214"/>
                <a:gd name="T1" fmla="*/ 43 h 227"/>
                <a:gd name="T2" fmla="*/ 16 w 214"/>
                <a:gd name="T3" fmla="*/ 41 h 227"/>
                <a:gd name="T4" fmla="*/ 18 w 214"/>
                <a:gd name="T5" fmla="*/ 35 h 227"/>
                <a:gd name="T6" fmla="*/ 23 w 214"/>
                <a:gd name="T7" fmla="*/ 35 h 227"/>
                <a:gd name="T8" fmla="*/ 24 w 214"/>
                <a:gd name="T9" fmla="*/ 32 h 227"/>
                <a:gd name="T10" fmla="*/ 22 w 214"/>
                <a:gd name="T11" fmla="*/ 30 h 227"/>
                <a:gd name="T12" fmla="*/ 26 w 214"/>
                <a:gd name="T13" fmla="*/ 29 h 227"/>
                <a:gd name="T14" fmla="*/ 32 w 214"/>
                <a:gd name="T15" fmla="*/ 31 h 227"/>
                <a:gd name="T16" fmla="*/ 39 w 214"/>
                <a:gd name="T17" fmla="*/ 31 h 227"/>
                <a:gd name="T18" fmla="*/ 34 w 214"/>
                <a:gd name="T19" fmla="*/ 37 h 227"/>
                <a:gd name="T20" fmla="*/ 33 w 214"/>
                <a:gd name="T21" fmla="*/ 40 h 227"/>
                <a:gd name="T22" fmla="*/ 36 w 214"/>
                <a:gd name="T23" fmla="*/ 46 h 227"/>
                <a:gd name="T24" fmla="*/ 38 w 214"/>
                <a:gd name="T25" fmla="*/ 51 h 227"/>
                <a:gd name="T26" fmla="*/ 39 w 214"/>
                <a:gd name="T27" fmla="*/ 56 h 227"/>
                <a:gd name="T28" fmla="*/ 42 w 214"/>
                <a:gd name="T29" fmla="*/ 56 h 227"/>
                <a:gd name="T30" fmla="*/ 41 w 214"/>
                <a:gd name="T31" fmla="*/ 60 h 227"/>
                <a:gd name="T32" fmla="*/ 39 w 214"/>
                <a:gd name="T33" fmla="*/ 64 h 227"/>
                <a:gd name="T34" fmla="*/ 37 w 214"/>
                <a:gd name="T35" fmla="*/ 64 h 227"/>
                <a:gd name="T36" fmla="*/ 37 w 214"/>
                <a:gd name="T37" fmla="*/ 70 h 227"/>
                <a:gd name="T38" fmla="*/ 43 w 214"/>
                <a:gd name="T39" fmla="*/ 71 h 227"/>
                <a:gd name="T40" fmla="*/ 44 w 214"/>
                <a:gd name="T41" fmla="*/ 75 h 227"/>
                <a:gd name="T42" fmla="*/ 50 w 214"/>
                <a:gd name="T43" fmla="*/ 76 h 227"/>
                <a:gd name="T44" fmla="*/ 49 w 214"/>
                <a:gd name="T45" fmla="*/ 69 h 227"/>
                <a:gd name="T46" fmla="*/ 53 w 214"/>
                <a:gd name="T47" fmla="*/ 67 h 227"/>
                <a:gd name="T48" fmla="*/ 54 w 214"/>
                <a:gd name="T49" fmla="*/ 60 h 227"/>
                <a:gd name="T50" fmla="*/ 64 w 214"/>
                <a:gd name="T51" fmla="*/ 50 h 227"/>
                <a:gd name="T52" fmla="*/ 68 w 214"/>
                <a:gd name="T53" fmla="*/ 40 h 227"/>
                <a:gd name="T54" fmla="*/ 66 w 214"/>
                <a:gd name="T55" fmla="*/ 30 h 227"/>
                <a:gd name="T56" fmla="*/ 71 w 214"/>
                <a:gd name="T57" fmla="*/ 21 h 227"/>
                <a:gd name="T58" fmla="*/ 69 w 214"/>
                <a:gd name="T59" fmla="*/ 14 h 227"/>
                <a:gd name="T60" fmla="*/ 62 w 214"/>
                <a:gd name="T61" fmla="*/ 6 h 227"/>
                <a:gd name="T62" fmla="*/ 50 w 214"/>
                <a:gd name="T63" fmla="*/ 0 h 227"/>
                <a:gd name="T64" fmla="*/ 45 w 214"/>
                <a:gd name="T65" fmla="*/ 3 h 227"/>
                <a:gd name="T66" fmla="*/ 37 w 214"/>
                <a:gd name="T67" fmla="*/ 8 h 227"/>
                <a:gd name="T68" fmla="*/ 34 w 214"/>
                <a:gd name="T69" fmla="*/ 5 h 227"/>
                <a:gd name="T70" fmla="*/ 23 w 214"/>
                <a:gd name="T71" fmla="*/ 10 h 227"/>
                <a:gd name="T72" fmla="*/ 19 w 214"/>
                <a:gd name="T73" fmla="*/ 8 h 227"/>
                <a:gd name="T74" fmla="*/ 10 w 214"/>
                <a:gd name="T75" fmla="*/ 13 h 227"/>
                <a:gd name="T76" fmla="*/ 10 w 214"/>
                <a:gd name="T77" fmla="*/ 19 h 227"/>
                <a:gd name="T78" fmla="*/ 2 w 214"/>
                <a:gd name="T79" fmla="*/ 32 h 227"/>
                <a:gd name="T80" fmla="*/ 2 w 214"/>
                <a:gd name="T81" fmla="*/ 39 h 227"/>
                <a:gd name="T82" fmla="*/ 2 w 214"/>
                <a:gd name="T83" fmla="*/ 43 h 227"/>
                <a:gd name="T84" fmla="*/ 0 w 214"/>
                <a:gd name="T85" fmla="*/ 46 h 227"/>
                <a:gd name="T86" fmla="*/ 0 w 214"/>
                <a:gd name="T87" fmla="*/ 47 h 227"/>
                <a:gd name="T88" fmla="*/ 6 w 214"/>
                <a:gd name="T89" fmla="*/ 46 h 227"/>
                <a:gd name="T90" fmla="*/ 10 w 214"/>
                <a:gd name="T91" fmla="*/ 46 h 227"/>
                <a:gd name="T92" fmla="*/ 13 w 214"/>
                <a:gd name="T93" fmla="*/ 43 h 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27"/>
                <a:gd name="T143" fmla="*/ 214 w 214"/>
                <a:gd name="T144" fmla="*/ 227 h 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27">
                  <a:moveTo>
                    <a:pt x="39" y="129"/>
                  </a:moveTo>
                  <a:lnTo>
                    <a:pt x="48" y="121"/>
                  </a:lnTo>
                  <a:lnTo>
                    <a:pt x="55" y="104"/>
                  </a:lnTo>
                  <a:lnTo>
                    <a:pt x="70" y="105"/>
                  </a:lnTo>
                  <a:lnTo>
                    <a:pt x="73" y="97"/>
                  </a:lnTo>
                  <a:lnTo>
                    <a:pt x="66" y="90"/>
                  </a:lnTo>
                  <a:lnTo>
                    <a:pt x="79" y="88"/>
                  </a:lnTo>
                  <a:lnTo>
                    <a:pt x="95" y="94"/>
                  </a:lnTo>
                  <a:lnTo>
                    <a:pt x="117" y="94"/>
                  </a:lnTo>
                  <a:lnTo>
                    <a:pt x="102" y="110"/>
                  </a:lnTo>
                  <a:lnTo>
                    <a:pt x="100" y="119"/>
                  </a:lnTo>
                  <a:lnTo>
                    <a:pt x="109" y="138"/>
                  </a:lnTo>
                  <a:lnTo>
                    <a:pt x="115" y="153"/>
                  </a:lnTo>
                  <a:lnTo>
                    <a:pt x="117" y="168"/>
                  </a:lnTo>
                  <a:lnTo>
                    <a:pt x="126" y="168"/>
                  </a:lnTo>
                  <a:lnTo>
                    <a:pt x="125" y="179"/>
                  </a:lnTo>
                  <a:lnTo>
                    <a:pt x="117" y="190"/>
                  </a:lnTo>
                  <a:lnTo>
                    <a:pt x="111" y="192"/>
                  </a:lnTo>
                  <a:lnTo>
                    <a:pt x="112" y="209"/>
                  </a:lnTo>
                  <a:lnTo>
                    <a:pt x="129" y="213"/>
                  </a:lnTo>
                  <a:lnTo>
                    <a:pt x="133" y="223"/>
                  </a:lnTo>
                  <a:lnTo>
                    <a:pt x="150" y="227"/>
                  </a:lnTo>
                  <a:lnTo>
                    <a:pt x="147" y="205"/>
                  </a:lnTo>
                  <a:lnTo>
                    <a:pt x="159" y="199"/>
                  </a:lnTo>
                  <a:lnTo>
                    <a:pt x="162" y="179"/>
                  </a:lnTo>
                  <a:lnTo>
                    <a:pt x="192" y="149"/>
                  </a:lnTo>
                  <a:lnTo>
                    <a:pt x="205" y="119"/>
                  </a:lnTo>
                  <a:lnTo>
                    <a:pt x="199" y="90"/>
                  </a:lnTo>
                  <a:lnTo>
                    <a:pt x="214" y="62"/>
                  </a:lnTo>
                  <a:lnTo>
                    <a:pt x="209" y="42"/>
                  </a:lnTo>
                  <a:lnTo>
                    <a:pt x="187" y="17"/>
                  </a:lnTo>
                  <a:lnTo>
                    <a:pt x="150" y="0"/>
                  </a:lnTo>
                  <a:lnTo>
                    <a:pt x="136" y="9"/>
                  </a:lnTo>
                  <a:lnTo>
                    <a:pt x="113" y="23"/>
                  </a:lnTo>
                  <a:lnTo>
                    <a:pt x="103" y="15"/>
                  </a:lnTo>
                  <a:lnTo>
                    <a:pt x="69" y="30"/>
                  </a:lnTo>
                  <a:lnTo>
                    <a:pt x="58" y="24"/>
                  </a:lnTo>
                  <a:lnTo>
                    <a:pt x="30" y="40"/>
                  </a:lnTo>
                  <a:lnTo>
                    <a:pt x="31" y="56"/>
                  </a:lnTo>
                  <a:lnTo>
                    <a:pt x="6" y="97"/>
                  </a:lnTo>
                  <a:lnTo>
                    <a:pt x="6" y="115"/>
                  </a:lnTo>
                  <a:lnTo>
                    <a:pt x="7" y="127"/>
                  </a:lnTo>
                  <a:lnTo>
                    <a:pt x="0" y="136"/>
                  </a:lnTo>
                  <a:lnTo>
                    <a:pt x="0" y="141"/>
                  </a:lnTo>
                  <a:lnTo>
                    <a:pt x="19" y="138"/>
                  </a:lnTo>
                  <a:lnTo>
                    <a:pt x="29" y="137"/>
                  </a:lnTo>
                  <a:lnTo>
                    <a:pt x="39" y="1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0" name="Freeform 318"/>
            <p:cNvSpPr>
              <a:spLocks/>
            </p:cNvSpPr>
            <p:nvPr/>
          </p:nvSpPr>
          <p:spPr bwMode="auto">
            <a:xfrm>
              <a:off x="2284" y="3250"/>
              <a:ext cx="39" cy="102"/>
            </a:xfrm>
            <a:custGeom>
              <a:avLst/>
              <a:gdLst>
                <a:gd name="T0" fmla="*/ 9 w 119"/>
                <a:gd name="T1" fmla="*/ 44 h 304"/>
                <a:gd name="T2" fmla="*/ 12 w 119"/>
                <a:gd name="T3" fmla="*/ 47 h 304"/>
                <a:gd name="T4" fmla="*/ 7 w 119"/>
                <a:gd name="T5" fmla="*/ 55 h 304"/>
                <a:gd name="T6" fmla="*/ 4 w 119"/>
                <a:gd name="T7" fmla="*/ 60 h 304"/>
                <a:gd name="T8" fmla="*/ 3 w 119"/>
                <a:gd name="T9" fmla="*/ 67 h 304"/>
                <a:gd name="T10" fmla="*/ 2 w 119"/>
                <a:gd name="T11" fmla="*/ 70 h 304"/>
                <a:gd name="T12" fmla="*/ 2 w 119"/>
                <a:gd name="T13" fmla="*/ 72 h 304"/>
                <a:gd name="T14" fmla="*/ 4 w 119"/>
                <a:gd name="T15" fmla="*/ 73 h 304"/>
                <a:gd name="T16" fmla="*/ 6 w 119"/>
                <a:gd name="T17" fmla="*/ 74 h 304"/>
                <a:gd name="T18" fmla="*/ 6 w 119"/>
                <a:gd name="T19" fmla="*/ 84 h 304"/>
                <a:gd name="T20" fmla="*/ 11 w 119"/>
                <a:gd name="T21" fmla="*/ 94 h 304"/>
                <a:gd name="T22" fmla="*/ 11 w 119"/>
                <a:gd name="T23" fmla="*/ 96 h 304"/>
                <a:gd name="T24" fmla="*/ 10 w 119"/>
                <a:gd name="T25" fmla="*/ 98 h 304"/>
                <a:gd name="T26" fmla="*/ 14 w 119"/>
                <a:gd name="T27" fmla="*/ 102 h 304"/>
                <a:gd name="T28" fmla="*/ 24 w 119"/>
                <a:gd name="T29" fmla="*/ 91 h 304"/>
                <a:gd name="T30" fmla="*/ 22 w 119"/>
                <a:gd name="T31" fmla="*/ 87 h 304"/>
                <a:gd name="T32" fmla="*/ 32 w 119"/>
                <a:gd name="T33" fmla="*/ 80 h 304"/>
                <a:gd name="T34" fmla="*/ 30 w 119"/>
                <a:gd name="T35" fmla="*/ 55 h 304"/>
                <a:gd name="T36" fmla="*/ 25 w 119"/>
                <a:gd name="T37" fmla="*/ 53 h 304"/>
                <a:gd name="T38" fmla="*/ 20 w 119"/>
                <a:gd name="T39" fmla="*/ 44 h 304"/>
                <a:gd name="T40" fmla="*/ 26 w 119"/>
                <a:gd name="T41" fmla="*/ 33 h 304"/>
                <a:gd name="T42" fmla="*/ 39 w 119"/>
                <a:gd name="T43" fmla="*/ 25 h 304"/>
                <a:gd name="T44" fmla="*/ 37 w 119"/>
                <a:gd name="T45" fmla="*/ 13 h 304"/>
                <a:gd name="T46" fmla="*/ 39 w 119"/>
                <a:gd name="T47" fmla="*/ 9 h 304"/>
                <a:gd name="T48" fmla="*/ 35 w 119"/>
                <a:gd name="T49" fmla="*/ 1 h 304"/>
                <a:gd name="T50" fmla="*/ 25 w 119"/>
                <a:gd name="T51" fmla="*/ 3 h 304"/>
                <a:gd name="T52" fmla="*/ 20 w 119"/>
                <a:gd name="T53" fmla="*/ 0 h 304"/>
                <a:gd name="T54" fmla="*/ 18 w 119"/>
                <a:gd name="T55" fmla="*/ 2 h 304"/>
                <a:gd name="T56" fmla="*/ 11 w 119"/>
                <a:gd name="T57" fmla="*/ 6 h 304"/>
                <a:gd name="T58" fmla="*/ 12 w 119"/>
                <a:gd name="T59" fmla="*/ 13 h 304"/>
                <a:gd name="T60" fmla="*/ 7 w 119"/>
                <a:gd name="T61" fmla="*/ 22 h 304"/>
                <a:gd name="T62" fmla="*/ 6 w 119"/>
                <a:gd name="T63" fmla="*/ 26 h 304"/>
                <a:gd name="T64" fmla="*/ 2 w 119"/>
                <a:gd name="T65" fmla="*/ 30 h 304"/>
                <a:gd name="T66" fmla="*/ 0 w 119"/>
                <a:gd name="T67" fmla="*/ 34 h 304"/>
                <a:gd name="T68" fmla="*/ 0 w 119"/>
                <a:gd name="T69" fmla="*/ 37 h 304"/>
                <a:gd name="T70" fmla="*/ 4 w 119"/>
                <a:gd name="T71" fmla="*/ 44 h 304"/>
                <a:gd name="T72" fmla="*/ 9 w 119"/>
                <a:gd name="T73" fmla="*/ 44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304"/>
                <a:gd name="T113" fmla="*/ 119 w 119"/>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304">
                  <a:moveTo>
                    <a:pt x="28" y="132"/>
                  </a:moveTo>
                  <a:lnTo>
                    <a:pt x="38" y="140"/>
                  </a:lnTo>
                  <a:lnTo>
                    <a:pt x="20" y="163"/>
                  </a:lnTo>
                  <a:lnTo>
                    <a:pt x="13" y="178"/>
                  </a:lnTo>
                  <a:lnTo>
                    <a:pt x="8" y="199"/>
                  </a:lnTo>
                  <a:lnTo>
                    <a:pt x="6" y="210"/>
                  </a:lnTo>
                  <a:lnTo>
                    <a:pt x="7" y="215"/>
                  </a:lnTo>
                  <a:lnTo>
                    <a:pt x="13" y="217"/>
                  </a:lnTo>
                  <a:lnTo>
                    <a:pt x="17" y="222"/>
                  </a:lnTo>
                  <a:lnTo>
                    <a:pt x="17" y="251"/>
                  </a:lnTo>
                  <a:lnTo>
                    <a:pt x="34" y="281"/>
                  </a:lnTo>
                  <a:lnTo>
                    <a:pt x="34" y="287"/>
                  </a:lnTo>
                  <a:lnTo>
                    <a:pt x="30" y="293"/>
                  </a:lnTo>
                  <a:lnTo>
                    <a:pt x="42" y="304"/>
                  </a:lnTo>
                  <a:lnTo>
                    <a:pt x="72" y="272"/>
                  </a:lnTo>
                  <a:lnTo>
                    <a:pt x="68" y="258"/>
                  </a:lnTo>
                  <a:lnTo>
                    <a:pt x="98" y="238"/>
                  </a:lnTo>
                  <a:lnTo>
                    <a:pt x="92" y="164"/>
                  </a:lnTo>
                  <a:lnTo>
                    <a:pt x="76" y="158"/>
                  </a:lnTo>
                  <a:lnTo>
                    <a:pt x="62" y="131"/>
                  </a:lnTo>
                  <a:lnTo>
                    <a:pt x="79" y="99"/>
                  </a:lnTo>
                  <a:lnTo>
                    <a:pt x="119" y="74"/>
                  </a:lnTo>
                  <a:lnTo>
                    <a:pt x="112" y="40"/>
                  </a:lnTo>
                  <a:lnTo>
                    <a:pt x="118" y="26"/>
                  </a:lnTo>
                  <a:lnTo>
                    <a:pt x="106" y="4"/>
                  </a:lnTo>
                  <a:lnTo>
                    <a:pt x="76" y="9"/>
                  </a:lnTo>
                  <a:lnTo>
                    <a:pt x="60" y="0"/>
                  </a:lnTo>
                  <a:lnTo>
                    <a:pt x="54" y="6"/>
                  </a:lnTo>
                  <a:lnTo>
                    <a:pt x="34" y="19"/>
                  </a:lnTo>
                  <a:lnTo>
                    <a:pt x="37" y="38"/>
                  </a:lnTo>
                  <a:lnTo>
                    <a:pt x="22" y="65"/>
                  </a:lnTo>
                  <a:lnTo>
                    <a:pt x="18" y="77"/>
                  </a:lnTo>
                  <a:lnTo>
                    <a:pt x="5" y="88"/>
                  </a:lnTo>
                  <a:lnTo>
                    <a:pt x="0" y="100"/>
                  </a:lnTo>
                  <a:lnTo>
                    <a:pt x="0" y="109"/>
                  </a:lnTo>
                  <a:lnTo>
                    <a:pt x="11" y="131"/>
                  </a:lnTo>
                  <a:lnTo>
                    <a:pt x="28" y="1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grpSp>
      <p:grpSp>
        <p:nvGrpSpPr>
          <p:cNvPr id="321" name="Group 408"/>
          <p:cNvGrpSpPr>
            <a:grpSpLocks/>
          </p:cNvGrpSpPr>
          <p:nvPr/>
        </p:nvGrpSpPr>
        <p:grpSpPr bwMode="auto">
          <a:xfrm>
            <a:off x="6942138" y="1268413"/>
            <a:ext cx="1878012" cy="4456112"/>
            <a:chOff x="3100" y="781"/>
            <a:chExt cx="1364" cy="3239"/>
          </a:xfrm>
        </p:grpSpPr>
        <p:sp>
          <p:nvSpPr>
            <p:cNvPr id="322" name="Freeform 319"/>
            <p:cNvSpPr>
              <a:spLocks/>
            </p:cNvSpPr>
            <p:nvPr/>
          </p:nvSpPr>
          <p:spPr bwMode="auto">
            <a:xfrm>
              <a:off x="3627" y="781"/>
              <a:ext cx="837" cy="928"/>
            </a:xfrm>
            <a:custGeom>
              <a:avLst/>
              <a:gdLst>
                <a:gd name="T0" fmla="*/ 0 w 3343"/>
                <a:gd name="T1" fmla="*/ 0 h 3707"/>
                <a:gd name="T2" fmla="*/ 0 w 3343"/>
                <a:gd name="T3" fmla="*/ 0 h 3707"/>
                <a:gd name="T4" fmla="*/ 0 w 3343"/>
                <a:gd name="T5" fmla="*/ 0 h 3707"/>
                <a:gd name="T6" fmla="*/ 0 w 3343"/>
                <a:gd name="T7" fmla="*/ 0 h 3707"/>
                <a:gd name="T8" fmla="*/ 0 w 3343"/>
                <a:gd name="T9" fmla="*/ 0 h 3707"/>
                <a:gd name="T10" fmla="*/ 0 w 3343"/>
                <a:gd name="T11" fmla="*/ 0 h 3707"/>
                <a:gd name="T12" fmla="*/ 0 w 3343"/>
                <a:gd name="T13" fmla="*/ 0 h 3707"/>
                <a:gd name="T14" fmla="*/ 0 w 3343"/>
                <a:gd name="T15" fmla="*/ 0 h 3707"/>
                <a:gd name="T16" fmla="*/ 0 w 3343"/>
                <a:gd name="T17" fmla="*/ 0 h 3707"/>
                <a:gd name="T18" fmla="*/ 0 w 3343"/>
                <a:gd name="T19" fmla="*/ 0 h 3707"/>
                <a:gd name="T20" fmla="*/ 0 w 3343"/>
                <a:gd name="T21" fmla="*/ 0 h 3707"/>
                <a:gd name="T22" fmla="*/ 0 w 3343"/>
                <a:gd name="T23" fmla="*/ 0 h 3707"/>
                <a:gd name="T24" fmla="*/ 0 w 3343"/>
                <a:gd name="T25" fmla="*/ 0 h 3707"/>
                <a:gd name="T26" fmla="*/ 0 w 3343"/>
                <a:gd name="T27" fmla="*/ 0 h 3707"/>
                <a:gd name="T28" fmla="*/ 0 w 3343"/>
                <a:gd name="T29" fmla="*/ 0 h 3707"/>
                <a:gd name="T30" fmla="*/ 0 w 3343"/>
                <a:gd name="T31" fmla="*/ 0 h 3707"/>
                <a:gd name="T32" fmla="*/ 0 w 3343"/>
                <a:gd name="T33" fmla="*/ 0 h 3707"/>
                <a:gd name="T34" fmla="*/ 0 w 3343"/>
                <a:gd name="T35" fmla="*/ 0 h 3707"/>
                <a:gd name="T36" fmla="*/ 0 w 3343"/>
                <a:gd name="T37" fmla="*/ 0 h 3707"/>
                <a:gd name="T38" fmla="*/ 0 w 3343"/>
                <a:gd name="T39" fmla="*/ 0 h 3707"/>
                <a:gd name="T40" fmla="*/ 0 w 3343"/>
                <a:gd name="T41" fmla="*/ 0 h 3707"/>
                <a:gd name="T42" fmla="*/ 0 w 3343"/>
                <a:gd name="T43" fmla="*/ 0 h 3707"/>
                <a:gd name="T44" fmla="*/ 0 w 3343"/>
                <a:gd name="T45" fmla="*/ 0 h 3707"/>
                <a:gd name="T46" fmla="*/ 0 w 3343"/>
                <a:gd name="T47" fmla="*/ 0 h 3707"/>
                <a:gd name="T48" fmla="*/ 0 w 3343"/>
                <a:gd name="T49" fmla="*/ 0 h 3707"/>
                <a:gd name="T50" fmla="*/ 0 w 3343"/>
                <a:gd name="T51" fmla="*/ 0 h 3707"/>
                <a:gd name="T52" fmla="*/ 0 w 3343"/>
                <a:gd name="T53" fmla="*/ 0 h 3707"/>
                <a:gd name="T54" fmla="*/ 0 w 3343"/>
                <a:gd name="T55" fmla="*/ 0 h 3707"/>
                <a:gd name="T56" fmla="*/ 0 w 3343"/>
                <a:gd name="T57" fmla="*/ 0 h 3707"/>
                <a:gd name="T58" fmla="*/ 0 w 3343"/>
                <a:gd name="T59" fmla="*/ 0 h 3707"/>
                <a:gd name="T60" fmla="*/ 0 w 3343"/>
                <a:gd name="T61" fmla="*/ 0 h 3707"/>
                <a:gd name="T62" fmla="*/ 0 w 3343"/>
                <a:gd name="T63" fmla="*/ 0 h 3707"/>
                <a:gd name="T64" fmla="*/ 0 w 3343"/>
                <a:gd name="T65" fmla="*/ 0 h 3707"/>
                <a:gd name="T66" fmla="*/ 0 w 3343"/>
                <a:gd name="T67" fmla="*/ 0 h 3707"/>
                <a:gd name="T68" fmla="*/ 0 w 3343"/>
                <a:gd name="T69" fmla="*/ 0 h 3707"/>
                <a:gd name="T70" fmla="*/ 0 w 3343"/>
                <a:gd name="T71" fmla="*/ 0 h 3707"/>
                <a:gd name="T72" fmla="*/ 0 w 3343"/>
                <a:gd name="T73" fmla="*/ 0 h 3707"/>
                <a:gd name="T74" fmla="*/ 0 w 3343"/>
                <a:gd name="T75" fmla="*/ 0 h 3707"/>
                <a:gd name="T76" fmla="*/ 0 w 3343"/>
                <a:gd name="T77" fmla="*/ 0 h 3707"/>
                <a:gd name="T78" fmla="*/ 0 w 3343"/>
                <a:gd name="T79" fmla="*/ 0 h 3707"/>
                <a:gd name="T80" fmla="*/ 0 w 3343"/>
                <a:gd name="T81" fmla="*/ 0 h 3707"/>
                <a:gd name="T82" fmla="*/ 0 w 3343"/>
                <a:gd name="T83" fmla="*/ 0 h 3707"/>
                <a:gd name="T84" fmla="*/ 0 w 3343"/>
                <a:gd name="T85" fmla="*/ 0 h 3707"/>
                <a:gd name="T86" fmla="*/ 0 w 3343"/>
                <a:gd name="T87" fmla="*/ 0 h 3707"/>
                <a:gd name="T88" fmla="*/ 0 w 3343"/>
                <a:gd name="T89" fmla="*/ 0 h 3707"/>
                <a:gd name="T90" fmla="*/ 0 w 3343"/>
                <a:gd name="T91" fmla="*/ 0 h 3707"/>
                <a:gd name="T92" fmla="*/ 0 w 3343"/>
                <a:gd name="T93" fmla="*/ 0 h 3707"/>
                <a:gd name="T94" fmla="*/ 0 w 3343"/>
                <a:gd name="T95" fmla="*/ 0 h 3707"/>
                <a:gd name="T96" fmla="*/ 0 w 3343"/>
                <a:gd name="T97" fmla="*/ 0 h 3707"/>
                <a:gd name="T98" fmla="*/ 0 w 3343"/>
                <a:gd name="T99" fmla="*/ 0 h 3707"/>
                <a:gd name="T100" fmla="*/ 0 w 3343"/>
                <a:gd name="T101" fmla="*/ 0 h 3707"/>
                <a:gd name="T102" fmla="*/ 0 w 3343"/>
                <a:gd name="T103" fmla="*/ 0 h 3707"/>
                <a:gd name="T104" fmla="*/ 0 w 3343"/>
                <a:gd name="T105" fmla="*/ 0 h 3707"/>
                <a:gd name="T106" fmla="*/ 0 w 3343"/>
                <a:gd name="T107" fmla="*/ 0 h 37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43"/>
                <a:gd name="T163" fmla="*/ 0 h 3707"/>
                <a:gd name="T164" fmla="*/ 3343 w 3343"/>
                <a:gd name="T165" fmla="*/ 3707 h 37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43" h="3707">
                  <a:moveTo>
                    <a:pt x="1065" y="3309"/>
                  </a:moveTo>
                  <a:lnTo>
                    <a:pt x="1015" y="3309"/>
                  </a:lnTo>
                  <a:lnTo>
                    <a:pt x="916" y="3259"/>
                  </a:lnTo>
                  <a:lnTo>
                    <a:pt x="866" y="3234"/>
                  </a:lnTo>
                  <a:lnTo>
                    <a:pt x="520" y="2886"/>
                  </a:lnTo>
                  <a:lnTo>
                    <a:pt x="445" y="2886"/>
                  </a:lnTo>
                  <a:lnTo>
                    <a:pt x="148" y="2662"/>
                  </a:lnTo>
                  <a:lnTo>
                    <a:pt x="25" y="2612"/>
                  </a:lnTo>
                  <a:lnTo>
                    <a:pt x="0" y="2488"/>
                  </a:lnTo>
                  <a:lnTo>
                    <a:pt x="74" y="2388"/>
                  </a:lnTo>
                  <a:lnTo>
                    <a:pt x="223" y="2115"/>
                  </a:lnTo>
                  <a:lnTo>
                    <a:pt x="272" y="2065"/>
                  </a:lnTo>
                  <a:lnTo>
                    <a:pt x="371" y="1990"/>
                  </a:lnTo>
                  <a:lnTo>
                    <a:pt x="371" y="1841"/>
                  </a:lnTo>
                  <a:lnTo>
                    <a:pt x="371" y="1791"/>
                  </a:lnTo>
                  <a:lnTo>
                    <a:pt x="272" y="1617"/>
                  </a:lnTo>
                  <a:lnTo>
                    <a:pt x="297" y="1517"/>
                  </a:lnTo>
                  <a:lnTo>
                    <a:pt x="371" y="1517"/>
                  </a:lnTo>
                  <a:lnTo>
                    <a:pt x="421" y="1443"/>
                  </a:lnTo>
                  <a:lnTo>
                    <a:pt x="470" y="1169"/>
                  </a:lnTo>
                  <a:lnTo>
                    <a:pt x="495" y="1144"/>
                  </a:lnTo>
                  <a:lnTo>
                    <a:pt x="644" y="1020"/>
                  </a:lnTo>
                  <a:lnTo>
                    <a:pt x="668" y="970"/>
                  </a:lnTo>
                  <a:lnTo>
                    <a:pt x="792" y="1020"/>
                  </a:lnTo>
                  <a:lnTo>
                    <a:pt x="891" y="1095"/>
                  </a:lnTo>
                  <a:lnTo>
                    <a:pt x="891" y="1070"/>
                  </a:lnTo>
                  <a:lnTo>
                    <a:pt x="966" y="895"/>
                  </a:lnTo>
                  <a:lnTo>
                    <a:pt x="941" y="696"/>
                  </a:lnTo>
                  <a:lnTo>
                    <a:pt x="941" y="572"/>
                  </a:lnTo>
                  <a:lnTo>
                    <a:pt x="1040" y="522"/>
                  </a:lnTo>
                  <a:lnTo>
                    <a:pt x="1114" y="572"/>
                  </a:lnTo>
                  <a:lnTo>
                    <a:pt x="1238" y="547"/>
                  </a:lnTo>
                  <a:lnTo>
                    <a:pt x="1560" y="672"/>
                  </a:lnTo>
                  <a:lnTo>
                    <a:pt x="1684" y="547"/>
                  </a:lnTo>
                  <a:lnTo>
                    <a:pt x="1560" y="497"/>
                  </a:lnTo>
                  <a:lnTo>
                    <a:pt x="1609" y="448"/>
                  </a:lnTo>
                  <a:lnTo>
                    <a:pt x="1659" y="373"/>
                  </a:lnTo>
                  <a:lnTo>
                    <a:pt x="1684" y="249"/>
                  </a:lnTo>
                  <a:lnTo>
                    <a:pt x="1684" y="149"/>
                  </a:lnTo>
                  <a:lnTo>
                    <a:pt x="1585" y="49"/>
                  </a:lnTo>
                  <a:lnTo>
                    <a:pt x="1758" y="0"/>
                  </a:lnTo>
                  <a:lnTo>
                    <a:pt x="1832" y="25"/>
                  </a:lnTo>
                  <a:lnTo>
                    <a:pt x="1857" y="49"/>
                  </a:lnTo>
                  <a:lnTo>
                    <a:pt x="1882" y="74"/>
                  </a:lnTo>
                  <a:lnTo>
                    <a:pt x="1857" y="74"/>
                  </a:lnTo>
                  <a:lnTo>
                    <a:pt x="1857" y="99"/>
                  </a:lnTo>
                  <a:lnTo>
                    <a:pt x="1882" y="149"/>
                  </a:lnTo>
                  <a:lnTo>
                    <a:pt x="1907" y="124"/>
                  </a:lnTo>
                  <a:lnTo>
                    <a:pt x="1981" y="199"/>
                  </a:lnTo>
                  <a:lnTo>
                    <a:pt x="2006" y="249"/>
                  </a:lnTo>
                  <a:lnTo>
                    <a:pt x="2030" y="249"/>
                  </a:lnTo>
                  <a:lnTo>
                    <a:pt x="2055" y="249"/>
                  </a:lnTo>
                  <a:lnTo>
                    <a:pt x="2055" y="298"/>
                  </a:lnTo>
                  <a:lnTo>
                    <a:pt x="2105" y="323"/>
                  </a:lnTo>
                  <a:lnTo>
                    <a:pt x="2129" y="348"/>
                  </a:lnTo>
                  <a:lnTo>
                    <a:pt x="2179" y="373"/>
                  </a:lnTo>
                  <a:lnTo>
                    <a:pt x="2179" y="398"/>
                  </a:lnTo>
                  <a:lnTo>
                    <a:pt x="2204" y="398"/>
                  </a:lnTo>
                  <a:lnTo>
                    <a:pt x="2278" y="423"/>
                  </a:lnTo>
                  <a:lnTo>
                    <a:pt x="2278" y="448"/>
                  </a:lnTo>
                  <a:lnTo>
                    <a:pt x="2278" y="472"/>
                  </a:lnTo>
                  <a:lnTo>
                    <a:pt x="2328" y="497"/>
                  </a:lnTo>
                  <a:lnTo>
                    <a:pt x="2352" y="497"/>
                  </a:lnTo>
                  <a:lnTo>
                    <a:pt x="2377" y="472"/>
                  </a:lnTo>
                  <a:lnTo>
                    <a:pt x="2402" y="522"/>
                  </a:lnTo>
                  <a:lnTo>
                    <a:pt x="2427" y="497"/>
                  </a:lnTo>
                  <a:lnTo>
                    <a:pt x="2476" y="522"/>
                  </a:lnTo>
                  <a:lnTo>
                    <a:pt x="2501" y="522"/>
                  </a:lnTo>
                  <a:lnTo>
                    <a:pt x="2550" y="547"/>
                  </a:lnTo>
                  <a:lnTo>
                    <a:pt x="2575" y="547"/>
                  </a:lnTo>
                  <a:lnTo>
                    <a:pt x="2575" y="572"/>
                  </a:lnTo>
                  <a:lnTo>
                    <a:pt x="2625" y="597"/>
                  </a:lnTo>
                  <a:lnTo>
                    <a:pt x="2674" y="622"/>
                  </a:lnTo>
                  <a:lnTo>
                    <a:pt x="2674" y="647"/>
                  </a:lnTo>
                  <a:lnTo>
                    <a:pt x="2699" y="672"/>
                  </a:lnTo>
                  <a:lnTo>
                    <a:pt x="2699" y="696"/>
                  </a:lnTo>
                  <a:lnTo>
                    <a:pt x="2699" y="746"/>
                  </a:lnTo>
                  <a:lnTo>
                    <a:pt x="2724" y="771"/>
                  </a:lnTo>
                  <a:lnTo>
                    <a:pt x="2749" y="746"/>
                  </a:lnTo>
                  <a:lnTo>
                    <a:pt x="2773" y="771"/>
                  </a:lnTo>
                  <a:lnTo>
                    <a:pt x="2798" y="846"/>
                  </a:lnTo>
                  <a:lnTo>
                    <a:pt x="2823" y="846"/>
                  </a:lnTo>
                  <a:lnTo>
                    <a:pt x="2848" y="871"/>
                  </a:lnTo>
                  <a:lnTo>
                    <a:pt x="2872" y="920"/>
                  </a:lnTo>
                  <a:lnTo>
                    <a:pt x="2897" y="920"/>
                  </a:lnTo>
                  <a:lnTo>
                    <a:pt x="2922" y="970"/>
                  </a:lnTo>
                  <a:lnTo>
                    <a:pt x="2872" y="995"/>
                  </a:lnTo>
                  <a:lnTo>
                    <a:pt x="2872" y="1045"/>
                  </a:lnTo>
                  <a:lnTo>
                    <a:pt x="2872" y="1095"/>
                  </a:lnTo>
                  <a:lnTo>
                    <a:pt x="2872" y="1194"/>
                  </a:lnTo>
                  <a:lnTo>
                    <a:pt x="2897" y="1244"/>
                  </a:lnTo>
                  <a:lnTo>
                    <a:pt x="2897" y="1294"/>
                  </a:lnTo>
                  <a:lnTo>
                    <a:pt x="2897" y="1318"/>
                  </a:lnTo>
                  <a:lnTo>
                    <a:pt x="2872" y="1368"/>
                  </a:lnTo>
                  <a:lnTo>
                    <a:pt x="2922" y="1393"/>
                  </a:lnTo>
                  <a:lnTo>
                    <a:pt x="2971" y="1393"/>
                  </a:lnTo>
                  <a:lnTo>
                    <a:pt x="2996" y="1393"/>
                  </a:lnTo>
                  <a:lnTo>
                    <a:pt x="3021" y="1418"/>
                  </a:lnTo>
                  <a:lnTo>
                    <a:pt x="2996" y="1443"/>
                  </a:lnTo>
                  <a:lnTo>
                    <a:pt x="3021" y="1493"/>
                  </a:lnTo>
                  <a:lnTo>
                    <a:pt x="3021" y="1542"/>
                  </a:lnTo>
                  <a:lnTo>
                    <a:pt x="2971" y="1567"/>
                  </a:lnTo>
                  <a:lnTo>
                    <a:pt x="2971" y="1592"/>
                  </a:lnTo>
                  <a:lnTo>
                    <a:pt x="2971" y="1617"/>
                  </a:lnTo>
                  <a:lnTo>
                    <a:pt x="2971" y="1667"/>
                  </a:lnTo>
                  <a:lnTo>
                    <a:pt x="3021" y="1717"/>
                  </a:lnTo>
                  <a:lnTo>
                    <a:pt x="3021" y="1766"/>
                  </a:lnTo>
                  <a:lnTo>
                    <a:pt x="3070" y="1816"/>
                  </a:lnTo>
                  <a:lnTo>
                    <a:pt x="3095" y="1841"/>
                  </a:lnTo>
                  <a:lnTo>
                    <a:pt x="3120" y="1841"/>
                  </a:lnTo>
                  <a:lnTo>
                    <a:pt x="3120" y="1891"/>
                  </a:lnTo>
                  <a:lnTo>
                    <a:pt x="3145" y="1940"/>
                  </a:lnTo>
                  <a:lnTo>
                    <a:pt x="3170" y="1965"/>
                  </a:lnTo>
                  <a:lnTo>
                    <a:pt x="3170" y="2015"/>
                  </a:lnTo>
                  <a:lnTo>
                    <a:pt x="3145" y="1990"/>
                  </a:lnTo>
                  <a:lnTo>
                    <a:pt x="3145" y="2015"/>
                  </a:lnTo>
                  <a:lnTo>
                    <a:pt x="3145" y="2090"/>
                  </a:lnTo>
                  <a:lnTo>
                    <a:pt x="3145" y="2140"/>
                  </a:lnTo>
                  <a:lnTo>
                    <a:pt x="3145" y="2189"/>
                  </a:lnTo>
                  <a:lnTo>
                    <a:pt x="3145" y="2239"/>
                  </a:lnTo>
                  <a:lnTo>
                    <a:pt x="3145" y="2264"/>
                  </a:lnTo>
                  <a:lnTo>
                    <a:pt x="3095" y="2264"/>
                  </a:lnTo>
                  <a:lnTo>
                    <a:pt x="3095" y="2289"/>
                  </a:lnTo>
                  <a:lnTo>
                    <a:pt x="3070" y="2314"/>
                  </a:lnTo>
                  <a:lnTo>
                    <a:pt x="3070" y="2339"/>
                  </a:lnTo>
                  <a:lnTo>
                    <a:pt x="3095" y="2388"/>
                  </a:lnTo>
                  <a:lnTo>
                    <a:pt x="3095" y="2463"/>
                  </a:lnTo>
                  <a:lnTo>
                    <a:pt x="3145" y="2563"/>
                  </a:lnTo>
                  <a:lnTo>
                    <a:pt x="3194" y="2587"/>
                  </a:lnTo>
                  <a:lnTo>
                    <a:pt x="3219" y="2587"/>
                  </a:lnTo>
                  <a:lnTo>
                    <a:pt x="3219" y="2612"/>
                  </a:lnTo>
                  <a:lnTo>
                    <a:pt x="3244" y="2637"/>
                  </a:lnTo>
                  <a:lnTo>
                    <a:pt x="3244" y="2662"/>
                  </a:lnTo>
                  <a:lnTo>
                    <a:pt x="3269" y="2712"/>
                  </a:lnTo>
                  <a:lnTo>
                    <a:pt x="3293" y="2762"/>
                  </a:lnTo>
                  <a:lnTo>
                    <a:pt x="3343" y="2911"/>
                  </a:lnTo>
                  <a:lnTo>
                    <a:pt x="3219" y="2936"/>
                  </a:lnTo>
                  <a:lnTo>
                    <a:pt x="3194" y="2911"/>
                  </a:lnTo>
                  <a:lnTo>
                    <a:pt x="3170" y="2911"/>
                  </a:lnTo>
                  <a:lnTo>
                    <a:pt x="3170" y="2936"/>
                  </a:lnTo>
                  <a:lnTo>
                    <a:pt x="3145" y="2936"/>
                  </a:lnTo>
                  <a:lnTo>
                    <a:pt x="3095" y="2936"/>
                  </a:lnTo>
                  <a:lnTo>
                    <a:pt x="3070" y="2961"/>
                  </a:lnTo>
                  <a:lnTo>
                    <a:pt x="3021" y="2961"/>
                  </a:lnTo>
                  <a:lnTo>
                    <a:pt x="2996" y="2936"/>
                  </a:lnTo>
                  <a:lnTo>
                    <a:pt x="2971" y="2961"/>
                  </a:lnTo>
                  <a:lnTo>
                    <a:pt x="2971" y="3035"/>
                  </a:lnTo>
                  <a:lnTo>
                    <a:pt x="2922" y="3010"/>
                  </a:lnTo>
                  <a:lnTo>
                    <a:pt x="2848" y="2986"/>
                  </a:lnTo>
                  <a:lnTo>
                    <a:pt x="2823" y="2911"/>
                  </a:lnTo>
                  <a:lnTo>
                    <a:pt x="2773" y="2886"/>
                  </a:lnTo>
                  <a:lnTo>
                    <a:pt x="2773" y="2911"/>
                  </a:lnTo>
                  <a:lnTo>
                    <a:pt x="2798" y="2986"/>
                  </a:lnTo>
                  <a:lnTo>
                    <a:pt x="2823" y="3035"/>
                  </a:lnTo>
                  <a:lnTo>
                    <a:pt x="2823" y="3060"/>
                  </a:lnTo>
                  <a:lnTo>
                    <a:pt x="2798" y="3060"/>
                  </a:lnTo>
                  <a:lnTo>
                    <a:pt x="2773" y="3010"/>
                  </a:lnTo>
                  <a:lnTo>
                    <a:pt x="2724" y="3010"/>
                  </a:lnTo>
                  <a:lnTo>
                    <a:pt x="2724" y="2986"/>
                  </a:lnTo>
                  <a:lnTo>
                    <a:pt x="2699" y="2936"/>
                  </a:lnTo>
                  <a:lnTo>
                    <a:pt x="2649" y="2961"/>
                  </a:lnTo>
                  <a:lnTo>
                    <a:pt x="2649" y="3010"/>
                  </a:lnTo>
                  <a:lnTo>
                    <a:pt x="2649" y="3085"/>
                  </a:lnTo>
                  <a:lnTo>
                    <a:pt x="2649" y="3135"/>
                  </a:lnTo>
                  <a:lnTo>
                    <a:pt x="2674" y="3185"/>
                  </a:lnTo>
                  <a:lnTo>
                    <a:pt x="2699" y="3209"/>
                  </a:lnTo>
                  <a:lnTo>
                    <a:pt x="2674" y="3234"/>
                  </a:lnTo>
                  <a:lnTo>
                    <a:pt x="2625" y="3209"/>
                  </a:lnTo>
                  <a:lnTo>
                    <a:pt x="2600" y="3234"/>
                  </a:lnTo>
                  <a:lnTo>
                    <a:pt x="2600" y="3259"/>
                  </a:lnTo>
                  <a:lnTo>
                    <a:pt x="2575" y="3259"/>
                  </a:lnTo>
                  <a:lnTo>
                    <a:pt x="2501" y="3284"/>
                  </a:lnTo>
                  <a:lnTo>
                    <a:pt x="2550" y="3334"/>
                  </a:lnTo>
                  <a:lnTo>
                    <a:pt x="2526" y="3384"/>
                  </a:lnTo>
                  <a:lnTo>
                    <a:pt x="2476" y="3384"/>
                  </a:lnTo>
                  <a:lnTo>
                    <a:pt x="2427" y="3384"/>
                  </a:lnTo>
                  <a:lnTo>
                    <a:pt x="2352" y="3409"/>
                  </a:lnTo>
                  <a:lnTo>
                    <a:pt x="2352" y="3433"/>
                  </a:lnTo>
                  <a:lnTo>
                    <a:pt x="2451" y="3508"/>
                  </a:lnTo>
                  <a:lnTo>
                    <a:pt x="2427" y="3533"/>
                  </a:lnTo>
                  <a:lnTo>
                    <a:pt x="2402" y="3558"/>
                  </a:lnTo>
                  <a:lnTo>
                    <a:pt x="2427" y="3632"/>
                  </a:lnTo>
                  <a:lnTo>
                    <a:pt x="2402" y="3707"/>
                  </a:lnTo>
                  <a:lnTo>
                    <a:pt x="2328" y="3657"/>
                  </a:lnTo>
                  <a:lnTo>
                    <a:pt x="2303" y="3632"/>
                  </a:lnTo>
                  <a:lnTo>
                    <a:pt x="2105" y="3608"/>
                  </a:lnTo>
                  <a:lnTo>
                    <a:pt x="1733" y="3458"/>
                  </a:lnTo>
                  <a:lnTo>
                    <a:pt x="1659" y="3632"/>
                  </a:lnTo>
                  <a:lnTo>
                    <a:pt x="1634" y="3657"/>
                  </a:lnTo>
                  <a:lnTo>
                    <a:pt x="1560" y="3707"/>
                  </a:lnTo>
                  <a:lnTo>
                    <a:pt x="1535" y="3657"/>
                  </a:lnTo>
                  <a:lnTo>
                    <a:pt x="1510" y="3657"/>
                  </a:lnTo>
                  <a:lnTo>
                    <a:pt x="1510" y="3632"/>
                  </a:lnTo>
                  <a:lnTo>
                    <a:pt x="1510" y="3608"/>
                  </a:lnTo>
                  <a:lnTo>
                    <a:pt x="1436" y="3558"/>
                  </a:lnTo>
                  <a:lnTo>
                    <a:pt x="1411" y="3558"/>
                  </a:lnTo>
                  <a:lnTo>
                    <a:pt x="1411" y="3533"/>
                  </a:lnTo>
                  <a:lnTo>
                    <a:pt x="1387" y="3508"/>
                  </a:lnTo>
                  <a:lnTo>
                    <a:pt x="1337" y="3508"/>
                  </a:lnTo>
                  <a:lnTo>
                    <a:pt x="1337" y="3483"/>
                  </a:lnTo>
                  <a:lnTo>
                    <a:pt x="1312" y="3458"/>
                  </a:lnTo>
                  <a:lnTo>
                    <a:pt x="1287" y="3433"/>
                  </a:lnTo>
                  <a:lnTo>
                    <a:pt x="1238" y="3433"/>
                  </a:lnTo>
                  <a:lnTo>
                    <a:pt x="1213" y="3409"/>
                  </a:lnTo>
                  <a:lnTo>
                    <a:pt x="1164" y="3384"/>
                  </a:lnTo>
                  <a:lnTo>
                    <a:pt x="1114" y="3384"/>
                  </a:lnTo>
                  <a:lnTo>
                    <a:pt x="1089" y="3359"/>
                  </a:lnTo>
                  <a:lnTo>
                    <a:pt x="1065" y="3309"/>
                  </a:lnTo>
                  <a:close/>
                </a:path>
              </a:pathLst>
            </a:custGeom>
            <a:solidFill>
              <a:srgbClr val="FFFF66"/>
            </a:solidFill>
            <a:ln w="0">
              <a:solidFill>
                <a:srgbClr val="000000"/>
              </a:solidFill>
              <a:prstDash val="solid"/>
              <a:round/>
              <a:headEnd/>
              <a:tailEnd/>
            </a:ln>
          </p:spPr>
          <p:txBody>
            <a:bodyPr/>
            <a:lstStyle/>
            <a:p>
              <a:endParaRPr lang="sv-SE"/>
            </a:p>
          </p:txBody>
        </p:sp>
        <p:sp>
          <p:nvSpPr>
            <p:cNvPr id="323" name="Freeform 320"/>
            <p:cNvSpPr>
              <a:spLocks/>
            </p:cNvSpPr>
            <p:nvPr/>
          </p:nvSpPr>
          <p:spPr bwMode="auto">
            <a:xfrm>
              <a:off x="3230" y="3746"/>
              <a:ext cx="279" cy="274"/>
            </a:xfrm>
            <a:custGeom>
              <a:avLst/>
              <a:gdLst>
                <a:gd name="T0" fmla="*/ 0 w 1114"/>
                <a:gd name="T1" fmla="*/ 0 h 1095"/>
                <a:gd name="T2" fmla="*/ 0 w 1114"/>
                <a:gd name="T3" fmla="*/ 0 h 1095"/>
                <a:gd name="T4" fmla="*/ 0 w 1114"/>
                <a:gd name="T5" fmla="*/ 0 h 1095"/>
                <a:gd name="T6" fmla="*/ 0 w 1114"/>
                <a:gd name="T7" fmla="*/ 0 h 1095"/>
                <a:gd name="T8" fmla="*/ 0 w 1114"/>
                <a:gd name="T9" fmla="*/ 0 h 1095"/>
                <a:gd name="T10" fmla="*/ 0 w 1114"/>
                <a:gd name="T11" fmla="*/ 0 h 1095"/>
                <a:gd name="T12" fmla="*/ 0 w 1114"/>
                <a:gd name="T13" fmla="*/ 0 h 1095"/>
                <a:gd name="T14" fmla="*/ 0 w 1114"/>
                <a:gd name="T15" fmla="*/ 0 h 1095"/>
                <a:gd name="T16" fmla="*/ 0 w 1114"/>
                <a:gd name="T17" fmla="*/ 0 h 1095"/>
                <a:gd name="T18" fmla="*/ 0 w 1114"/>
                <a:gd name="T19" fmla="*/ 0 h 1095"/>
                <a:gd name="T20" fmla="*/ 0 w 1114"/>
                <a:gd name="T21" fmla="*/ 0 h 1095"/>
                <a:gd name="T22" fmla="*/ 0 w 1114"/>
                <a:gd name="T23" fmla="*/ 0 h 1095"/>
                <a:gd name="T24" fmla="*/ 0 w 1114"/>
                <a:gd name="T25" fmla="*/ 0 h 1095"/>
                <a:gd name="T26" fmla="*/ 0 w 1114"/>
                <a:gd name="T27" fmla="*/ 0 h 1095"/>
                <a:gd name="T28" fmla="*/ 0 w 1114"/>
                <a:gd name="T29" fmla="*/ 0 h 1095"/>
                <a:gd name="T30" fmla="*/ 0 w 1114"/>
                <a:gd name="T31" fmla="*/ 0 h 1095"/>
                <a:gd name="T32" fmla="*/ 0 w 1114"/>
                <a:gd name="T33" fmla="*/ 0 h 1095"/>
                <a:gd name="T34" fmla="*/ 0 w 1114"/>
                <a:gd name="T35" fmla="*/ 0 h 1095"/>
                <a:gd name="T36" fmla="*/ 0 w 1114"/>
                <a:gd name="T37" fmla="*/ 0 h 1095"/>
                <a:gd name="T38" fmla="*/ 0 w 1114"/>
                <a:gd name="T39" fmla="*/ 0 h 1095"/>
                <a:gd name="T40" fmla="*/ 0 w 1114"/>
                <a:gd name="T41" fmla="*/ 0 h 1095"/>
                <a:gd name="T42" fmla="*/ 0 w 1114"/>
                <a:gd name="T43" fmla="*/ 0 h 1095"/>
                <a:gd name="T44" fmla="*/ 0 w 1114"/>
                <a:gd name="T45" fmla="*/ 0 h 1095"/>
                <a:gd name="T46" fmla="*/ 0 w 1114"/>
                <a:gd name="T47" fmla="*/ 0 h 1095"/>
                <a:gd name="T48" fmla="*/ 0 w 1114"/>
                <a:gd name="T49" fmla="*/ 0 h 1095"/>
                <a:gd name="T50" fmla="*/ 0 w 1114"/>
                <a:gd name="T51" fmla="*/ 0 h 1095"/>
                <a:gd name="T52" fmla="*/ 0 w 1114"/>
                <a:gd name="T53" fmla="*/ 0 h 1095"/>
                <a:gd name="T54" fmla="*/ 0 w 1114"/>
                <a:gd name="T55" fmla="*/ 0 h 1095"/>
                <a:gd name="T56" fmla="*/ 0 w 1114"/>
                <a:gd name="T57" fmla="*/ 0 h 1095"/>
                <a:gd name="T58" fmla="*/ 0 w 1114"/>
                <a:gd name="T59" fmla="*/ 0 h 1095"/>
                <a:gd name="T60" fmla="*/ 0 w 1114"/>
                <a:gd name="T61" fmla="*/ 0 h 1095"/>
                <a:gd name="T62" fmla="*/ 0 w 1114"/>
                <a:gd name="T63" fmla="*/ 0 h 1095"/>
                <a:gd name="T64" fmla="*/ 0 w 1114"/>
                <a:gd name="T65" fmla="*/ 0 h 1095"/>
                <a:gd name="T66" fmla="*/ 0 w 1114"/>
                <a:gd name="T67" fmla="*/ 0 h 1095"/>
                <a:gd name="T68" fmla="*/ 0 w 1114"/>
                <a:gd name="T69" fmla="*/ 0 h 1095"/>
                <a:gd name="T70" fmla="*/ 0 w 1114"/>
                <a:gd name="T71" fmla="*/ 0 h 1095"/>
                <a:gd name="T72" fmla="*/ 0 w 1114"/>
                <a:gd name="T73" fmla="*/ 0 h 1095"/>
                <a:gd name="T74" fmla="*/ 0 w 1114"/>
                <a:gd name="T75" fmla="*/ 0 h 1095"/>
                <a:gd name="T76" fmla="*/ 0 w 1114"/>
                <a:gd name="T77" fmla="*/ 0 h 1095"/>
                <a:gd name="T78" fmla="*/ 0 w 1114"/>
                <a:gd name="T79" fmla="*/ 0 h 1095"/>
                <a:gd name="T80" fmla="*/ 0 w 1114"/>
                <a:gd name="T81" fmla="*/ 0 h 1095"/>
                <a:gd name="T82" fmla="*/ 0 w 1114"/>
                <a:gd name="T83" fmla="*/ 0 h 1095"/>
                <a:gd name="T84" fmla="*/ 0 w 1114"/>
                <a:gd name="T85" fmla="*/ 0 h 1095"/>
                <a:gd name="T86" fmla="*/ 0 w 1114"/>
                <a:gd name="T87" fmla="*/ 0 h 1095"/>
                <a:gd name="T88" fmla="*/ 0 w 1114"/>
                <a:gd name="T89" fmla="*/ 0 h 1095"/>
                <a:gd name="T90" fmla="*/ 0 w 1114"/>
                <a:gd name="T91" fmla="*/ 0 h 1095"/>
                <a:gd name="T92" fmla="*/ 0 w 1114"/>
                <a:gd name="T93" fmla="*/ 0 h 1095"/>
                <a:gd name="T94" fmla="*/ 0 w 1114"/>
                <a:gd name="T95" fmla="*/ 0 h 1095"/>
                <a:gd name="T96" fmla="*/ 0 w 1114"/>
                <a:gd name="T97" fmla="*/ 0 h 1095"/>
                <a:gd name="T98" fmla="*/ 0 w 1114"/>
                <a:gd name="T99" fmla="*/ 0 h 10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4"/>
                <a:gd name="T151" fmla="*/ 0 h 1095"/>
                <a:gd name="T152" fmla="*/ 1114 w 1114"/>
                <a:gd name="T153" fmla="*/ 1095 h 10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4" h="1095">
                  <a:moveTo>
                    <a:pt x="644" y="100"/>
                  </a:moveTo>
                  <a:lnTo>
                    <a:pt x="693" y="75"/>
                  </a:lnTo>
                  <a:lnTo>
                    <a:pt x="743" y="75"/>
                  </a:lnTo>
                  <a:lnTo>
                    <a:pt x="768" y="50"/>
                  </a:lnTo>
                  <a:lnTo>
                    <a:pt x="817" y="50"/>
                  </a:lnTo>
                  <a:lnTo>
                    <a:pt x="817" y="25"/>
                  </a:lnTo>
                  <a:lnTo>
                    <a:pt x="842" y="0"/>
                  </a:lnTo>
                  <a:lnTo>
                    <a:pt x="867" y="0"/>
                  </a:lnTo>
                  <a:lnTo>
                    <a:pt x="867" y="25"/>
                  </a:lnTo>
                  <a:lnTo>
                    <a:pt x="916" y="25"/>
                  </a:lnTo>
                  <a:lnTo>
                    <a:pt x="941" y="25"/>
                  </a:lnTo>
                  <a:lnTo>
                    <a:pt x="1015" y="50"/>
                  </a:lnTo>
                  <a:lnTo>
                    <a:pt x="1065" y="75"/>
                  </a:lnTo>
                  <a:lnTo>
                    <a:pt x="1040" y="125"/>
                  </a:lnTo>
                  <a:lnTo>
                    <a:pt x="1015" y="125"/>
                  </a:lnTo>
                  <a:lnTo>
                    <a:pt x="990" y="175"/>
                  </a:lnTo>
                  <a:lnTo>
                    <a:pt x="1015" y="224"/>
                  </a:lnTo>
                  <a:lnTo>
                    <a:pt x="1015" y="249"/>
                  </a:lnTo>
                  <a:lnTo>
                    <a:pt x="1015" y="274"/>
                  </a:lnTo>
                  <a:lnTo>
                    <a:pt x="1040" y="299"/>
                  </a:lnTo>
                  <a:lnTo>
                    <a:pt x="1089" y="299"/>
                  </a:lnTo>
                  <a:lnTo>
                    <a:pt x="1089" y="324"/>
                  </a:lnTo>
                  <a:lnTo>
                    <a:pt x="1114" y="423"/>
                  </a:lnTo>
                  <a:lnTo>
                    <a:pt x="1089" y="423"/>
                  </a:lnTo>
                  <a:lnTo>
                    <a:pt x="1065" y="448"/>
                  </a:lnTo>
                  <a:lnTo>
                    <a:pt x="1040" y="473"/>
                  </a:lnTo>
                  <a:lnTo>
                    <a:pt x="1015" y="523"/>
                  </a:lnTo>
                  <a:lnTo>
                    <a:pt x="966" y="548"/>
                  </a:lnTo>
                  <a:lnTo>
                    <a:pt x="966" y="573"/>
                  </a:lnTo>
                  <a:lnTo>
                    <a:pt x="941" y="598"/>
                  </a:lnTo>
                  <a:lnTo>
                    <a:pt x="891" y="672"/>
                  </a:lnTo>
                  <a:lnTo>
                    <a:pt x="891" y="722"/>
                  </a:lnTo>
                  <a:lnTo>
                    <a:pt x="891" y="797"/>
                  </a:lnTo>
                  <a:lnTo>
                    <a:pt x="916" y="822"/>
                  </a:lnTo>
                  <a:lnTo>
                    <a:pt x="941" y="871"/>
                  </a:lnTo>
                  <a:lnTo>
                    <a:pt x="966" y="896"/>
                  </a:lnTo>
                  <a:lnTo>
                    <a:pt x="966" y="921"/>
                  </a:lnTo>
                  <a:lnTo>
                    <a:pt x="941" y="971"/>
                  </a:lnTo>
                  <a:lnTo>
                    <a:pt x="916" y="1021"/>
                  </a:lnTo>
                  <a:lnTo>
                    <a:pt x="891" y="1070"/>
                  </a:lnTo>
                  <a:lnTo>
                    <a:pt x="867" y="1070"/>
                  </a:lnTo>
                  <a:lnTo>
                    <a:pt x="817" y="1070"/>
                  </a:lnTo>
                  <a:lnTo>
                    <a:pt x="743" y="1021"/>
                  </a:lnTo>
                  <a:lnTo>
                    <a:pt x="718" y="1021"/>
                  </a:lnTo>
                  <a:lnTo>
                    <a:pt x="693" y="1021"/>
                  </a:lnTo>
                  <a:lnTo>
                    <a:pt x="644" y="1021"/>
                  </a:lnTo>
                  <a:lnTo>
                    <a:pt x="619" y="1045"/>
                  </a:lnTo>
                  <a:lnTo>
                    <a:pt x="594" y="1045"/>
                  </a:lnTo>
                  <a:lnTo>
                    <a:pt x="545" y="1070"/>
                  </a:lnTo>
                  <a:lnTo>
                    <a:pt x="495" y="1070"/>
                  </a:lnTo>
                  <a:lnTo>
                    <a:pt x="470" y="1070"/>
                  </a:lnTo>
                  <a:lnTo>
                    <a:pt x="470" y="1095"/>
                  </a:lnTo>
                  <a:lnTo>
                    <a:pt x="446" y="1095"/>
                  </a:lnTo>
                  <a:lnTo>
                    <a:pt x="421" y="1095"/>
                  </a:lnTo>
                  <a:lnTo>
                    <a:pt x="396" y="1095"/>
                  </a:lnTo>
                  <a:lnTo>
                    <a:pt x="371" y="1095"/>
                  </a:lnTo>
                  <a:lnTo>
                    <a:pt x="347" y="1070"/>
                  </a:lnTo>
                  <a:lnTo>
                    <a:pt x="297" y="1070"/>
                  </a:lnTo>
                  <a:lnTo>
                    <a:pt x="272" y="1070"/>
                  </a:lnTo>
                  <a:lnTo>
                    <a:pt x="247" y="1045"/>
                  </a:lnTo>
                  <a:lnTo>
                    <a:pt x="223" y="1045"/>
                  </a:lnTo>
                  <a:lnTo>
                    <a:pt x="198" y="1045"/>
                  </a:lnTo>
                  <a:lnTo>
                    <a:pt x="173" y="1045"/>
                  </a:lnTo>
                  <a:lnTo>
                    <a:pt x="148" y="1045"/>
                  </a:lnTo>
                  <a:lnTo>
                    <a:pt x="173" y="996"/>
                  </a:lnTo>
                  <a:lnTo>
                    <a:pt x="173" y="1021"/>
                  </a:lnTo>
                  <a:lnTo>
                    <a:pt x="198" y="1021"/>
                  </a:lnTo>
                  <a:lnTo>
                    <a:pt x="223" y="1021"/>
                  </a:lnTo>
                  <a:lnTo>
                    <a:pt x="223" y="996"/>
                  </a:lnTo>
                  <a:lnTo>
                    <a:pt x="223" y="971"/>
                  </a:lnTo>
                  <a:lnTo>
                    <a:pt x="223" y="946"/>
                  </a:lnTo>
                  <a:lnTo>
                    <a:pt x="198" y="921"/>
                  </a:lnTo>
                  <a:lnTo>
                    <a:pt x="198" y="896"/>
                  </a:lnTo>
                  <a:lnTo>
                    <a:pt x="198" y="871"/>
                  </a:lnTo>
                  <a:lnTo>
                    <a:pt x="223" y="871"/>
                  </a:lnTo>
                  <a:lnTo>
                    <a:pt x="247" y="846"/>
                  </a:lnTo>
                  <a:lnTo>
                    <a:pt x="272" y="822"/>
                  </a:lnTo>
                  <a:lnTo>
                    <a:pt x="272" y="797"/>
                  </a:lnTo>
                  <a:lnTo>
                    <a:pt x="297" y="797"/>
                  </a:lnTo>
                  <a:lnTo>
                    <a:pt x="297" y="772"/>
                  </a:lnTo>
                  <a:lnTo>
                    <a:pt x="272" y="772"/>
                  </a:lnTo>
                  <a:lnTo>
                    <a:pt x="272" y="747"/>
                  </a:lnTo>
                  <a:lnTo>
                    <a:pt x="247" y="747"/>
                  </a:lnTo>
                  <a:lnTo>
                    <a:pt x="223" y="747"/>
                  </a:lnTo>
                  <a:lnTo>
                    <a:pt x="247" y="722"/>
                  </a:lnTo>
                  <a:lnTo>
                    <a:pt x="223" y="722"/>
                  </a:lnTo>
                  <a:lnTo>
                    <a:pt x="198" y="697"/>
                  </a:lnTo>
                  <a:lnTo>
                    <a:pt x="223" y="697"/>
                  </a:lnTo>
                  <a:lnTo>
                    <a:pt x="223" y="647"/>
                  </a:lnTo>
                  <a:lnTo>
                    <a:pt x="223" y="598"/>
                  </a:lnTo>
                  <a:lnTo>
                    <a:pt x="173" y="598"/>
                  </a:lnTo>
                  <a:lnTo>
                    <a:pt x="148" y="498"/>
                  </a:lnTo>
                  <a:lnTo>
                    <a:pt x="148" y="473"/>
                  </a:lnTo>
                  <a:lnTo>
                    <a:pt x="124" y="423"/>
                  </a:lnTo>
                  <a:lnTo>
                    <a:pt x="99" y="399"/>
                  </a:lnTo>
                  <a:lnTo>
                    <a:pt x="74" y="349"/>
                  </a:lnTo>
                  <a:lnTo>
                    <a:pt x="49" y="349"/>
                  </a:lnTo>
                  <a:lnTo>
                    <a:pt x="49" y="324"/>
                  </a:lnTo>
                  <a:lnTo>
                    <a:pt x="49" y="274"/>
                  </a:lnTo>
                  <a:lnTo>
                    <a:pt x="25" y="224"/>
                  </a:lnTo>
                  <a:lnTo>
                    <a:pt x="25" y="199"/>
                  </a:lnTo>
                  <a:lnTo>
                    <a:pt x="0" y="175"/>
                  </a:lnTo>
                  <a:lnTo>
                    <a:pt x="25" y="175"/>
                  </a:lnTo>
                  <a:lnTo>
                    <a:pt x="74" y="224"/>
                  </a:lnTo>
                  <a:lnTo>
                    <a:pt x="99" y="249"/>
                  </a:lnTo>
                  <a:lnTo>
                    <a:pt x="124" y="249"/>
                  </a:lnTo>
                  <a:lnTo>
                    <a:pt x="148" y="274"/>
                  </a:lnTo>
                  <a:lnTo>
                    <a:pt x="173" y="274"/>
                  </a:lnTo>
                  <a:lnTo>
                    <a:pt x="173" y="249"/>
                  </a:lnTo>
                  <a:lnTo>
                    <a:pt x="198" y="224"/>
                  </a:lnTo>
                  <a:lnTo>
                    <a:pt x="173" y="199"/>
                  </a:lnTo>
                  <a:lnTo>
                    <a:pt x="148" y="175"/>
                  </a:lnTo>
                  <a:lnTo>
                    <a:pt x="148" y="125"/>
                  </a:lnTo>
                  <a:lnTo>
                    <a:pt x="124" y="125"/>
                  </a:lnTo>
                  <a:lnTo>
                    <a:pt x="99" y="100"/>
                  </a:lnTo>
                  <a:lnTo>
                    <a:pt x="99" y="75"/>
                  </a:lnTo>
                  <a:lnTo>
                    <a:pt x="124" y="50"/>
                  </a:lnTo>
                  <a:lnTo>
                    <a:pt x="148" y="25"/>
                  </a:lnTo>
                  <a:lnTo>
                    <a:pt x="173" y="50"/>
                  </a:lnTo>
                  <a:lnTo>
                    <a:pt x="198" y="75"/>
                  </a:lnTo>
                  <a:lnTo>
                    <a:pt x="223" y="50"/>
                  </a:lnTo>
                  <a:lnTo>
                    <a:pt x="272" y="75"/>
                  </a:lnTo>
                  <a:lnTo>
                    <a:pt x="247" y="125"/>
                  </a:lnTo>
                  <a:lnTo>
                    <a:pt x="272" y="150"/>
                  </a:lnTo>
                  <a:lnTo>
                    <a:pt x="347" y="150"/>
                  </a:lnTo>
                  <a:lnTo>
                    <a:pt x="371" y="175"/>
                  </a:lnTo>
                  <a:lnTo>
                    <a:pt x="396" y="150"/>
                  </a:lnTo>
                  <a:lnTo>
                    <a:pt x="446" y="125"/>
                  </a:lnTo>
                  <a:lnTo>
                    <a:pt x="470" y="100"/>
                  </a:lnTo>
                  <a:lnTo>
                    <a:pt x="495" y="100"/>
                  </a:lnTo>
                  <a:lnTo>
                    <a:pt x="520" y="75"/>
                  </a:lnTo>
                  <a:lnTo>
                    <a:pt x="545" y="100"/>
                  </a:lnTo>
                  <a:lnTo>
                    <a:pt x="569" y="100"/>
                  </a:lnTo>
                  <a:lnTo>
                    <a:pt x="644" y="100"/>
                  </a:lnTo>
                  <a:close/>
                </a:path>
              </a:pathLst>
            </a:custGeom>
            <a:solidFill>
              <a:srgbClr val="FFFF66"/>
            </a:solidFill>
            <a:ln w="0">
              <a:solidFill>
                <a:srgbClr val="000000"/>
              </a:solidFill>
              <a:prstDash val="solid"/>
              <a:round/>
              <a:headEnd/>
              <a:tailEnd/>
            </a:ln>
          </p:spPr>
          <p:txBody>
            <a:bodyPr/>
            <a:lstStyle/>
            <a:p>
              <a:endParaRPr lang="sv-SE"/>
            </a:p>
          </p:txBody>
        </p:sp>
        <p:sp>
          <p:nvSpPr>
            <p:cNvPr id="324" name="Freeform 321"/>
            <p:cNvSpPr>
              <a:spLocks/>
            </p:cNvSpPr>
            <p:nvPr/>
          </p:nvSpPr>
          <p:spPr bwMode="auto">
            <a:xfrm>
              <a:off x="3949" y="3391"/>
              <a:ext cx="149" cy="262"/>
            </a:xfrm>
            <a:custGeom>
              <a:avLst/>
              <a:gdLst>
                <a:gd name="T0" fmla="*/ 0 w 595"/>
                <a:gd name="T1" fmla="*/ 0 h 1045"/>
                <a:gd name="T2" fmla="*/ 0 w 595"/>
                <a:gd name="T3" fmla="*/ 0 h 1045"/>
                <a:gd name="T4" fmla="*/ 0 w 595"/>
                <a:gd name="T5" fmla="*/ 0 h 1045"/>
                <a:gd name="T6" fmla="*/ 0 w 595"/>
                <a:gd name="T7" fmla="*/ 0 h 1045"/>
                <a:gd name="T8" fmla="*/ 0 w 595"/>
                <a:gd name="T9" fmla="*/ 0 h 1045"/>
                <a:gd name="T10" fmla="*/ 0 w 595"/>
                <a:gd name="T11" fmla="*/ 0 h 1045"/>
                <a:gd name="T12" fmla="*/ 0 w 595"/>
                <a:gd name="T13" fmla="*/ 0 h 1045"/>
                <a:gd name="T14" fmla="*/ 0 w 595"/>
                <a:gd name="T15" fmla="*/ 0 h 1045"/>
                <a:gd name="T16" fmla="*/ 0 w 595"/>
                <a:gd name="T17" fmla="*/ 0 h 1045"/>
                <a:gd name="T18" fmla="*/ 0 w 595"/>
                <a:gd name="T19" fmla="*/ 0 h 1045"/>
                <a:gd name="T20" fmla="*/ 0 w 595"/>
                <a:gd name="T21" fmla="*/ 0 h 1045"/>
                <a:gd name="T22" fmla="*/ 0 w 595"/>
                <a:gd name="T23" fmla="*/ 0 h 1045"/>
                <a:gd name="T24" fmla="*/ 0 w 595"/>
                <a:gd name="T25" fmla="*/ 0 h 1045"/>
                <a:gd name="T26" fmla="*/ 0 w 595"/>
                <a:gd name="T27" fmla="*/ 0 h 1045"/>
                <a:gd name="T28" fmla="*/ 0 w 595"/>
                <a:gd name="T29" fmla="*/ 0 h 1045"/>
                <a:gd name="T30" fmla="*/ 0 w 595"/>
                <a:gd name="T31" fmla="*/ 0 h 1045"/>
                <a:gd name="T32" fmla="*/ 0 w 595"/>
                <a:gd name="T33" fmla="*/ 0 h 1045"/>
                <a:gd name="T34" fmla="*/ 0 w 595"/>
                <a:gd name="T35" fmla="*/ 0 h 1045"/>
                <a:gd name="T36" fmla="*/ 0 w 595"/>
                <a:gd name="T37" fmla="*/ 0 h 1045"/>
                <a:gd name="T38" fmla="*/ 0 w 595"/>
                <a:gd name="T39" fmla="*/ 0 h 1045"/>
                <a:gd name="T40" fmla="*/ 0 w 595"/>
                <a:gd name="T41" fmla="*/ 0 h 1045"/>
                <a:gd name="T42" fmla="*/ 0 w 595"/>
                <a:gd name="T43" fmla="*/ 0 h 1045"/>
                <a:gd name="T44" fmla="*/ 0 w 595"/>
                <a:gd name="T45" fmla="*/ 0 h 1045"/>
                <a:gd name="T46" fmla="*/ 0 w 595"/>
                <a:gd name="T47" fmla="*/ 0 h 1045"/>
                <a:gd name="T48" fmla="*/ 0 w 595"/>
                <a:gd name="T49" fmla="*/ 0 h 1045"/>
                <a:gd name="T50" fmla="*/ 0 w 595"/>
                <a:gd name="T51" fmla="*/ 0 h 1045"/>
                <a:gd name="T52" fmla="*/ 0 w 595"/>
                <a:gd name="T53" fmla="*/ 0 h 1045"/>
                <a:gd name="T54" fmla="*/ 0 w 595"/>
                <a:gd name="T55" fmla="*/ 0 h 1045"/>
                <a:gd name="T56" fmla="*/ 0 w 595"/>
                <a:gd name="T57" fmla="*/ 0 h 1045"/>
                <a:gd name="T58" fmla="*/ 0 w 595"/>
                <a:gd name="T59" fmla="*/ 0 h 1045"/>
                <a:gd name="T60" fmla="*/ 0 w 595"/>
                <a:gd name="T61" fmla="*/ 0 h 1045"/>
                <a:gd name="T62" fmla="*/ 0 w 595"/>
                <a:gd name="T63" fmla="*/ 0 h 1045"/>
                <a:gd name="T64" fmla="*/ 0 w 595"/>
                <a:gd name="T65" fmla="*/ 0 h 1045"/>
                <a:gd name="T66" fmla="*/ 0 w 595"/>
                <a:gd name="T67" fmla="*/ 0 h 1045"/>
                <a:gd name="T68" fmla="*/ 0 w 595"/>
                <a:gd name="T69" fmla="*/ 0 h 1045"/>
                <a:gd name="T70" fmla="*/ 0 w 595"/>
                <a:gd name="T71" fmla="*/ 0 h 1045"/>
                <a:gd name="T72" fmla="*/ 0 w 595"/>
                <a:gd name="T73" fmla="*/ 0 h 1045"/>
                <a:gd name="T74" fmla="*/ 0 w 595"/>
                <a:gd name="T75" fmla="*/ 0 h 1045"/>
                <a:gd name="T76" fmla="*/ 0 w 595"/>
                <a:gd name="T77" fmla="*/ 0 h 10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5"/>
                <a:gd name="T118" fmla="*/ 0 h 1045"/>
                <a:gd name="T119" fmla="*/ 595 w 595"/>
                <a:gd name="T120" fmla="*/ 1045 h 10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5" h="1045">
                  <a:moveTo>
                    <a:pt x="199" y="174"/>
                  </a:moveTo>
                  <a:lnTo>
                    <a:pt x="223" y="174"/>
                  </a:lnTo>
                  <a:lnTo>
                    <a:pt x="248" y="149"/>
                  </a:lnTo>
                  <a:lnTo>
                    <a:pt x="248" y="125"/>
                  </a:lnTo>
                  <a:lnTo>
                    <a:pt x="273" y="100"/>
                  </a:lnTo>
                  <a:lnTo>
                    <a:pt x="298" y="75"/>
                  </a:lnTo>
                  <a:lnTo>
                    <a:pt x="347" y="149"/>
                  </a:lnTo>
                  <a:lnTo>
                    <a:pt x="372" y="100"/>
                  </a:lnTo>
                  <a:lnTo>
                    <a:pt x="372" y="75"/>
                  </a:lnTo>
                  <a:lnTo>
                    <a:pt x="446" y="75"/>
                  </a:lnTo>
                  <a:lnTo>
                    <a:pt x="471" y="50"/>
                  </a:lnTo>
                  <a:lnTo>
                    <a:pt x="496" y="25"/>
                  </a:lnTo>
                  <a:lnTo>
                    <a:pt x="521" y="0"/>
                  </a:lnTo>
                  <a:lnTo>
                    <a:pt x="570" y="25"/>
                  </a:lnTo>
                  <a:lnTo>
                    <a:pt x="595" y="0"/>
                  </a:lnTo>
                  <a:lnTo>
                    <a:pt x="595" y="25"/>
                  </a:lnTo>
                  <a:lnTo>
                    <a:pt x="595" y="50"/>
                  </a:lnTo>
                  <a:lnTo>
                    <a:pt x="545" y="50"/>
                  </a:lnTo>
                  <a:lnTo>
                    <a:pt x="521" y="50"/>
                  </a:lnTo>
                  <a:lnTo>
                    <a:pt x="496" y="75"/>
                  </a:lnTo>
                  <a:lnTo>
                    <a:pt x="521" y="100"/>
                  </a:lnTo>
                  <a:lnTo>
                    <a:pt x="496" y="125"/>
                  </a:lnTo>
                  <a:lnTo>
                    <a:pt x="471" y="149"/>
                  </a:lnTo>
                  <a:lnTo>
                    <a:pt x="446" y="174"/>
                  </a:lnTo>
                  <a:lnTo>
                    <a:pt x="446" y="199"/>
                  </a:lnTo>
                  <a:lnTo>
                    <a:pt x="421" y="199"/>
                  </a:lnTo>
                  <a:lnTo>
                    <a:pt x="421" y="274"/>
                  </a:lnTo>
                  <a:lnTo>
                    <a:pt x="397" y="274"/>
                  </a:lnTo>
                  <a:lnTo>
                    <a:pt x="347" y="249"/>
                  </a:lnTo>
                  <a:lnTo>
                    <a:pt x="347" y="299"/>
                  </a:lnTo>
                  <a:lnTo>
                    <a:pt x="347" y="373"/>
                  </a:lnTo>
                  <a:lnTo>
                    <a:pt x="347" y="423"/>
                  </a:lnTo>
                  <a:lnTo>
                    <a:pt x="347" y="473"/>
                  </a:lnTo>
                  <a:lnTo>
                    <a:pt x="372" y="498"/>
                  </a:lnTo>
                  <a:lnTo>
                    <a:pt x="397" y="523"/>
                  </a:lnTo>
                  <a:lnTo>
                    <a:pt x="421" y="548"/>
                  </a:lnTo>
                  <a:lnTo>
                    <a:pt x="397" y="572"/>
                  </a:lnTo>
                  <a:lnTo>
                    <a:pt x="372" y="597"/>
                  </a:lnTo>
                  <a:lnTo>
                    <a:pt x="347" y="597"/>
                  </a:lnTo>
                  <a:lnTo>
                    <a:pt x="298" y="647"/>
                  </a:lnTo>
                  <a:lnTo>
                    <a:pt x="298" y="697"/>
                  </a:lnTo>
                  <a:lnTo>
                    <a:pt x="322" y="697"/>
                  </a:lnTo>
                  <a:lnTo>
                    <a:pt x="298" y="747"/>
                  </a:lnTo>
                  <a:lnTo>
                    <a:pt x="248" y="747"/>
                  </a:lnTo>
                  <a:lnTo>
                    <a:pt x="248" y="771"/>
                  </a:lnTo>
                  <a:lnTo>
                    <a:pt x="174" y="846"/>
                  </a:lnTo>
                  <a:lnTo>
                    <a:pt x="199" y="846"/>
                  </a:lnTo>
                  <a:lnTo>
                    <a:pt x="149" y="896"/>
                  </a:lnTo>
                  <a:lnTo>
                    <a:pt x="149" y="946"/>
                  </a:lnTo>
                  <a:lnTo>
                    <a:pt x="174" y="946"/>
                  </a:lnTo>
                  <a:lnTo>
                    <a:pt x="149" y="1020"/>
                  </a:lnTo>
                  <a:lnTo>
                    <a:pt x="75" y="1045"/>
                  </a:lnTo>
                  <a:lnTo>
                    <a:pt x="50" y="1045"/>
                  </a:lnTo>
                  <a:lnTo>
                    <a:pt x="75" y="971"/>
                  </a:lnTo>
                  <a:lnTo>
                    <a:pt x="75" y="946"/>
                  </a:lnTo>
                  <a:lnTo>
                    <a:pt x="124" y="921"/>
                  </a:lnTo>
                  <a:lnTo>
                    <a:pt x="124" y="896"/>
                  </a:lnTo>
                  <a:lnTo>
                    <a:pt x="124" y="871"/>
                  </a:lnTo>
                  <a:lnTo>
                    <a:pt x="100" y="896"/>
                  </a:lnTo>
                  <a:lnTo>
                    <a:pt x="75" y="896"/>
                  </a:lnTo>
                  <a:lnTo>
                    <a:pt x="75" y="821"/>
                  </a:lnTo>
                  <a:lnTo>
                    <a:pt x="50" y="821"/>
                  </a:lnTo>
                  <a:lnTo>
                    <a:pt x="50" y="796"/>
                  </a:lnTo>
                  <a:lnTo>
                    <a:pt x="50" y="722"/>
                  </a:lnTo>
                  <a:lnTo>
                    <a:pt x="25" y="722"/>
                  </a:lnTo>
                  <a:lnTo>
                    <a:pt x="25" y="697"/>
                  </a:lnTo>
                  <a:lnTo>
                    <a:pt x="50" y="647"/>
                  </a:lnTo>
                  <a:lnTo>
                    <a:pt x="50" y="597"/>
                  </a:lnTo>
                  <a:lnTo>
                    <a:pt x="25" y="572"/>
                  </a:lnTo>
                  <a:lnTo>
                    <a:pt x="25" y="523"/>
                  </a:lnTo>
                  <a:lnTo>
                    <a:pt x="0" y="473"/>
                  </a:lnTo>
                  <a:lnTo>
                    <a:pt x="25" y="448"/>
                  </a:lnTo>
                  <a:lnTo>
                    <a:pt x="50" y="398"/>
                  </a:lnTo>
                  <a:lnTo>
                    <a:pt x="75" y="373"/>
                  </a:lnTo>
                  <a:lnTo>
                    <a:pt x="124" y="324"/>
                  </a:lnTo>
                  <a:lnTo>
                    <a:pt x="149" y="249"/>
                  </a:lnTo>
                  <a:lnTo>
                    <a:pt x="174" y="199"/>
                  </a:lnTo>
                  <a:lnTo>
                    <a:pt x="199" y="17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25" name="Freeform 322"/>
            <p:cNvSpPr>
              <a:spLocks/>
            </p:cNvSpPr>
            <p:nvPr/>
          </p:nvSpPr>
          <p:spPr bwMode="auto">
            <a:xfrm>
              <a:off x="3738" y="3553"/>
              <a:ext cx="94" cy="274"/>
            </a:xfrm>
            <a:custGeom>
              <a:avLst/>
              <a:gdLst>
                <a:gd name="T0" fmla="*/ 0 w 372"/>
                <a:gd name="T1" fmla="*/ 0 h 1095"/>
                <a:gd name="T2" fmla="*/ 0 w 372"/>
                <a:gd name="T3" fmla="*/ 0 h 1095"/>
                <a:gd name="T4" fmla="*/ 0 w 372"/>
                <a:gd name="T5" fmla="*/ 0 h 1095"/>
                <a:gd name="T6" fmla="*/ 0 w 372"/>
                <a:gd name="T7" fmla="*/ 0 h 1095"/>
                <a:gd name="T8" fmla="*/ 0 w 372"/>
                <a:gd name="T9" fmla="*/ 0 h 1095"/>
                <a:gd name="T10" fmla="*/ 0 w 372"/>
                <a:gd name="T11" fmla="*/ 0 h 1095"/>
                <a:gd name="T12" fmla="*/ 0 w 372"/>
                <a:gd name="T13" fmla="*/ 0 h 1095"/>
                <a:gd name="T14" fmla="*/ 0 w 372"/>
                <a:gd name="T15" fmla="*/ 0 h 1095"/>
                <a:gd name="T16" fmla="*/ 0 w 372"/>
                <a:gd name="T17" fmla="*/ 0 h 1095"/>
                <a:gd name="T18" fmla="*/ 0 w 372"/>
                <a:gd name="T19" fmla="*/ 0 h 1095"/>
                <a:gd name="T20" fmla="*/ 0 w 372"/>
                <a:gd name="T21" fmla="*/ 0 h 1095"/>
                <a:gd name="T22" fmla="*/ 0 w 372"/>
                <a:gd name="T23" fmla="*/ 0 h 1095"/>
                <a:gd name="T24" fmla="*/ 0 w 372"/>
                <a:gd name="T25" fmla="*/ 0 h 1095"/>
                <a:gd name="T26" fmla="*/ 0 w 372"/>
                <a:gd name="T27" fmla="*/ 0 h 1095"/>
                <a:gd name="T28" fmla="*/ 0 w 372"/>
                <a:gd name="T29" fmla="*/ 0 h 1095"/>
                <a:gd name="T30" fmla="*/ 0 w 372"/>
                <a:gd name="T31" fmla="*/ 0 h 1095"/>
                <a:gd name="T32" fmla="*/ 0 w 372"/>
                <a:gd name="T33" fmla="*/ 0 h 1095"/>
                <a:gd name="T34" fmla="*/ 0 w 372"/>
                <a:gd name="T35" fmla="*/ 0 h 1095"/>
                <a:gd name="T36" fmla="*/ 0 w 372"/>
                <a:gd name="T37" fmla="*/ 0 h 1095"/>
                <a:gd name="T38" fmla="*/ 0 w 372"/>
                <a:gd name="T39" fmla="*/ 0 h 1095"/>
                <a:gd name="T40" fmla="*/ 0 w 372"/>
                <a:gd name="T41" fmla="*/ 0 h 1095"/>
                <a:gd name="T42" fmla="*/ 0 w 372"/>
                <a:gd name="T43" fmla="*/ 0 h 1095"/>
                <a:gd name="T44" fmla="*/ 0 w 372"/>
                <a:gd name="T45" fmla="*/ 0 h 1095"/>
                <a:gd name="T46" fmla="*/ 0 w 372"/>
                <a:gd name="T47" fmla="*/ 0 h 1095"/>
                <a:gd name="T48" fmla="*/ 0 w 372"/>
                <a:gd name="T49" fmla="*/ 0 h 1095"/>
                <a:gd name="T50" fmla="*/ 0 w 372"/>
                <a:gd name="T51" fmla="*/ 0 h 1095"/>
                <a:gd name="T52" fmla="*/ 0 w 372"/>
                <a:gd name="T53" fmla="*/ 0 h 1095"/>
                <a:gd name="T54" fmla="*/ 0 w 372"/>
                <a:gd name="T55" fmla="*/ 0 h 1095"/>
                <a:gd name="T56" fmla="*/ 0 w 372"/>
                <a:gd name="T57" fmla="*/ 0 h 1095"/>
                <a:gd name="T58" fmla="*/ 0 w 372"/>
                <a:gd name="T59" fmla="*/ 0 h 1095"/>
                <a:gd name="T60" fmla="*/ 0 w 372"/>
                <a:gd name="T61" fmla="*/ 0 h 1095"/>
                <a:gd name="T62" fmla="*/ 0 w 372"/>
                <a:gd name="T63" fmla="*/ 0 h 1095"/>
                <a:gd name="T64" fmla="*/ 0 w 372"/>
                <a:gd name="T65" fmla="*/ 0 h 1095"/>
                <a:gd name="T66" fmla="*/ 0 w 372"/>
                <a:gd name="T67" fmla="*/ 0 h 1095"/>
                <a:gd name="T68" fmla="*/ 0 w 372"/>
                <a:gd name="T69" fmla="*/ 0 h 1095"/>
                <a:gd name="T70" fmla="*/ 0 w 372"/>
                <a:gd name="T71" fmla="*/ 0 h 1095"/>
                <a:gd name="T72" fmla="*/ 0 w 372"/>
                <a:gd name="T73" fmla="*/ 0 h 1095"/>
                <a:gd name="T74" fmla="*/ 0 w 372"/>
                <a:gd name="T75" fmla="*/ 0 h 1095"/>
                <a:gd name="T76" fmla="*/ 0 w 372"/>
                <a:gd name="T77" fmla="*/ 0 h 1095"/>
                <a:gd name="T78" fmla="*/ 0 w 372"/>
                <a:gd name="T79" fmla="*/ 0 h 1095"/>
                <a:gd name="T80" fmla="*/ 0 w 372"/>
                <a:gd name="T81" fmla="*/ 0 h 1095"/>
                <a:gd name="T82" fmla="*/ 0 w 372"/>
                <a:gd name="T83" fmla="*/ 0 h 1095"/>
                <a:gd name="T84" fmla="*/ 0 w 372"/>
                <a:gd name="T85" fmla="*/ 0 h 1095"/>
                <a:gd name="T86" fmla="*/ 0 w 372"/>
                <a:gd name="T87" fmla="*/ 0 h 1095"/>
                <a:gd name="T88" fmla="*/ 0 w 372"/>
                <a:gd name="T89" fmla="*/ 0 h 1095"/>
                <a:gd name="T90" fmla="*/ 0 w 372"/>
                <a:gd name="T91" fmla="*/ 0 h 1095"/>
                <a:gd name="T92" fmla="*/ 0 w 372"/>
                <a:gd name="T93" fmla="*/ 0 h 1095"/>
                <a:gd name="T94" fmla="*/ 0 w 372"/>
                <a:gd name="T95" fmla="*/ 0 h 1095"/>
                <a:gd name="T96" fmla="*/ 0 w 372"/>
                <a:gd name="T97" fmla="*/ 0 h 1095"/>
                <a:gd name="T98" fmla="*/ 0 w 372"/>
                <a:gd name="T99" fmla="*/ 0 h 1095"/>
                <a:gd name="T100" fmla="*/ 0 w 372"/>
                <a:gd name="T101" fmla="*/ 0 h 1095"/>
                <a:gd name="T102" fmla="*/ 0 w 372"/>
                <a:gd name="T103" fmla="*/ 0 h 1095"/>
                <a:gd name="T104" fmla="*/ 0 w 372"/>
                <a:gd name="T105" fmla="*/ 0 h 1095"/>
                <a:gd name="T106" fmla="*/ 0 w 372"/>
                <a:gd name="T107" fmla="*/ 0 h 1095"/>
                <a:gd name="T108" fmla="*/ 0 w 372"/>
                <a:gd name="T109" fmla="*/ 0 h 10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2"/>
                <a:gd name="T166" fmla="*/ 0 h 1095"/>
                <a:gd name="T167" fmla="*/ 372 w 372"/>
                <a:gd name="T168" fmla="*/ 1095 h 10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2" h="1095">
                  <a:moveTo>
                    <a:pt x="248" y="224"/>
                  </a:moveTo>
                  <a:lnTo>
                    <a:pt x="273" y="174"/>
                  </a:lnTo>
                  <a:lnTo>
                    <a:pt x="273" y="149"/>
                  </a:lnTo>
                  <a:lnTo>
                    <a:pt x="273" y="124"/>
                  </a:lnTo>
                  <a:lnTo>
                    <a:pt x="298" y="100"/>
                  </a:lnTo>
                  <a:lnTo>
                    <a:pt x="298" y="50"/>
                  </a:lnTo>
                  <a:lnTo>
                    <a:pt x="322" y="0"/>
                  </a:lnTo>
                  <a:lnTo>
                    <a:pt x="347" y="0"/>
                  </a:lnTo>
                  <a:lnTo>
                    <a:pt x="372" y="0"/>
                  </a:lnTo>
                  <a:lnTo>
                    <a:pt x="372" y="25"/>
                  </a:lnTo>
                  <a:lnTo>
                    <a:pt x="347" y="50"/>
                  </a:lnTo>
                  <a:lnTo>
                    <a:pt x="347" y="75"/>
                  </a:lnTo>
                  <a:lnTo>
                    <a:pt x="347" y="100"/>
                  </a:lnTo>
                  <a:lnTo>
                    <a:pt x="347" y="149"/>
                  </a:lnTo>
                  <a:lnTo>
                    <a:pt x="322" y="174"/>
                  </a:lnTo>
                  <a:lnTo>
                    <a:pt x="298" y="224"/>
                  </a:lnTo>
                  <a:lnTo>
                    <a:pt x="298" y="299"/>
                  </a:lnTo>
                  <a:lnTo>
                    <a:pt x="273" y="299"/>
                  </a:lnTo>
                  <a:lnTo>
                    <a:pt x="273" y="324"/>
                  </a:lnTo>
                  <a:lnTo>
                    <a:pt x="248" y="348"/>
                  </a:lnTo>
                  <a:lnTo>
                    <a:pt x="248" y="398"/>
                  </a:lnTo>
                  <a:lnTo>
                    <a:pt x="248" y="423"/>
                  </a:lnTo>
                  <a:lnTo>
                    <a:pt x="248" y="448"/>
                  </a:lnTo>
                  <a:lnTo>
                    <a:pt x="223" y="498"/>
                  </a:lnTo>
                  <a:lnTo>
                    <a:pt x="199" y="498"/>
                  </a:lnTo>
                  <a:lnTo>
                    <a:pt x="174" y="647"/>
                  </a:lnTo>
                  <a:lnTo>
                    <a:pt x="149" y="697"/>
                  </a:lnTo>
                  <a:lnTo>
                    <a:pt x="174" y="722"/>
                  </a:lnTo>
                  <a:lnTo>
                    <a:pt x="124" y="747"/>
                  </a:lnTo>
                  <a:lnTo>
                    <a:pt x="124" y="771"/>
                  </a:lnTo>
                  <a:lnTo>
                    <a:pt x="124" y="846"/>
                  </a:lnTo>
                  <a:lnTo>
                    <a:pt x="100" y="896"/>
                  </a:lnTo>
                  <a:lnTo>
                    <a:pt x="100" y="921"/>
                  </a:lnTo>
                  <a:lnTo>
                    <a:pt x="75" y="995"/>
                  </a:lnTo>
                  <a:lnTo>
                    <a:pt x="50" y="1070"/>
                  </a:lnTo>
                  <a:lnTo>
                    <a:pt x="25" y="1095"/>
                  </a:lnTo>
                  <a:lnTo>
                    <a:pt x="25" y="1045"/>
                  </a:lnTo>
                  <a:lnTo>
                    <a:pt x="25" y="1020"/>
                  </a:lnTo>
                  <a:lnTo>
                    <a:pt x="25" y="871"/>
                  </a:lnTo>
                  <a:lnTo>
                    <a:pt x="0" y="871"/>
                  </a:lnTo>
                  <a:lnTo>
                    <a:pt x="0" y="771"/>
                  </a:lnTo>
                  <a:lnTo>
                    <a:pt x="0" y="722"/>
                  </a:lnTo>
                  <a:lnTo>
                    <a:pt x="25" y="697"/>
                  </a:lnTo>
                  <a:lnTo>
                    <a:pt x="50" y="647"/>
                  </a:lnTo>
                  <a:lnTo>
                    <a:pt x="75" y="547"/>
                  </a:lnTo>
                  <a:lnTo>
                    <a:pt x="100" y="498"/>
                  </a:lnTo>
                  <a:lnTo>
                    <a:pt x="124" y="448"/>
                  </a:lnTo>
                  <a:lnTo>
                    <a:pt x="149" y="423"/>
                  </a:lnTo>
                  <a:lnTo>
                    <a:pt x="174" y="423"/>
                  </a:lnTo>
                  <a:lnTo>
                    <a:pt x="174" y="373"/>
                  </a:lnTo>
                  <a:lnTo>
                    <a:pt x="199" y="324"/>
                  </a:lnTo>
                  <a:lnTo>
                    <a:pt x="223" y="299"/>
                  </a:lnTo>
                  <a:lnTo>
                    <a:pt x="223" y="274"/>
                  </a:lnTo>
                  <a:lnTo>
                    <a:pt x="248" y="22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26" name="Freeform 323"/>
            <p:cNvSpPr>
              <a:spLocks/>
            </p:cNvSpPr>
            <p:nvPr/>
          </p:nvSpPr>
          <p:spPr bwMode="auto">
            <a:xfrm>
              <a:off x="3119" y="3317"/>
              <a:ext cx="62" cy="56"/>
            </a:xfrm>
            <a:custGeom>
              <a:avLst/>
              <a:gdLst>
                <a:gd name="T0" fmla="*/ 0 w 248"/>
                <a:gd name="T1" fmla="*/ 0 h 224"/>
                <a:gd name="T2" fmla="*/ 0 w 248"/>
                <a:gd name="T3" fmla="*/ 0 h 224"/>
                <a:gd name="T4" fmla="*/ 0 w 248"/>
                <a:gd name="T5" fmla="*/ 0 h 224"/>
                <a:gd name="T6" fmla="*/ 0 w 248"/>
                <a:gd name="T7" fmla="*/ 0 h 224"/>
                <a:gd name="T8" fmla="*/ 0 w 248"/>
                <a:gd name="T9" fmla="*/ 0 h 224"/>
                <a:gd name="T10" fmla="*/ 0 w 248"/>
                <a:gd name="T11" fmla="*/ 0 h 224"/>
                <a:gd name="T12" fmla="*/ 0 w 248"/>
                <a:gd name="T13" fmla="*/ 0 h 224"/>
                <a:gd name="T14" fmla="*/ 0 w 248"/>
                <a:gd name="T15" fmla="*/ 0 h 224"/>
                <a:gd name="T16" fmla="*/ 0 w 248"/>
                <a:gd name="T17" fmla="*/ 0 h 224"/>
                <a:gd name="T18" fmla="*/ 0 w 248"/>
                <a:gd name="T19" fmla="*/ 0 h 224"/>
                <a:gd name="T20" fmla="*/ 0 w 248"/>
                <a:gd name="T21" fmla="*/ 0 h 224"/>
                <a:gd name="T22" fmla="*/ 0 w 248"/>
                <a:gd name="T23" fmla="*/ 0 h 224"/>
                <a:gd name="T24" fmla="*/ 0 w 248"/>
                <a:gd name="T25" fmla="*/ 0 h 224"/>
                <a:gd name="T26" fmla="*/ 0 w 248"/>
                <a:gd name="T27" fmla="*/ 0 h 224"/>
                <a:gd name="T28" fmla="*/ 0 w 248"/>
                <a:gd name="T29" fmla="*/ 0 h 224"/>
                <a:gd name="T30" fmla="*/ 0 w 248"/>
                <a:gd name="T31" fmla="*/ 0 h 224"/>
                <a:gd name="T32" fmla="*/ 0 w 248"/>
                <a:gd name="T33" fmla="*/ 0 h 224"/>
                <a:gd name="T34" fmla="*/ 0 w 248"/>
                <a:gd name="T35" fmla="*/ 0 h 224"/>
                <a:gd name="T36" fmla="*/ 0 w 248"/>
                <a:gd name="T37" fmla="*/ 0 h 224"/>
                <a:gd name="T38" fmla="*/ 0 w 248"/>
                <a:gd name="T39" fmla="*/ 0 h 224"/>
                <a:gd name="T40" fmla="*/ 0 w 248"/>
                <a:gd name="T41" fmla="*/ 0 h 224"/>
                <a:gd name="T42" fmla="*/ 0 w 248"/>
                <a:gd name="T43" fmla="*/ 0 h 224"/>
                <a:gd name="T44" fmla="*/ 0 w 248"/>
                <a:gd name="T45" fmla="*/ 0 h 224"/>
                <a:gd name="T46" fmla="*/ 0 w 248"/>
                <a:gd name="T47" fmla="*/ 0 h 224"/>
                <a:gd name="T48" fmla="*/ 0 w 248"/>
                <a:gd name="T49" fmla="*/ 0 h 224"/>
                <a:gd name="T50" fmla="*/ 0 w 248"/>
                <a:gd name="T51" fmla="*/ 0 h 224"/>
                <a:gd name="T52" fmla="*/ 0 w 248"/>
                <a:gd name="T53" fmla="*/ 0 h 224"/>
                <a:gd name="T54" fmla="*/ 0 w 248"/>
                <a:gd name="T55" fmla="*/ 0 h 224"/>
                <a:gd name="T56" fmla="*/ 0 w 248"/>
                <a:gd name="T57" fmla="*/ 0 h 224"/>
                <a:gd name="T58" fmla="*/ 0 w 248"/>
                <a:gd name="T59" fmla="*/ 0 h 224"/>
                <a:gd name="T60" fmla="*/ 0 w 248"/>
                <a:gd name="T61" fmla="*/ 0 h 224"/>
                <a:gd name="T62" fmla="*/ 0 w 248"/>
                <a:gd name="T63" fmla="*/ 0 h 224"/>
                <a:gd name="T64" fmla="*/ 0 w 248"/>
                <a:gd name="T65" fmla="*/ 0 h 224"/>
                <a:gd name="T66" fmla="*/ 0 w 248"/>
                <a:gd name="T67" fmla="*/ 0 h 224"/>
                <a:gd name="T68" fmla="*/ 0 w 248"/>
                <a:gd name="T69" fmla="*/ 0 h 224"/>
                <a:gd name="T70" fmla="*/ 0 w 248"/>
                <a:gd name="T71" fmla="*/ 0 h 224"/>
                <a:gd name="T72" fmla="*/ 0 w 248"/>
                <a:gd name="T73" fmla="*/ 0 h 224"/>
                <a:gd name="T74" fmla="*/ 0 w 248"/>
                <a:gd name="T75" fmla="*/ 0 h 224"/>
                <a:gd name="T76" fmla="*/ 0 w 248"/>
                <a:gd name="T77" fmla="*/ 0 h 224"/>
                <a:gd name="T78" fmla="*/ 0 w 248"/>
                <a:gd name="T79" fmla="*/ 0 h 224"/>
                <a:gd name="T80" fmla="*/ 0 w 248"/>
                <a:gd name="T81" fmla="*/ 0 h 224"/>
                <a:gd name="T82" fmla="*/ 0 w 248"/>
                <a:gd name="T83" fmla="*/ 0 h 224"/>
                <a:gd name="T84" fmla="*/ 0 w 248"/>
                <a:gd name="T85" fmla="*/ 0 h 224"/>
                <a:gd name="T86" fmla="*/ 0 w 248"/>
                <a:gd name="T87" fmla="*/ 0 h 224"/>
                <a:gd name="T88" fmla="*/ 0 w 248"/>
                <a:gd name="T89" fmla="*/ 0 h 224"/>
                <a:gd name="T90" fmla="*/ 0 w 248"/>
                <a:gd name="T91" fmla="*/ 0 h 224"/>
                <a:gd name="T92" fmla="*/ 0 w 248"/>
                <a:gd name="T93" fmla="*/ 0 h 224"/>
                <a:gd name="T94" fmla="*/ 0 w 248"/>
                <a:gd name="T95" fmla="*/ 0 h 224"/>
                <a:gd name="T96" fmla="*/ 0 w 248"/>
                <a:gd name="T97" fmla="*/ 0 h 224"/>
                <a:gd name="T98" fmla="*/ 0 w 248"/>
                <a:gd name="T99" fmla="*/ 0 h 224"/>
                <a:gd name="T100" fmla="*/ 0 w 248"/>
                <a:gd name="T101" fmla="*/ 0 h 224"/>
                <a:gd name="T102" fmla="*/ 0 w 248"/>
                <a:gd name="T103" fmla="*/ 0 h 224"/>
                <a:gd name="T104" fmla="*/ 0 w 248"/>
                <a:gd name="T105" fmla="*/ 0 h 224"/>
                <a:gd name="T106" fmla="*/ 0 w 248"/>
                <a:gd name="T107" fmla="*/ 0 h 224"/>
                <a:gd name="T108" fmla="*/ 0 w 248"/>
                <a:gd name="T109" fmla="*/ 0 h 224"/>
                <a:gd name="T110" fmla="*/ 0 w 248"/>
                <a:gd name="T111" fmla="*/ 0 h 224"/>
                <a:gd name="T112" fmla="*/ 0 w 248"/>
                <a:gd name="T113" fmla="*/ 0 h 224"/>
                <a:gd name="T114" fmla="*/ 0 w 248"/>
                <a:gd name="T115" fmla="*/ 0 h 224"/>
                <a:gd name="T116" fmla="*/ 0 w 248"/>
                <a:gd name="T117" fmla="*/ 0 h 224"/>
                <a:gd name="T118" fmla="*/ 0 w 248"/>
                <a:gd name="T119" fmla="*/ 0 h 224"/>
                <a:gd name="T120" fmla="*/ 0 w 248"/>
                <a:gd name="T121" fmla="*/ 0 h 224"/>
                <a:gd name="T122" fmla="*/ 0 w 248"/>
                <a:gd name="T123" fmla="*/ 0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224"/>
                <a:gd name="T188" fmla="*/ 248 w 248"/>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224">
                  <a:moveTo>
                    <a:pt x="223" y="174"/>
                  </a:moveTo>
                  <a:lnTo>
                    <a:pt x="223" y="149"/>
                  </a:lnTo>
                  <a:lnTo>
                    <a:pt x="223" y="124"/>
                  </a:lnTo>
                  <a:lnTo>
                    <a:pt x="223" y="99"/>
                  </a:lnTo>
                  <a:lnTo>
                    <a:pt x="248" y="74"/>
                  </a:lnTo>
                  <a:lnTo>
                    <a:pt x="223" y="74"/>
                  </a:lnTo>
                  <a:lnTo>
                    <a:pt x="223" y="49"/>
                  </a:lnTo>
                  <a:lnTo>
                    <a:pt x="198" y="49"/>
                  </a:lnTo>
                  <a:lnTo>
                    <a:pt x="198" y="24"/>
                  </a:lnTo>
                  <a:lnTo>
                    <a:pt x="198" y="0"/>
                  </a:lnTo>
                  <a:lnTo>
                    <a:pt x="173" y="0"/>
                  </a:lnTo>
                  <a:lnTo>
                    <a:pt x="149" y="24"/>
                  </a:lnTo>
                  <a:lnTo>
                    <a:pt x="149" y="49"/>
                  </a:lnTo>
                  <a:lnTo>
                    <a:pt x="124" y="49"/>
                  </a:lnTo>
                  <a:lnTo>
                    <a:pt x="124" y="74"/>
                  </a:lnTo>
                  <a:lnTo>
                    <a:pt x="99" y="74"/>
                  </a:lnTo>
                  <a:lnTo>
                    <a:pt x="99" y="99"/>
                  </a:lnTo>
                  <a:lnTo>
                    <a:pt x="74" y="99"/>
                  </a:lnTo>
                  <a:lnTo>
                    <a:pt x="50" y="99"/>
                  </a:lnTo>
                  <a:lnTo>
                    <a:pt x="50" y="124"/>
                  </a:lnTo>
                  <a:lnTo>
                    <a:pt x="25" y="124"/>
                  </a:lnTo>
                  <a:lnTo>
                    <a:pt x="25" y="99"/>
                  </a:lnTo>
                  <a:lnTo>
                    <a:pt x="0" y="124"/>
                  </a:lnTo>
                  <a:lnTo>
                    <a:pt x="0" y="149"/>
                  </a:lnTo>
                  <a:lnTo>
                    <a:pt x="0" y="124"/>
                  </a:lnTo>
                  <a:lnTo>
                    <a:pt x="25" y="149"/>
                  </a:lnTo>
                  <a:lnTo>
                    <a:pt x="50" y="174"/>
                  </a:lnTo>
                  <a:lnTo>
                    <a:pt x="50" y="199"/>
                  </a:lnTo>
                  <a:lnTo>
                    <a:pt x="25" y="224"/>
                  </a:lnTo>
                  <a:lnTo>
                    <a:pt x="50" y="224"/>
                  </a:lnTo>
                  <a:lnTo>
                    <a:pt x="50" y="199"/>
                  </a:lnTo>
                  <a:lnTo>
                    <a:pt x="50" y="224"/>
                  </a:lnTo>
                  <a:lnTo>
                    <a:pt x="74" y="224"/>
                  </a:lnTo>
                  <a:lnTo>
                    <a:pt x="74" y="199"/>
                  </a:lnTo>
                  <a:lnTo>
                    <a:pt x="99" y="199"/>
                  </a:lnTo>
                  <a:lnTo>
                    <a:pt x="99" y="174"/>
                  </a:lnTo>
                  <a:lnTo>
                    <a:pt x="124" y="149"/>
                  </a:lnTo>
                  <a:lnTo>
                    <a:pt x="124" y="174"/>
                  </a:lnTo>
                  <a:lnTo>
                    <a:pt x="149" y="174"/>
                  </a:lnTo>
                  <a:lnTo>
                    <a:pt x="149" y="199"/>
                  </a:lnTo>
                  <a:lnTo>
                    <a:pt x="173" y="199"/>
                  </a:lnTo>
                  <a:lnTo>
                    <a:pt x="173" y="174"/>
                  </a:lnTo>
                  <a:lnTo>
                    <a:pt x="198" y="174"/>
                  </a:lnTo>
                  <a:lnTo>
                    <a:pt x="223" y="17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27" name="Freeform 324"/>
            <p:cNvSpPr>
              <a:spLocks/>
            </p:cNvSpPr>
            <p:nvPr/>
          </p:nvSpPr>
          <p:spPr bwMode="auto">
            <a:xfrm>
              <a:off x="3956" y="3074"/>
              <a:ext cx="55" cy="37"/>
            </a:xfrm>
            <a:custGeom>
              <a:avLst/>
              <a:gdLst>
                <a:gd name="T0" fmla="*/ 0 w 223"/>
                <a:gd name="T1" fmla="*/ 0 h 149"/>
                <a:gd name="T2" fmla="*/ 0 w 223"/>
                <a:gd name="T3" fmla="*/ 0 h 149"/>
                <a:gd name="T4" fmla="*/ 0 w 223"/>
                <a:gd name="T5" fmla="*/ 0 h 149"/>
                <a:gd name="T6" fmla="*/ 0 w 223"/>
                <a:gd name="T7" fmla="*/ 0 h 149"/>
                <a:gd name="T8" fmla="*/ 0 w 223"/>
                <a:gd name="T9" fmla="*/ 0 h 149"/>
                <a:gd name="T10" fmla="*/ 0 w 223"/>
                <a:gd name="T11" fmla="*/ 0 h 149"/>
                <a:gd name="T12" fmla="*/ 0 w 223"/>
                <a:gd name="T13" fmla="*/ 0 h 149"/>
                <a:gd name="T14" fmla="*/ 0 w 223"/>
                <a:gd name="T15" fmla="*/ 0 h 149"/>
                <a:gd name="T16" fmla="*/ 0 w 223"/>
                <a:gd name="T17" fmla="*/ 0 h 149"/>
                <a:gd name="T18" fmla="*/ 0 w 223"/>
                <a:gd name="T19" fmla="*/ 0 h 149"/>
                <a:gd name="T20" fmla="*/ 0 w 223"/>
                <a:gd name="T21" fmla="*/ 0 h 149"/>
                <a:gd name="T22" fmla="*/ 0 w 223"/>
                <a:gd name="T23" fmla="*/ 0 h 149"/>
                <a:gd name="T24" fmla="*/ 0 w 223"/>
                <a:gd name="T25" fmla="*/ 0 h 149"/>
                <a:gd name="T26" fmla="*/ 0 w 223"/>
                <a:gd name="T27" fmla="*/ 0 h 149"/>
                <a:gd name="T28" fmla="*/ 0 w 223"/>
                <a:gd name="T29" fmla="*/ 0 h 149"/>
                <a:gd name="T30" fmla="*/ 0 w 223"/>
                <a:gd name="T31" fmla="*/ 0 h 149"/>
                <a:gd name="T32" fmla="*/ 0 w 223"/>
                <a:gd name="T33" fmla="*/ 0 h 149"/>
                <a:gd name="T34" fmla="*/ 0 w 223"/>
                <a:gd name="T35" fmla="*/ 0 h 149"/>
                <a:gd name="T36" fmla="*/ 0 w 223"/>
                <a:gd name="T37" fmla="*/ 0 h 149"/>
                <a:gd name="T38" fmla="*/ 0 w 223"/>
                <a:gd name="T39" fmla="*/ 0 h 149"/>
                <a:gd name="T40" fmla="*/ 0 w 223"/>
                <a:gd name="T41" fmla="*/ 0 h 149"/>
                <a:gd name="T42" fmla="*/ 0 w 223"/>
                <a:gd name="T43" fmla="*/ 0 h 149"/>
                <a:gd name="T44" fmla="*/ 0 w 223"/>
                <a:gd name="T45" fmla="*/ 0 h 149"/>
                <a:gd name="T46" fmla="*/ 0 w 223"/>
                <a:gd name="T47" fmla="*/ 0 h 149"/>
                <a:gd name="T48" fmla="*/ 0 w 223"/>
                <a:gd name="T49" fmla="*/ 0 h 149"/>
                <a:gd name="T50" fmla="*/ 0 w 223"/>
                <a:gd name="T51" fmla="*/ 0 h 149"/>
                <a:gd name="T52" fmla="*/ 0 w 223"/>
                <a:gd name="T53" fmla="*/ 0 h 149"/>
                <a:gd name="T54" fmla="*/ 0 w 223"/>
                <a:gd name="T55" fmla="*/ 0 h 149"/>
                <a:gd name="T56" fmla="*/ 0 w 223"/>
                <a:gd name="T57" fmla="*/ 0 h 149"/>
                <a:gd name="T58" fmla="*/ 0 w 223"/>
                <a:gd name="T59" fmla="*/ 0 h 149"/>
                <a:gd name="T60" fmla="*/ 0 w 223"/>
                <a:gd name="T61" fmla="*/ 0 h 149"/>
                <a:gd name="T62" fmla="*/ 0 w 223"/>
                <a:gd name="T63" fmla="*/ 0 h 149"/>
                <a:gd name="T64" fmla="*/ 0 w 223"/>
                <a:gd name="T65" fmla="*/ 0 h 149"/>
                <a:gd name="T66" fmla="*/ 0 w 223"/>
                <a:gd name="T67" fmla="*/ 0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149"/>
                <a:gd name="T104" fmla="*/ 223 w 223"/>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149">
                  <a:moveTo>
                    <a:pt x="25" y="50"/>
                  </a:moveTo>
                  <a:lnTo>
                    <a:pt x="25" y="25"/>
                  </a:lnTo>
                  <a:lnTo>
                    <a:pt x="50" y="25"/>
                  </a:lnTo>
                  <a:lnTo>
                    <a:pt x="50" y="50"/>
                  </a:lnTo>
                  <a:lnTo>
                    <a:pt x="75" y="50"/>
                  </a:lnTo>
                  <a:lnTo>
                    <a:pt x="50" y="50"/>
                  </a:lnTo>
                  <a:lnTo>
                    <a:pt x="50" y="75"/>
                  </a:lnTo>
                  <a:lnTo>
                    <a:pt x="75" y="75"/>
                  </a:lnTo>
                  <a:lnTo>
                    <a:pt x="75" y="100"/>
                  </a:lnTo>
                  <a:lnTo>
                    <a:pt x="99" y="100"/>
                  </a:lnTo>
                  <a:lnTo>
                    <a:pt x="99" y="125"/>
                  </a:lnTo>
                  <a:lnTo>
                    <a:pt x="124" y="125"/>
                  </a:lnTo>
                  <a:lnTo>
                    <a:pt x="124" y="149"/>
                  </a:lnTo>
                  <a:lnTo>
                    <a:pt x="149" y="149"/>
                  </a:lnTo>
                  <a:lnTo>
                    <a:pt x="149" y="125"/>
                  </a:lnTo>
                  <a:lnTo>
                    <a:pt x="174" y="125"/>
                  </a:lnTo>
                  <a:lnTo>
                    <a:pt x="174" y="100"/>
                  </a:lnTo>
                  <a:lnTo>
                    <a:pt x="198" y="100"/>
                  </a:lnTo>
                  <a:lnTo>
                    <a:pt x="223" y="75"/>
                  </a:lnTo>
                  <a:lnTo>
                    <a:pt x="174" y="75"/>
                  </a:lnTo>
                  <a:lnTo>
                    <a:pt x="149" y="75"/>
                  </a:lnTo>
                  <a:lnTo>
                    <a:pt x="149" y="100"/>
                  </a:lnTo>
                  <a:lnTo>
                    <a:pt x="124" y="100"/>
                  </a:lnTo>
                  <a:lnTo>
                    <a:pt x="124" y="75"/>
                  </a:lnTo>
                  <a:lnTo>
                    <a:pt x="99" y="75"/>
                  </a:lnTo>
                  <a:lnTo>
                    <a:pt x="75" y="75"/>
                  </a:lnTo>
                  <a:lnTo>
                    <a:pt x="99" y="50"/>
                  </a:lnTo>
                  <a:lnTo>
                    <a:pt x="99" y="25"/>
                  </a:lnTo>
                  <a:lnTo>
                    <a:pt x="75" y="25"/>
                  </a:lnTo>
                  <a:lnTo>
                    <a:pt x="75" y="0"/>
                  </a:lnTo>
                  <a:lnTo>
                    <a:pt x="50" y="25"/>
                  </a:lnTo>
                  <a:lnTo>
                    <a:pt x="50" y="0"/>
                  </a:lnTo>
                  <a:lnTo>
                    <a:pt x="25" y="0"/>
                  </a:lnTo>
                  <a:lnTo>
                    <a:pt x="0" y="25"/>
                  </a:lnTo>
                  <a:lnTo>
                    <a:pt x="0" y="50"/>
                  </a:lnTo>
                  <a:lnTo>
                    <a:pt x="0" y="75"/>
                  </a:lnTo>
                  <a:lnTo>
                    <a:pt x="25" y="50"/>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28" name="Freeform 325"/>
            <p:cNvSpPr>
              <a:spLocks/>
            </p:cNvSpPr>
            <p:nvPr/>
          </p:nvSpPr>
          <p:spPr bwMode="auto">
            <a:xfrm>
              <a:off x="3131" y="3366"/>
              <a:ext cx="31" cy="38"/>
            </a:xfrm>
            <a:custGeom>
              <a:avLst/>
              <a:gdLst>
                <a:gd name="T0" fmla="*/ 0 w 123"/>
                <a:gd name="T1" fmla="*/ 0 h 149"/>
                <a:gd name="T2" fmla="*/ 0 w 123"/>
                <a:gd name="T3" fmla="*/ 0 h 149"/>
                <a:gd name="T4" fmla="*/ 0 w 123"/>
                <a:gd name="T5" fmla="*/ 0 h 149"/>
                <a:gd name="T6" fmla="*/ 0 w 123"/>
                <a:gd name="T7" fmla="*/ 0 h 149"/>
                <a:gd name="T8" fmla="*/ 0 w 123"/>
                <a:gd name="T9" fmla="*/ 0 h 149"/>
                <a:gd name="T10" fmla="*/ 0 w 123"/>
                <a:gd name="T11" fmla="*/ 0 h 149"/>
                <a:gd name="T12" fmla="*/ 0 w 123"/>
                <a:gd name="T13" fmla="*/ 0 h 149"/>
                <a:gd name="T14" fmla="*/ 0 w 123"/>
                <a:gd name="T15" fmla="*/ 0 h 149"/>
                <a:gd name="T16" fmla="*/ 0 w 123"/>
                <a:gd name="T17" fmla="*/ 0 h 149"/>
                <a:gd name="T18" fmla="*/ 0 w 123"/>
                <a:gd name="T19" fmla="*/ 0 h 149"/>
                <a:gd name="T20" fmla="*/ 0 w 123"/>
                <a:gd name="T21" fmla="*/ 0 h 149"/>
                <a:gd name="T22" fmla="*/ 0 w 123"/>
                <a:gd name="T23" fmla="*/ 0 h 149"/>
                <a:gd name="T24" fmla="*/ 0 w 123"/>
                <a:gd name="T25" fmla="*/ 0 h 149"/>
                <a:gd name="T26" fmla="*/ 0 w 123"/>
                <a:gd name="T27" fmla="*/ 0 h 149"/>
                <a:gd name="T28" fmla="*/ 0 w 123"/>
                <a:gd name="T29" fmla="*/ 0 h 149"/>
                <a:gd name="T30" fmla="*/ 0 w 123"/>
                <a:gd name="T31" fmla="*/ 0 h 149"/>
                <a:gd name="T32" fmla="*/ 0 w 123"/>
                <a:gd name="T33" fmla="*/ 0 h 149"/>
                <a:gd name="T34" fmla="*/ 0 w 123"/>
                <a:gd name="T35" fmla="*/ 0 h 149"/>
                <a:gd name="T36" fmla="*/ 0 w 123"/>
                <a:gd name="T37" fmla="*/ 0 h 149"/>
                <a:gd name="T38" fmla="*/ 0 w 123"/>
                <a:gd name="T39" fmla="*/ 0 h 149"/>
                <a:gd name="T40" fmla="*/ 0 w 123"/>
                <a:gd name="T41" fmla="*/ 0 h 149"/>
                <a:gd name="T42" fmla="*/ 0 w 123"/>
                <a:gd name="T43" fmla="*/ 0 h 149"/>
                <a:gd name="T44" fmla="*/ 0 w 123"/>
                <a:gd name="T45" fmla="*/ 0 h 149"/>
                <a:gd name="T46" fmla="*/ 0 w 123"/>
                <a:gd name="T47" fmla="*/ 0 h 149"/>
                <a:gd name="T48" fmla="*/ 0 w 123"/>
                <a:gd name="T49" fmla="*/ 0 h 149"/>
                <a:gd name="T50" fmla="*/ 0 w 123"/>
                <a:gd name="T51" fmla="*/ 0 h 149"/>
                <a:gd name="T52" fmla="*/ 0 w 123"/>
                <a:gd name="T53" fmla="*/ 0 h 149"/>
                <a:gd name="T54" fmla="*/ 0 w 123"/>
                <a:gd name="T55" fmla="*/ 0 h 149"/>
                <a:gd name="T56" fmla="*/ 0 w 123"/>
                <a:gd name="T57" fmla="*/ 0 h 149"/>
                <a:gd name="T58" fmla="*/ 0 w 123"/>
                <a:gd name="T59" fmla="*/ 0 h 149"/>
                <a:gd name="T60" fmla="*/ 0 w 123"/>
                <a:gd name="T61" fmla="*/ 0 h 149"/>
                <a:gd name="T62" fmla="*/ 0 w 123"/>
                <a:gd name="T63" fmla="*/ 0 h 149"/>
                <a:gd name="T64" fmla="*/ 0 w 123"/>
                <a:gd name="T65" fmla="*/ 0 h 149"/>
                <a:gd name="T66" fmla="*/ 0 w 123"/>
                <a:gd name="T67" fmla="*/ 0 h 149"/>
                <a:gd name="T68" fmla="*/ 0 w 123"/>
                <a:gd name="T69" fmla="*/ 0 h 149"/>
                <a:gd name="T70" fmla="*/ 0 w 123"/>
                <a:gd name="T71" fmla="*/ 0 h 149"/>
                <a:gd name="T72" fmla="*/ 0 w 123"/>
                <a:gd name="T73" fmla="*/ 0 h 149"/>
                <a:gd name="T74" fmla="*/ 0 w 123"/>
                <a:gd name="T75" fmla="*/ 0 h 149"/>
                <a:gd name="T76" fmla="*/ 0 w 123"/>
                <a:gd name="T77" fmla="*/ 0 h 149"/>
                <a:gd name="T78" fmla="*/ 0 w 123"/>
                <a:gd name="T79" fmla="*/ 0 h 149"/>
                <a:gd name="T80" fmla="*/ 0 w 123"/>
                <a:gd name="T81" fmla="*/ 0 h 149"/>
                <a:gd name="T82" fmla="*/ 0 w 123"/>
                <a:gd name="T83" fmla="*/ 0 h 149"/>
                <a:gd name="T84" fmla="*/ 0 w 123"/>
                <a:gd name="T85" fmla="*/ 0 h 149"/>
                <a:gd name="T86" fmla="*/ 0 w 123"/>
                <a:gd name="T87" fmla="*/ 0 h 149"/>
                <a:gd name="T88" fmla="*/ 0 w 123"/>
                <a:gd name="T89" fmla="*/ 0 h 149"/>
                <a:gd name="T90" fmla="*/ 0 w 123"/>
                <a:gd name="T91" fmla="*/ 0 h 149"/>
                <a:gd name="T92" fmla="*/ 0 w 123"/>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49"/>
                <a:gd name="T143" fmla="*/ 123 w 123"/>
                <a:gd name="T144" fmla="*/ 149 h 1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49">
                  <a:moveTo>
                    <a:pt x="99" y="99"/>
                  </a:moveTo>
                  <a:lnTo>
                    <a:pt x="99" y="99"/>
                  </a:lnTo>
                  <a:lnTo>
                    <a:pt x="74" y="124"/>
                  </a:lnTo>
                  <a:lnTo>
                    <a:pt x="49" y="124"/>
                  </a:lnTo>
                  <a:lnTo>
                    <a:pt x="49" y="149"/>
                  </a:lnTo>
                  <a:lnTo>
                    <a:pt x="24" y="124"/>
                  </a:lnTo>
                  <a:lnTo>
                    <a:pt x="49" y="124"/>
                  </a:lnTo>
                  <a:lnTo>
                    <a:pt x="24" y="124"/>
                  </a:lnTo>
                  <a:lnTo>
                    <a:pt x="24" y="99"/>
                  </a:lnTo>
                  <a:lnTo>
                    <a:pt x="24" y="74"/>
                  </a:lnTo>
                  <a:lnTo>
                    <a:pt x="49" y="74"/>
                  </a:lnTo>
                  <a:lnTo>
                    <a:pt x="24" y="74"/>
                  </a:lnTo>
                  <a:lnTo>
                    <a:pt x="0" y="49"/>
                  </a:lnTo>
                  <a:lnTo>
                    <a:pt x="24" y="25"/>
                  </a:lnTo>
                  <a:lnTo>
                    <a:pt x="49" y="25"/>
                  </a:lnTo>
                  <a:lnTo>
                    <a:pt x="74" y="25"/>
                  </a:lnTo>
                  <a:lnTo>
                    <a:pt x="74" y="0"/>
                  </a:lnTo>
                  <a:lnTo>
                    <a:pt x="99" y="0"/>
                  </a:lnTo>
                  <a:lnTo>
                    <a:pt x="99" y="25"/>
                  </a:lnTo>
                  <a:lnTo>
                    <a:pt x="123" y="25"/>
                  </a:lnTo>
                  <a:lnTo>
                    <a:pt x="123" y="49"/>
                  </a:lnTo>
                  <a:lnTo>
                    <a:pt x="123" y="74"/>
                  </a:lnTo>
                  <a:lnTo>
                    <a:pt x="123" y="99"/>
                  </a:lnTo>
                  <a:lnTo>
                    <a:pt x="99" y="74"/>
                  </a:lnTo>
                  <a:lnTo>
                    <a:pt x="99" y="9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29" name="Freeform 326"/>
            <p:cNvSpPr>
              <a:spLocks/>
            </p:cNvSpPr>
            <p:nvPr/>
          </p:nvSpPr>
          <p:spPr bwMode="auto">
            <a:xfrm>
              <a:off x="3980" y="3061"/>
              <a:ext cx="25" cy="31"/>
            </a:xfrm>
            <a:custGeom>
              <a:avLst/>
              <a:gdLst>
                <a:gd name="T0" fmla="*/ 0 w 99"/>
                <a:gd name="T1" fmla="*/ 0 h 125"/>
                <a:gd name="T2" fmla="*/ 0 w 99"/>
                <a:gd name="T3" fmla="*/ 0 h 125"/>
                <a:gd name="T4" fmla="*/ 0 w 99"/>
                <a:gd name="T5" fmla="*/ 0 h 125"/>
                <a:gd name="T6" fmla="*/ 0 w 99"/>
                <a:gd name="T7" fmla="*/ 0 h 125"/>
                <a:gd name="T8" fmla="*/ 0 w 99"/>
                <a:gd name="T9" fmla="*/ 0 h 125"/>
                <a:gd name="T10" fmla="*/ 0 w 99"/>
                <a:gd name="T11" fmla="*/ 0 h 125"/>
                <a:gd name="T12" fmla="*/ 0 w 99"/>
                <a:gd name="T13" fmla="*/ 0 h 125"/>
                <a:gd name="T14" fmla="*/ 0 w 99"/>
                <a:gd name="T15" fmla="*/ 0 h 125"/>
                <a:gd name="T16" fmla="*/ 0 w 99"/>
                <a:gd name="T17" fmla="*/ 0 h 125"/>
                <a:gd name="T18" fmla="*/ 0 w 99"/>
                <a:gd name="T19" fmla="*/ 0 h 125"/>
                <a:gd name="T20" fmla="*/ 0 w 99"/>
                <a:gd name="T21" fmla="*/ 0 h 125"/>
                <a:gd name="T22" fmla="*/ 0 w 99"/>
                <a:gd name="T23" fmla="*/ 0 h 125"/>
                <a:gd name="T24" fmla="*/ 0 w 99"/>
                <a:gd name="T25" fmla="*/ 0 h 125"/>
                <a:gd name="T26" fmla="*/ 0 w 99"/>
                <a:gd name="T27" fmla="*/ 0 h 125"/>
                <a:gd name="T28" fmla="*/ 0 w 99"/>
                <a:gd name="T29" fmla="*/ 0 h 125"/>
                <a:gd name="T30" fmla="*/ 0 w 99"/>
                <a:gd name="T31" fmla="*/ 0 h 125"/>
                <a:gd name="T32" fmla="*/ 0 w 99"/>
                <a:gd name="T33" fmla="*/ 0 h 125"/>
                <a:gd name="T34" fmla="*/ 0 w 99"/>
                <a:gd name="T35" fmla="*/ 0 h 125"/>
                <a:gd name="T36" fmla="*/ 0 w 99"/>
                <a:gd name="T37" fmla="*/ 0 h 125"/>
                <a:gd name="T38" fmla="*/ 0 w 99"/>
                <a:gd name="T39" fmla="*/ 0 h 125"/>
                <a:gd name="T40" fmla="*/ 0 w 99"/>
                <a:gd name="T41" fmla="*/ 0 h 125"/>
                <a:gd name="T42" fmla="*/ 0 w 99"/>
                <a:gd name="T43" fmla="*/ 0 h 125"/>
                <a:gd name="T44" fmla="*/ 0 w 99"/>
                <a:gd name="T45" fmla="*/ 0 h 125"/>
                <a:gd name="T46" fmla="*/ 0 w 99"/>
                <a:gd name="T47" fmla="*/ 0 h 125"/>
                <a:gd name="T48" fmla="*/ 0 w 99"/>
                <a:gd name="T49" fmla="*/ 0 h 125"/>
                <a:gd name="T50" fmla="*/ 0 w 99"/>
                <a:gd name="T51" fmla="*/ 0 h 125"/>
                <a:gd name="T52" fmla="*/ 0 w 99"/>
                <a:gd name="T53" fmla="*/ 0 h 125"/>
                <a:gd name="T54" fmla="*/ 0 w 99"/>
                <a:gd name="T55" fmla="*/ 0 h 125"/>
                <a:gd name="T56" fmla="*/ 0 w 99"/>
                <a:gd name="T57" fmla="*/ 0 h 125"/>
                <a:gd name="T58" fmla="*/ 0 w 99"/>
                <a:gd name="T59" fmla="*/ 0 h 125"/>
                <a:gd name="T60" fmla="*/ 0 w 99"/>
                <a:gd name="T61" fmla="*/ 0 h 125"/>
                <a:gd name="T62" fmla="*/ 0 w 99"/>
                <a:gd name="T63" fmla="*/ 0 h 125"/>
                <a:gd name="T64" fmla="*/ 0 w 99"/>
                <a:gd name="T65" fmla="*/ 0 h 125"/>
                <a:gd name="T66" fmla="*/ 0 w 99"/>
                <a:gd name="T67" fmla="*/ 0 h 125"/>
                <a:gd name="T68" fmla="*/ 0 w 99"/>
                <a:gd name="T69" fmla="*/ 0 h 125"/>
                <a:gd name="T70" fmla="*/ 0 w 99"/>
                <a:gd name="T71" fmla="*/ 0 h 125"/>
                <a:gd name="T72" fmla="*/ 0 w 99"/>
                <a:gd name="T73" fmla="*/ 0 h 125"/>
                <a:gd name="T74" fmla="*/ 0 w 99"/>
                <a:gd name="T75" fmla="*/ 0 h 125"/>
                <a:gd name="T76" fmla="*/ 0 w 99"/>
                <a:gd name="T77" fmla="*/ 0 h 125"/>
                <a:gd name="T78" fmla="*/ 0 w 99"/>
                <a:gd name="T79" fmla="*/ 0 h 125"/>
                <a:gd name="T80" fmla="*/ 0 w 99"/>
                <a:gd name="T81" fmla="*/ 0 h 125"/>
                <a:gd name="T82" fmla="*/ 0 w 99"/>
                <a:gd name="T83" fmla="*/ 0 h 125"/>
                <a:gd name="T84" fmla="*/ 0 w 99"/>
                <a:gd name="T85" fmla="*/ 0 h 125"/>
                <a:gd name="T86" fmla="*/ 0 w 99"/>
                <a:gd name="T87" fmla="*/ 0 h 125"/>
                <a:gd name="T88" fmla="*/ 0 w 99"/>
                <a:gd name="T89" fmla="*/ 0 h 125"/>
                <a:gd name="T90" fmla="*/ 0 w 99"/>
                <a:gd name="T91" fmla="*/ 0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25"/>
                <a:gd name="T140" fmla="*/ 99 w 99"/>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25">
                  <a:moveTo>
                    <a:pt x="0" y="25"/>
                  </a:moveTo>
                  <a:lnTo>
                    <a:pt x="0" y="25"/>
                  </a:lnTo>
                  <a:lnTo>
                    <a:pt x="0" y="50"/>
                  </a:lnTo>
                  <a:lnTo>
                    <a:pt x="0" y="75"/>
                  </a:lnTo>
                  <a:lnTo>
                    <a:pt x="0" y="100"/>
                  </a:lnTo>
                  <a:lnTo>
                    <a:pt x="25" y="125"/>
                  </a:lnTo>
                  <a:lnTo>
                    <a:pt x="50" y="125"/>
                  </a:lnTo>
                  <a:lnTo>
                    <a:pt x="75" y="125"/>
                  </a:lnTo>
                  <a:lnTo>
                    <a:pt x="99" y="100"/>
                  </a:lnTo>
                  <a:lnTo>
                    <a:pt x="99" y="75"/>
                  </a:lnTo>
                  <a:lnTo>
                    <a:pt x="75" y="75"/>
                  </a:lnTo>
                  <a:lnTo>
                    <a:pt x="50" y="75"/>
                  </a:lnTo>
                  <a:lnTo>
                    <a:pt x="50" y="50"/>
                  </a:lnTo>
                  <a:lnTo>
                    <a:pt x="75" y="50"/>
                  </a:lnTo>
                  <a:lnTo>
                    <a:pt x="25" y="25"/>
                  </a:lnTo>
                  <a:lnTo>
                    <a:pt x="25" y="0"/>
                  </a:lnTo>
                  <a:lnTo>
                    <a:pt x="0" y="0"/>
                  </a:lnTo>
                  <a:lnTo>
                    <a:pt x="0" y="25"/>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0" name="Freeform 327"/>
            <p:cNvSpPr>
              <a:spLocks/>
            </p:cNvSpPr>
            <p:nvPr/>
          </p:nvSpPr>
          <p:spPr bwMode="auto">
            <a:xfrm>
              <a:off x="3881" y="3055"/>
              <a:ext cx="19" cy="37"/>
            </a:xfrm>
            <a:custGeom>
              <a:avLst/>
              <a:gdLst>
                <a:gd name="T0" fmla="*/ 0 w 74"/>
                <a:gd name="T1" fmla="*/ 0 h 149"/>
                <a:gd name="T2" fmla="*/ 0 w 74"/>
                <a:gd name="T3" fmla="*/ 0 h 149"/>
                <a:gd name="T4" fmla="*/ 0 w 74"/>
                <a:gd name="T5" fmla="*/ 0 h 149"/>
                <a:gd name="T6" fmla="*/ 0 w 74"/>
                <a:gd name="T7" fmla="*/ 0 h 149"/>
                <a:gd name="T8" fmla="*/ 0 w 74"/>
                <a:gd name="T9" fmla="*/ 0 h 149"/>
                <a:gd name="T10" fmla="*/ 0 w 74"/>
                <a:gd name="T11" fmla="*/ 0 h 149"/>
                <a:gd name="T12" fmla="*/ 0 w 74"/>
                <a:gd name="T13" fmla="*/ 0 h 149"/>
                <a:gd name="T14" fmla="*/ 0 w 74"/>
                <a:gd name="T15" fmla="*/ 0 h 149"/>
                <a:gd name="T16" fmla="*/ 0 w 74"/>
                <a:gd name="T17" fmla="*/ 0 h 149"/>
                <a:gd name="T18" fmla="*/ 0 w 74"/>
                <a:gd name="T19" fmla="*/ 0 h 149"/>
                <a:gd name="T20" fmla="*/ 0 w 74"/>
                <a:gd name="T21" fmla="*/ 0 h 149"/>
                <a:gd name="T22" fmla="*/ 0 w 74"/>
                <a:gd name="T23" fmla="*/ 0 h 149"/>
                <a:gd name="T24" fmla="*/ 0 w 74"/>
                <a:gd name="T25" fmla="*/ 0 h 149"/>
                <a:gd name="T26" fmla="*/ 0 w 74"/>
                <a:gd name="T27" fmla="*/ 0 h 149"/>
                <a:gd name="T28" fmla="*/ 0 w 74"/>
                <a:gd name="T29" fmla="*/ 0 h 149"/>
                <a:gd name="T30" fmla="*/ 0 w 74"/>
                <a:gd name="T31" fmla="*/ 0 h 149"/>
                <a:gd name="T32" fmla="*/ 0 w 74"/>
                <a:gd name="T33" fmla="*/ 0 h 149"/>
                <a:gd name="T34" fmla="*/ 0 w 74"/>
                <a:gd name="T35" fmla="*/ 0 h 149"/>
                <a:gd name="T36" fmla="*/ 0 w 74"/>
                <a:gd name="T37" fmla="*/ 0 h 149"/>
                <a:gd name="T38" fmla="*/ 0 w 74"/>
                <a:gd name="T39" fmla="*/ 0 h 149"/>
                <a:gd name="T40" fmla="*/ 0 w 74"/>
                <a:gd name="T41" fmla="*/ 0 h 149"/>
                <a:gd name="T42" fmla="*/ 0 w 74"/>
                <a:gd name="T43" fmla="*/ 0 h 149"/>
                <a:gd name="T44" fmla="*/ 0 w 74"/>
                <a:gd name="T45" fmla="*/ 0 h 149"/>
                <a:gd name="T46" fmla="*/ 0 w 74"/>
                <a:gd name="T47" fmla="*/ 0 h 149"/>
                <a:gd name="T48" fmla="*/ 0 w 74"/>
                <a:gd name="T49" fmla="*/ 0 h 149"/>
                <a:gd name="T50" fmla="*/ 0 w 74"/>
                <a:gd name="T51" fmla="*/ 0 h 149"/>
                <a:gd name="T52" fmla="*/ 0 w 74"/>
                <a:gd name="T53" fmla="*/ 0 h 149"/>
                <a:gd name="T54" fmla="*/ 0 w 74"/>
                <a:gd name="T55" fmla="*/ 0 h 149"/>
                <a:gd name="T56" fmla="*/ 0 w 74"/>
                <a:gd name="T57" fmla="*/ 0 h 149"/>
                <a:gd name="T58" fmla="*/ 0 w 74"/>
                <a:gd name="T59" fmla="*/ 0 h 149"/>
                <a:gd name="T60" fmla="*/ 0 w 74"/>
                <a:gd name="T61" fmla="*/ 0 h 149"/>
                <a:gd name="T62" fmla="*/ 0 w 74"/>
                <a:gd name="T63" fmla="*/ 0 h 149"/>
                <a:gd name="T64" fmla="*/ 0 w 74"/>
                <a:gd name="T65" fmla="*/ 0 h 149"/>
                <a:gd name="T66" fmla="*/ 0 w 74"/>
                <a:gd name="T67" fmla="*/ 0 h 149"/>
                <a:gd name="T68" fmla="*/ 0 w 74"/>
                <a:gd name="T69" fmla="*/ 0 h 149"/>
                <a:gd name="T70" fmla="*/ 0 w 74"/>
                <a:gd name="T71" fmla="*/ 0 h 149"/>
                <a:gd name="T72" fmla="*/ 0 w 74"/>
                <a:gd name="T73" fmla="*/ 0 h 149"/>
                <a:gd name="T74" fmla="*/ 0 w 74"/>
                <a:gd name="T75" fmla="*/ 0 h 149"/>
                <a:gd name="T76" fmla="*/ 0 w 74"/>
                <a:gd name="T77" fmla="*/ 0 h 149"/>
                <a:gd name="T78" fmla="*/ 0 w 74"/>
                <a:gd name="T79" fmla="*/ 0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149"/>
                <a:gd name="T122" fmla="*/ 74 w 74"/>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149">
                  <a:moveTo>
                    <a:pt x="74" y="124"/>
                  </a:moveTo>
                  <a:lnTo>
                    <a:pt x="74" y="124"/>
                  </a:lnTo>
                  <a:lnTo>
                    <a:pt x="74" y="149"/>
                  </a:lnTo>
                  <a:lnTo>
                    <a:pt x="50" y="149"/>
                  </a:lnTo>
                  <a:lnTo>
                    <a:pt x="50" y="124"/>
                  </a:lnTo>
                  <a:lnTo>
                    <a:pt x="25" y="124"/>
                  </a:lnTo>
                  <a:lnTo>
                    <a:pt x="25" y="99"/>
                  </a:lnTo>
                  <a:lnTo>
                    <a:pt x="0" y="74"/>
                  </a:lnTo>
                  <a:lnTo>
                    <a:pt x="0" y="49"/>
                  </a:lnTo>
                  <a:lnTo>
                    <a:pt x="0" y="24"/>
                  </a:lnTo>
                  <a:lnTo>
                    <a:pt x="0" y="0"/>
                  </a:lnTo>
                  <a:lnTo>
                    <a:pt x="0" y="24"/>
                  </a:lnTo>
                  <a:lnTo>
                    <a:pt x="25" y="24"/>
                  </a:lnTo>
                  <a:lnTo>
                    <a:pt x="25" y="49"/>
                  </a:lnTo>
                  <a:lnTo>
                    <a:pt x="25" y="24"/>
                  </a:lnTo>
                  <a:lnTo>
                    <a:pt x="50" y="49"/>
                  </a:lnTo>
                  <a:lnTo>
                    <a:pt x="50" y="74"/>
                  </a:lnTo>
                  <a:lnTo>
                    <a:pt x="74" y="74"/>
                  </a:lnTo>
                  <a:lnTo>
                    <a:pt x="74" y="99"/>
                  </a:lnTo>
                  <a:lnTo>
                    <a:pt x="74" y="124"/>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1" name="Freeform 328"/>
            <p:cNvSpPr>
              <a:spLocks/>
            </p:cNvSpPr>
            <p:nvPr/>
          </p:nvSpPr>
          <p:spPr bwMode="auto">
            <a:xfrm>
              <a:off x="3869" y="3061"/>
              <a:ext cx="37" cy="38"/>
            </a:xfrm>
            <a:custGeom>
              <a:avLst/>
              <a:gdLst>
                <a:gd name="T0" fmla="*/ 0 w 148"/>
                <a:gd name="T1" fmla="*/ 0 h 150"/>
                <a:gd name="T2" fmla="*/ 0 w 148"/>
                <a:gd name="T3" fmla="*/ 0 h 150"/>
                <a:gd name="T4" fmla="*/ 0 w 148"/>
                <a:gd name="T5" fmla="*/ 0 h 150"/>
                <a:gd name="T6" fmla="*/ 0 w 148"/>
                <a:gd name="T7" fmla="*/ 0 h 150"/>
                <a:gd name="T8" fmla="*/ 0 w 148"/>
                <a:gd name="T9" fmla="*/ 0 h 150"/>
                <a:gd name="T10" fmla="*/ 0 w 148"/>
                <a:gd name="T11" fmla="*/ 0 h 150"/>
                <a:gd name="T12" fmla="*/ 0 w 148"/>
                <a:gd name="T13" fmla="*/ 0 h 150"/>
                <a:gd name="T14" fmla="*/ 0 w 148"/>
                <a:gd name="T15" fmla="*/ 0 h 150"/>
                <a:gd name="T16" fmla="*/ 0 w 148"/>
                <a:gd name="T17" fmla="*/ 0 h 150"/>
                <a:gd name="T18" fmla="*/ 0 w 148"/>
                <a:gd name="T19" fmla="*/ 0 h 150"/>
                <a:gd name="T20" fmla="*/ 0 w 148"/>
                <a:gd name="T21" fmla="*/ 0 h 150"/>
                <a:gd name="T22" fmla="*/ 0 w 148"/>
                <a:gd name="T23" fmla="*/ 0 h 150"/>
                <a:gd name="T24" fmla="*/ 0 w 148"/>
                <a:gd name="T25" fmla="*/ 0 h 150"/>
                <a:gd name="T26" fmla="*/ 0 w 148"/>
                <a:gd name="T27" fmla="*/ 0 h 150"/>
                <a:gd name="T28" fmla="*/ 0 w 148"/>
                <a:gd name="T29" fmla="*/ 0 h 150"/>
                <a:gd name="T30" fmla="*/ 0 w 148"/>
                <a:gd name="T31" fmla="*/ 0 h 150"/>
                <a:gd name="T32" fmla="*/ 0 w 148"/>
                <a:gd name="T33" fmla="*/ 0 h 150"/>
                <a:gd name="T34" fmla="*/ 0 w 148"/>
                <a:gd name="T35" fmla="*/ 0 h 150"/>
                <a:gd name="T36" fmla="*/ 0 w 148"/>
                <a:gd name="T37" fmla="*/ 0 h 150"/>
                <a:gd name="T38" fmla="*/ 0 w 148"/>
                <a:gd name="T39" fmla="*/ 0 h 150"/>
                <a:gd name="T40" fmla="*/ 0 w 148"/>
                <a:gd name="T41" fmla="*/ 0 h 150"/>
                <a:gd name="T42" fmla="*/ 0 w 148"/>
                <a:gd name="T43" fmla="*/ 0 h 150"/>
                <a:gd name="T44" fmla="*/ 0 w 148"/>
                <a:gd name="T45" fmla="*/ 0 h 150"/>
                <a:gd name="T46" fmla="*/ 0 w 148"/>
                <a:gd name="T47" fmla="*/ 0 h 150"/>
                <a:gd name="T48" fmla="*/ 0 w 148"/>
                <a:gd name="T49" fmla="*/ 0 h 150"/>
                <a:gd name="T50" fmla="*/ 0 w 148"/>
                <a:gd name="T51" fmla="*/ 0 h 150"/>
                <a:gd name="T52" fmla="*/ 0 w 148"/>
                <a:gd name="T53" fmla="*/ 0 h 150"/>
                <a:gd name="T54" fmla="*/ 0 w 148"/>
                <a:gd name="T55" fmla="*/ 0 h 150"/>
                <a:gd name="T56" fmla="*/ 0 w 148"/>
                <a:gd name="T57" fmla="*/ 0 h 150"/>
                <a:gd name="T58" fmla="*/ 0 w 148"/>
                <a:gd name="T59" fmla="*/ 0 h 150"/>
                <a:gd name="T60" fmla="*/ 0 w 148"/>
                <a:gd name="T61" fmla="*/ 0 h 150"/>
                <a:gd name="T62" fmla="*/ 0 w 148"/>
                <a:gd name="T63" fmla="*/ 0 h 150"/>
                <a:gd name="T64" fmla="*/ 0 w 148"/>
                <a:gd name="T65" fmla="*/ 0 h 150"/>
                <a:gd name="T66" fmla="*/ 0 w 148"/>
                <a:gd name="T67" fmla="*/ 0 h 150"/>
                <a:gd name="T68" fmla="*/ 0 w 148"/>
                <a:gd name="T69" fmla="*/ 0 h 150"/>
                <a:gd name="T70" fmla="*/ 0 w 148"/>
                <a:gd name="T71" fmla="*/ 0 h 150"/>
                <a:gd name="T72" fmla="*/ 0 w 148"/>
                <a:gd name="T73" fmla="*/ 0 h 150"/>
                <a:gd name="T74" fmla="*/ 0 w 148"/>
                <a:gd name="T75" fmla="*/ 0 h 150"/>
                <a:gd name="T76" fmla="*/ 0 w 148"/>
                <a:gd name="T77" fmla="*/ 0 h 150"/>
                <a:gd name="T78" fmla="*/ 0 w 148"/>
                <a:gd name="T79" fmla="*/ 0 h 150"/>
                <a:gd name="T80" fmla="*/ 0 w 148"/>
                <a:gd name="T81" fmla="*/ 0 h 150"/>
                <a:gd name="T82" fmla="*/ 0 w 148"/>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50"/>
                <a:gd name="T128" fmla="*/ 148 w 148"/>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50">
                  <a:moveTo>
                    <a:pt x="49" y="75"/>
                  </a:moveTo>
                  <a:lnTo>
                    <a:pt x="49" y="75"/>
                  </a:lnTo>
                  <a:lnTo>
                    <a:pt x="49" y="100"/>
                  </a:lnTo>
                  <a:lnTo>
                    <a:pt x="49" y="125"/>
                  </a:lnTo>
                  <a:lnTo>
                    <a:pt x="74" y="125"/>
                  </a:lnTo>
                  <a:lnTo>
                    <a:pt x="99" y="150"/>
                  </a:lnTo>
                  <a:lnTo>
                    <a:pt x="123" y="150"/>
                  </a:lnTo>
                  <a:lnTo>
                    <a:pt x="148" y="150"/>
                  </a:lnTo>
                  <a:lnTo>
                    <a:pt x="148" y="125"/>
                  </a:lnTo>
                  <a:lnTo>
                    <a:pt x="123" y="125"/>
                  </a:lnTo>
                  <a:lnTo>
                    <a:pt x="99" y="125"/>
                  </a:lnTo>
                  <a:lnTo>
                    <a:pt x="74" y="100"/>
                  </a:lnTo>
                  <a:lnTo>
                    <a:pt x="49" y="75"/>
                  </a:lnTo>
                  <a:lnTo>
                    <a:pt x="24" y="0"/>
                  </a:lnTo>
                  <a:lnTo>
                    <a:pt x="24" y="25"/>
                  </a:lnTo>
                  <a:lnTo>
                    <a:pt x="0" y="25"/>
                  </a:lnTo>
                  <a:lnTo>
                    <a:pt x="0" y="50"/>
                  </a:lnTo>
                  <a:lnTo>
                    <a:pt x="24" y="50"/>
                  </a:lnTo>
                  <a:lnTo>
                    <a:pt x="24" y="75"/>
                  </a:lnTo>
                  <a:lnTo>
                    <a:pt x="49" y="75"/>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2" name="Freeform 329"/>
            <p:cNvSpPr>
              <a:spLocks/>
            </p:cNvSpPr>
            <p:nvPr/>
          </p:nvSpPr>
          <p:spPr bwMode="auto">
            <a:xfrm>
              <a:off x="3987" y="3030"/>
              <a:ext cx="18" cy="31"/>
            </a:xfrm>
            <a:custGeom>
              <a:avLst/>
              <a:gdLst>
                <a:gd name="T0" fmla="*/ 0 w 74"/>
                <a:gd name="T1" fmla="*/ 0 h 124"/>
                <a:gd name="T2" fmla="*/ 0 w 74"/>
                <a:gd name="T3" fmla="*/ 0 h 124"/>
                <a:gd name="T4" fmla="*/ 0 w 74"/>
                <a:gd name="T5" fmla="*/ 0 h 124"/>
                <a:gd name="T6" fmla="*/ 0 w 74"/>
                <a:gd name="T7" fmla="*/ 0 h 124"/>
                <a:gd name="T8" fmla="*/ 0 w 74"/>
                <a:gd name="T9" fmla="*/ 0 h 124"/>
                <a:gd name="T10" fmla="*/ 0 w 74"/>
                <a:gd name="T11" fmla="*/ 0 h 124"/>
                <a:gd name="T12" fmla="*/ 0 w 74"/>
                <a:gd name="T13" fmla="*/ 0 h 124"/>
                <a:gd name="T14" fmla="*/ 0 w 74"/>
                <a:gd name="T15" fmla="*/ 0 h 124"/>
                <a:gd name="T16" fmla="*/ 0 w 74"/>
                <a:gd name="T17" fmla="*/ 0 h 124"/>
                <a:gd name="T18" fmla="*/ 0 w 74"/>
                <a:gd name="T19" fmla="*/ 0 h 124"/>
                <a:gd name="T20" fmla="*/ 0 w 74"/>
                <a:gd name="T21" fmla="*/ 0 h 124"/>
                <a:gd name="T22" fmla="*/ 0 w 74"/>
                <a:gd name="T23" fmla="*/ 0 h 124"/>
                <a:gd name="T24" fmla="*/ 0 w 74"/>
                <a:gd name="T25" fmla="*/ 0 h 124"/>
                <a:gd name="T26" fmla="*/ 0 w 74"/>
                <a:gd name="T27" fmla="*/ 0 h 124"/>
                <a:gd name="T28" fmla="*/ 0 w 74"/>
                <a:gd name="T29" fmla="*/ 0 h 124"/>
                <a:gd name="T30" fmla="*/ 0 w 74"/>
                <a:gd name="T31" fmla="*/ 0 h 124"/>
                <a:gd name="T32" fmla="*/ 0 w 74"/>
                <a:gd name="T33" fmla="*/ 0 h 124"/>
                <a:gd name="T34" fmla="*/ 0 w 74"/>
                <a:gd name="T35" fmla="*/ 0 h 124"/>
                <a:gd name="T36" fmla="*/ 0 w 74"/>
                <a:gd name="T37" fmla="*/ 0 h 124"/>
                <a:gd name="T38" fmla="*/ 0 w 74"/>
                <a:gd name="T39" fmla="*/ 0 h 124"/>
                <a:gd name="T40" fmla="*/ 0 w 74"/>
                <a:gd name="T41" fmla="*/ 0 h 124"/>
                <a:gd name="T42" fmla="*/ 0 w 74"/>
                <a:gd name="T43" fmla="*/ 0 h 124"/>
                <a:gd name="T44" fmla="*/ 0 w 74"/>
                <a:gd name="T45" fmla="*/ 0 h 124"/>
                <a:gd name="T46" fmla="*/ 0 w 74"/>
                <a:gd name="T47" fmla="*/ 0 h 124"/>
                <a:gd name="T48" fmla="*/ 0 w 74"/>
                <a:gd name="T49" fmla="*/ 0 h 124"/>
                <a:gd name="T50" fmla="*/ 0 w 74"/>
                <a:gd name="T51" fmla="*/ 0 h 124"/>
                <a:gd name="T52" fmla="*/ 0 w 74"/>
                <a:gd name="T53" fmla="*/ 0 h 124"/>
                <a:gd name="T54" fmla="*/ 0 w 74"/>
                <a:gd name="T55" fmla="*/ 0 h 124"/>
                <a:gd name="T56" fmla="*/ 0 w 74"/>
                <a:gd name="T57" fmla="*/ 0 h 124"/>
                <a:gd name="T58" fmla="*/ 0 w 74"/>
                <a:gd name="T59" fmla="*/ 0 h 124"/>
                <a:gd name="T60" fmla="*/ 0 w 74"/>
                <a:gd name="T61" fmla="*/ 0 h 124"/>
                <a:gd name="T62" fmla="*/ 0 w 74"/>
                <a:gd name="T63" fmla="*/ 0 h 124"/>
                <a:gd name="T64" fmla="*/ 0 w 74"/>
                <a:gd name="T65" fmla="*/ 0 h 124"/>
                <a:gd name="T66" fmla="*/ 0 w 74"/>
                <a:gd name="T67" fmla="*/ 0 h 124"/>
                <a:gd name="T68" fmla="*/ 0 w 74"/>
                <a:gd name="T69" fmla="*/ 0 h 124"/>
                <a:gd name="T70" fmla="*/ 0 w 74"/>
                <a:gd name="T71" fmla="*/ 0 h 124"/>
                <a:gd name="T72" fmla="*/ 0 w 74"/>
                <a:gd name="T73" fmla="*/ 0 h 124"/>
                <a:gd name="T74" fmla="*/ 0 w 74"/>
                <a:gd name="T75" fmla="*/ 0 h 124"/>
                <a:gd name="T76" fmla="*/ 0 w 74"/>
                <a:gd name="T77" fmla="*/ 0 h 124"/>
                <a:gd name="T78" fmla="*/ 0 w 74"/>
                <a:gd name="T79" fmla="*/ 0 h 124"/>
                <a:gd name="T80" fmla="*/ 0 w 74"/>
                <a:gd name="T81" fmla="*/ 0 h 124"/>
                <a:gd name="T82" fmla="*/ 0 w 74"/>
                <a:gd name="T83" fmla="*/ 0 h 124"/>
                <a:gd name="T84" fmla="*/ 0 w 74"/>
                <a:gd name="T85" fmla="*/ 0 h 124"/>
                <a:gd name="T86" fmla="*/ 0 w 74"/>
                <a:gd name="T87" fmla="*/ 0 h 124"/>
                <a:gd name="T88" fmla="*/ 0 w 74"/>
                <a:gd name="T89" fmla="*/ 0 h 124"/>
                <a:gd name="T90" fmla="*/ 0 w 74"/>
                <a:gd name="T91" fmla="*/ 0 h 124"/>
                <a:gd name="T92" fmla="*/ 0 w 74"/>
                <a:gd name="T93" fmla="*/ 0 h 124"/>
                <a:gd name="T94" fmla="*/ 0 w 74"/>
                <a:gd name="T95" fmla="*/ 0 h 124"/>
                <a:gd name="T96" fmla="*/ 0 w 74"/>
                <a:gd name="T97" fmla="*/ 0 h 124"/>
                <a:gd name="T98" fmla="*/ 0 w 74"/>
                <a:gd name="T99" fmla="*/ 0 h 1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
                <a:gd name="T151" fmla="*/ 0 h 124"/>
                <a:gd name="T152" fmla="*/ 74 w 74"/>
                <a:gd name="T153" fmla="*/ 124 h 1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 h="124">
                  <a:moveTo>
                    <a:pt x="50" y="100"/>
                  </a:moveTo>
                  <a:lnTo>
                    <a:pt x="50" y="75"/>
                  </a:lnTo>
                  <a:lnTo>
                    <a:pt x="50" y="50"/>
                  </a:lnTo>
                  <a:lnTo>
                    <a:pt x="74" y="50"/>
                  </a:lnTo>
                  <a:lnTo>
                    <a:pt x="74" y="25"/>
                  </a:lnTo>
                  <a:lnTo>
                    <a:pt x="74" y="0"/>
                  </a:lnTo>
                  <a:lnTo>
                    <a:pt x="50" y="0"/>
                  </a:lnTo>
                  <a:lnTo>
                    <a:pt x="50" y="25"/>
                  </a:lnTo>
                  <a:lnTo>
                    <a:pt x="25" y="25"/>
                  </a:lnTo>
                  <a:lnTo>
                    <a:pt x="25" y="50"/>
                  </a:lnTo>
                  <a:lnTo>
                    <a:pt x="25" y="75"/>
                  </a:lnTo>
                  <a:lnTo>
                    <a:pt x="25" y="50"/>
                  </a:lnTo>
                  <a:lnTo>
                    <a:pt x="0" y="50"/>
                  </a:lnTo>
                  <a:lnTo>
                    <a:pt x="0" y="75"/>
                  </a:lnTo>
                  <a:lnTo>
                    <a:pt x="0" y="100"/>
                  </a:lnTo>
                  <a:lnTo>
                    <a:pt x="25" y="100"/>
                  </a:lnTo>
                  <a:lnTo>
                    <a:pt x="25" y="124"/>
                  </a:lnTo>
                  <a:lnTo>
                    <a:pt x="25" y="100"/>
                  </a:lnTo>
                  <a:lnTo>
                    <a:pt x="50" y="100"/>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3" name="Freeform 330"/>
            <p:cNvSpPr>
              <a:spLocks/>
            </p:cNvSpPr>
            <p:nvPr/>
          </p:nvSpPr>
          <p:spPr bwMode="auto">
            <a:xfrm>
              <a:off x="3968" y="3130"/>
              <a:ext cx="19" cy="31"/>
            </a:xfrm>
            <a:custGeom>
              <a:avLst/>
              <a:gdLst>
                <a:gd name="T0" fmla="*/ 0 w 74"/>
                <a:gd name="T1" fmla="*/ 0 h 125"/>
                <a:gd name="T2" fmla="*/ 0 w 74"/>
                <a:gd name="T3" fmla="*/ 0 h 125"/>
                <a:gd name="T4" fmla="*/ 0 w 74"/>
                <a:gd name="T5" fmla="*/ 0 h 125"/>
                <a:gd name="T6" fmla="*/ 0 w 74"/>
                <a:gd name="T7" fmla="*/ 0 h 125"/>
                <a:gd name="T8" fmla="*/ 0 w 74"/>
                <a:gd name="T9" fmla="*/ 0 h 125"/>
                <a:gd name="T10" fmla="*/ 0 w 74"/>
                <a:gd name="T11" fmla="*/ 0 h 125"/>
                <a:gd name="T12" fmla="*/ 0 w 74"/>
                <a:gd name="T13" fmla="*/ 0 h 125"/>
                <a:gd name="T14" fmla="*/ 0 w 74"/>
                <a:gd name="T15" fmla="*/ 0 h 125"/>
                <a:gd name="T16" fmla="*/ 0 w 74"/>
                <a:gd name="T17" fmla="*/ 0 h 125"/>
                <a:gd name="T18" fmla="*/ 0 w 74"/>
                <a:gd name="T19" fmla="*/ 0 h 125"/>
                <a:gd name="T20" fmla="*/ 0 w 74"/>
                <a:gd name="T21" fmla="*/ 0 h 125"/>
                <a:gd name="T22" fmla="*/ 0 w 74"/>
                <a:gd name="T23" fmla="*/ 0 h 125"/>
                <a:gd name="T24" fmla="*/ 0 w 74"/>
                <a:gd name="T25" fmla="*/ 0 h 125"/>
                <a:gd name="T26" fmla="*/ 0 w 74"/>
                <a:gd name="T27" fmla="*/ 0 h 125"/>
                <a:gd name="T28" fmla="*/ 0 w 74"/>
                <a:gd name="T29" fmla="*/ 0 h 125"/>
                <a:gd name="T30" fmla="*/ 0 w 74"/>
                <a:gd name="T31" fmla="*/ 0 h 125"/>
                <a:gd name="T32" fmla="*/ 0 w 74"/>
                <a:gd name="T33" fmla="*/ 0 h 125"/>
                <a:gd name="T34" fmla="*/ 0 w 74"/>
                <a:gd name="T35" fmla="*/ 0 h 125"/>
                <a:gd name="T36" fmla="*/ 0 w 74"/>
                <a:gd name="T37" fmla="*/ 0 h 125"/>
                <a:gd name="T38" fmla="*/ 0 w 74"/>
                <a:gd name="T39" fmla="*/ 0 h 125"/>
                <a:gd name="T40" fmla="*/ 0 w 74"/>
                <a:gd name="T41" fmla="*/ 0 h 125"/>
                <a:gd name="T42" fmla="*/ 0 w 74"/>
                <a:gd name="T43" fmla="*/ 0 h 125"/>
                <a:gd name="T44" fmla="*/ 0 w 74"/>
                <a:gd name="T45" fmla="*/ 0 h 125"/>
                <a:gd name="T46" fmla="*/ 0 w 74"/>
                <a:gd name="T47" fmla="*/ 0 h 125"/>
                <a:gd name="T48" fmla="*/ 0 w 74"/>
                <a:gd name="T49" fmla="*/ 0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25"/>
                <a:gd name="T77" fmla="*/ 74 w 74"/>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25">
                  <a:moveTo>
                    <a:pt x="49" y="125"/>
                  </a:moveTo>
                  <a:lnTo>
                    <a:pt x="49" y="125"/>
                  </a:lnTo>
                  <a:lnTo>
                    <a:pt x="49" y="100"/>
                  </a:lnTo>
                  <a:lnTo>
                    <a:pt x="49" y="75"/>
                  </a:lnTo>
                  <a:lnTo>
                    <a:pt x="74" y="50"/>
                  </a:lnTo>
                  <a:lnTo>
                    <a:pt x="74" y="25"/>
                  </a:lnTo>
                  <a:lnTo>
                    <a:pt x="74" y="0"/>
                  </a:lnTo>
                  <a:lnTo>
                    <a:pt x="49" y="50"/>
                  </a:lnTo>
                  <a:lnTo>
                    <a:pt x="25" y="50"/>
                  </a:lnTo>
                  <a:lnTo>
                    <a:pt x="0" y="75"/>
                  </a:lnTo>
                  <a:lnTo>
                    <a:pt x="25" y="75"/>
                  </a:lnTo>
                  <a:lnTo>
                    <a:pt x="25" y="100"/>
                  </a:lnTo>
                  <a:lnTo>
                    <a:pt x="0" y="100"/>
                  </a:lnTo>
                  <a:lnTo>
                    <a:pt x="25" y="100"/>
                  </a:lnTo>
                  <a:lnTo>
                    <a:pt x="25" y="125"/>
                  </a:lnTo>
                  <a:lnTo>
                    <a:pt x="25" y="100"/>
                  </a:lnTo>
                  <a:lnTo>
                    <a:pt x="49" y="125"/>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4" name="Freeform 331"/>
            <p:cNvSpPr>
              <a:spLocks/>
            </p:cNvSpPr>
            <p:nvPr/>
          </p:nvSpPr>
          <p:spPr bwMode="auto">
            <a:xfrm>
              <a:off x="4018" y="3005"/>
              <a:ext cx="24" cy="19"/>
            </a:xfrm>
            <a:custGeom>
              <a:avLst/>
              <a:gdLst>
                <a:gd name="T0" fmla="*/ 0 w 99"/>
                <a:gd name="T1" fmla="*/ 0 h 75"/>
                <a:gd name="T2" fmla="*/ 0 w 99"/>
                <a:gd name="T3" fmla="*/ 0 h 75"/>
                <a:gd name="T4" fmla="*/ 0 w 99"/>
                <a:gd name="T5" fmla="*/ 0 h 75"/>
                <a:gd name="T6" fmla="*/ 0 w 99"/>
                <a:gd name="T7" fmla="*/ 0 h 75"/>
                <a:gd name="T8" fmla="*/ 0 w 99"/>
                <a:gd name="T9" fmla="*/ 0 h 75"/>
                <a:gd name="T10" fmla="*/ 0 w 99"/>
                <a:gd name="T11" fmla="*/ 0 h 75"/>
                <a:gd name="T12" fmla="*/ 0 w 99"/>
                <a:gd name="T13" fmla="*/ 0 h 75"/>
                <a:gd name="T14" fmla="*/ 0 w 99"/>
                <a:gd name="T15" fmla="*/ 0 h 75"/>
                <a:gd name="T16" fmla="*/ 0 w 99"/>
                <a:gd name="T17" fmla="*/ 0 h 75"/>
                <a:gd name="T18" fmla="*/ 0 w 99"/>
                <a:gd name="T19" fmla="*/ 0 h 75"/>
                <a:gd name="T20" fmla="*/ 0 w 99"/>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75"/>
                <a:gd name="T35" fmla="*/ 99 w 99"/>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75">
                  <a:moveTo>
                    <a:pt x="99" y="25"/>
                  </a:moveTo>
                  <a:lnTo>
                    <a:pt x="99" y="0"/>
                  </a:lnTo>
                  <a:lnTo>
                    <a:pt x="74" y="0"/>
                  </a:lnTo>
                  <a:lnTo>
                    <a:pt x="25" y="25"/>
                  </a:lnTo>
                  <a:lnTo>
                    <a:pt x="25" y="50"/>
                  </a:lnTo>
                  <a:lnTo>
                    <a:pt x="0" y="75"/>
                  </a:lnTo>
                  <a:lnTo>
                    <a:pt x="49" y="50"/>
                  </a:lnTo>
                  <a:lnTo>
                    <a:pt x="74" y="25"/>
                  </a:lnTo>
                  <a:lnTo>
                    <a:pt x="99" y="25"/>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5" name="Freeform 332"/>
            <p:cNvSpPr>
              <a:spLocks/>
            </p:cNvSpPr>
            <p:nvPr/>
          </p:nvSpPr>
          <p:spPr bwMode="auto">
            <a:xfrm>
              <a:off x="3949" y="3167"/>
              <a:ext cx="25" cy="12"/>
            </a:xfrm>
            <a:custGeom>
              <a:avLst/>
              <a:gdLst>
                <a:gd name="T0" fmla="*/ 0 w 100"/>
                <a:gd name="T1" fmla="*/ 0 h 50"/>
                <a:gd name="T2" fmla="*/ 0 w 100"/>
                <a:gd name="T3" fmla="*/ 0 h 50"/>
                <a:gd name="T4" fmla="*/ 0 w 100"/>
                <a:gd name="T5" fmla="*/ 0 h 50"/>
                <a:gd name="T6" fmla="*/ 0 w 100"/>
                <a:gd name="T7" fmla="*/ 0 h 50"/>
                <a:gd name="T8" fmla="*/ 0 w 100"/>
                <a:gd name="T9" fmla="*/ 0 h 50"/>
                <a:gd name="T10" fmla="*/ 0 w 100"/>
                <a:gd name="T11" fmla="*/ 0 h 50"/>
                <a:gd name="T12" fmla="*/ 0 w 100"/>
                <a:gd name="T13" fmla="*/ 0 h 50"/>
                <a:gd name="T14" fmla="*/ 0 w 100"/>
                <a:gd name="T15" fmla="*/ 0 h 50"/>
                <a:gd name="T16" fmla="*/ 0 w 100"/>
                <a:gd name="T17" fmla="*/ 0 h 50"/>
                <a:gd name="T18" fmla="*/ 0 w 100"/>
                <a:gd name="T19" fmla="*/ 0 h 50"/>
                <a:gd name="T20" fmla="*/ 0 w 100"/>
                <a:gd name="T21" fmla="*/ 0 h 50"/>
                <a:gd name="T22" fmla="*/ 0 w 100"/>
                <a:gd name="T23" fmla="*/ 0 h 50"/>
                <a:gd name="T24" fmla="*/ 0 w 100"/>
                <a:gd name="T25" fmla="*/ 0 h 50"/>
                <a:gd name="T26" fmla="*/ 0 w 100"/>
                <a:gd name="T27" fmla="*/ 0 h 50"/>
                <a:gd name="T28" fmla="*/ 0 w 100"/>
                <a:gd name="T29" fmla="*/ 0 h 50"/>
                <a:gd name="T30" fmla="*/ 0 w 100"/>
                <a:gd name="T31" fmla="*/ 0 h 50"/>
                <a:gd name="T32" fmla="*/ 0 w 100"/>
                <a:gd name="T33" fmla="*/ 0 h 50"/>
                <a:gd name="T34" fmla="*/ 0 w 100"/>
                <a:gd name="T35" fmla="*/ 0 h 50"/>
                <a:gd name="T36" fmla="*/ 0 w 100"/>
                <a:gd name="T37" fmla="*/ 0 h 50"/>
                <a:gd name="T38" fmla="*/ 0 w 100"/>
                <a:gd name="T39" fmla="*/ 0 h 50"/>
                <a:gd name="T40" fmla="*/ 0 w 100"/>
                <a:gd name="T41" fmla="*/ 0 h 50"/>
                <a:gd name="T42" fmla="*/ 0 w 100"/>
                <a:gd name="T43" fmla="*/ 0 h 50"/>
                <a:gd name="T44" fmla="*/ 0 w 100"/>
                <a:gd name="T45" fmla="*/ 0 h 50"/>
                <a:gd name="T46" fmla="*/ 0 w 100"/>
                <a:gd name="T47" fmla="*/ 0 h 50"/>
                <a:gd name="T48" fmla="*/ 0 w 100"/>
                <a:gd name="T49" fmla="*/ 0 h 50"/>
                <a:gd name="T50" fmla="*/ 0 w 100"/>
                <a:gd name="T51" fmla="*/ 0 h 50"/>
                <a:gd name="T52" fmla="*/ 0 w 100"/>
                <a:gd name="T53" fmla="*/ 0 h 50"/>
                <a:gd name="T54" fmla="*/ 0 w 100"/>
                <a:gd name="T55" fmla="*/ 0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50"/>
                <a:gd name="T86" fmla="*/ 100 w 100"/>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50">
                  <a:moveTo>
                    <a:pt x="25" y="50"/>
                  </a:moveTo>
                  <a:lnTo>
                    <a:pt x="25" y="50"/>
                  </a:lnTo>
                  <a:lnTo>
                    <a:pt x="50" y="50"/>
                  </a:lnTo>
                  <a:lnTo>
                    <a:pt x="75" y="50"/>
                  </a:lnTo>
                  <a:lnTo>
                    <a:pt x="75" y="25"/>
                  </a:lnTo>
                  <a:lnTo>
                    <a:pt x="50" y="25"/>
                  </a:lnTo>
                  <a:lnTo>
                    <a:pt x="75" y="25"/>
                  </a:lnTo>
                  <a:lnTo>
                    <a:pt x="100" y="0"/>
                  </a:lnTo>
                  <a:lnTo>
                    <a:pt x="75" y="0"/>
                  </a:lnTo>
                  <a:lnTo>
                    <a:pt x="50" y="0"/>
                  </a:lnTo>
                  <a:lnTo>
                    <a:pt x="25" y="25"/>
                  </a:lnTo>
                  <a:lnTo>
                    <a:pt x="0" y="50"/>
                  </a:lnTo>
                  <a:lnTo>
                    <a:pt x="25" y="50"/>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6" name="Freeform 333"/>
            <p:cNvSpPr>
              <a:spLocks/>
            </p:cNvSpPr>
            <p:nvPr/>
          </p:nvSpPr>
          <p:spPr bwMode="auto">
            <a:xfrm>
              <a:off x="3937" y="3155"/>
              <a:ext cx="19" cy="18"/>
            </a:xfrm>
            <a:custGeom>
              <a:avLst/>
              <a:gdLst>
                <a:gd name="T0" fmla="*/ 0 w 74"/>
                <a:gd name="T1" fmla="*/ 0 h 74"/>
                <a:gd name="T2" fmla="*/ 0 w 74"/>
                <a:gd name="T3" fmla="*/ 0 h 74"/>
                <a:gd name="T4" fmla="*/ 0 w 74"/>
                <a:gd name="T5" fmla="*/ 0 h 74"/>
                <a:gd name="T6" fmla="*/ 0 w 74"/>
                <a:gd name="T7" fmla="*/ 0 h 74"/>
                <a:gd name="T8" fmla="*/ 0 w 74"/>
                <a:gd name="T9" fmla="*/ 0 h 74"/>
                <a:gd name="T10" fmla="*/ 0 w 74"/>
                <a:gd name="T11" fmla="*/ 0 h 74"/>
                <a:gd name="T12" fmla="*/ 0 w 74"/>
                <a:gd name="T13" fmla="*/ 0 h 74"/>
                <a:gd name="T14" fmla="*/ 0 w 74"/>
                <a:gd name="T15" fmla="*/ 0 h 74"/>
                <a:gd name="T16" fmla="*/ 0 w 74"/>
                <a:gd name="T17" fmla="*/ 0 h 74"/>
                <a:gd name="T18" fmla="*/ 0 w 74"/>
                <a:gd name="T19" fmla="*/ 0 h 74"/>
                <a:gd name="T20" fmla="*/ 0 w 74"/>
                <a:gd name="T21" fmla="*/ 0 h 74"/>
                <a:gd name="T22" fmla="*/ 0 w 74"/>
                <a:gd name="T23" fmla="*/ 0 h 74"/>
                <a:gd name="T24" fmla="*/ 0 w 74"/>
                <a:gd name="T25" fmla="*/ 0 h 74"/>
                <a:gd name="T26" fmla="*/ 0 w 74"/>
                <a:gd name="T27" fmla="*/ 0 h 74"/>
                <a:gd name="T28" fmla="*/ 0 w 74"/>
                <a:gd name="T29" fmla="*/ 0 h 74"/>
                <a:gd name="T30" fmla="*/ 0 w 74"/>
                <a:gd name="T31" fmla="*/ 0 h 74"/>
                <a:gd name="T32" fmla="*/ 0 w 74"/>
                <a:gd name="T33" fmla="*/ 0 h 74"/>
                <a:gd name="T34" fmla="*/ 0 w 74"/>
                <a:gd name="T35" fmla="*/ 0 h 74"/>
                <a:gd name="T36" fmla="*/ 0 w 74"/>
                <a:gd name="T37" fmla="*/ 0 h 74"/>
                <a:gd name="T38" fmla="*/ 0 w 74"/>
                <a:gd name="T39" fmla="*/ 0 h 74"/>
                <a:gd name="T40" fmla="*/ 0 w 74"/>
                <a:gd name="T41" fmla="*/ 0 h 74"/>
                <a:gd name="T42" fmla="*/ 0 w 74"/>
                <a:gd name="T43" fmla="*/ 0 h 74"/>
                <a:gd name="T44" fmla="*/ 0 w 74"/>
                <a:gd name="T45" fmla="*/ 0 h 74"/>
                <a:gd name="T46" fmla="*/ 0 w 74"/>
                <a:gd name="T47" fmla="*/ 0 h 74"/>
                <a:gd name="T48" fmla="*/ 0 w 74"/>
                <a:gd name="T49" fmla="*/ 0 h 74"/>
                <a:gd name="T50" fmla="*/ 0 w 74"/>
                <a:gd name="T51" fmla="*/ 0 h 74"/>
                <a:gd name="T52" fmla="*/ 0 w 74"/>
                <a:gd name="T53" fmla="*/ 0 h 74"/>
                <a:gd name="T54" fmla="*/ 0 w 74"/>
                <a:gd name="T55" fmla="*/ 0 h 74"/>
                <a:gd name="T56" fmla="*/ 0 w 74"/>
                <a:gd name="T57" fmla="*/ 0 h 74"/>
                <a:gd name="T58" fmla="*/ 0 w 74"/>
                <a:gd name="T59" fmla="*/ 0 h 74"/>
                <a:gd name="T60" fmla="*/ 0 w 74"/>
                <a:gd name="T61" fmla="*/ 0 h 74"/>
                <a:gd name="T62" fmla="*/ 0 w 74"/>
                <a:gd name="T63" fmla="*/ 0 h 74"/>
                <a:gd name="T64" fmla="*/ 0 w 74"/>
                <a:gd name="T65" fmla="*/ 0 h 74"/>
                <a:gd name="T66" fmla="*/ 0 w 74"/>
                <a:gd name="T67" fmla="*/ 0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74"/>
                <a:gd name="T104" fmla="*/ 74 w 74"/>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74">
                  <a:moveTo>
                    <a:pt x="0" y="74"/>
                  </a:moveTo>
                  <a:lnTo>
                    <a:pt x="0" y="49"/>
                  </a:lnTo>
                  <a:lnTo>
                    <a:pt x="25" y="49"/>
                  </a:lnTo>
                  <a:lnTo>
                    <a:pt x="49" y="49"/>
                  </a:lnTo>
                  <a:lnTo>
                    <a:pt x="25" y="25"/>
                  </a:lnTo>
                  <a:lnTo>
                    <a:pt x="49" y="25"/>
                  </a:lnTo>
                  <a:lnTo>
                    <a:pt x="49" y="0"/>
                  </a:lnTo>
                  <a:lnTo>
                    <a:pt x="74" y="0"/>
                  </a:lnTo>
                  <a:lnTo>
                    <a:pt x="49" y="0"/>
                  </a:lnTo>
                  <a:lnTo>
                    <a:pt x="25" y="0"/>
                  </a:lnTo>
                  <a:lnTo>
                    <a:pt x="0" y="25"/>
                  </a:lnTo>
                  <a:lnTo>
                    <a:pt x="0" y="49"/>
                  </a:lnTo>
                  <a:lnTo>
                    <a:pt x="0" y="74"/>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7" name="Freeform 334"/>
            <p:cNvSpPr>
              <a:spLocks/>
            </p:cNvSpPr>
            <p:nvPr/>
          </p:nvSpPr>
          <p:spPr bwMode="auto">
            <a:xfrm>
              <a:off x="4005" y="3074"/>
              <a:ext cx="13" cy="12"/>
            </a:xfrm>
            <a:custGeom>
              <a:avLst/>
              <a:gdLst>
                <a:gd name="T0" fmla="*/ 0 w 50"/>
                <a:gd name="T1" fmla="*/ 0 h 50"/>
                <a:gd name="T2" fmla="*/ 0 w 50"/>
                <a:gd name="T3" fmla="*/ 0 h 50"/>
                <a:gd name="T4" fmla="*/ 0 w 50"/>
                <a:gd name="T5" fmla="*/ 0 h 50"/>
                <a:gd name="T6" fmla="*/ 0 w 50"/>
                <a:gd name="T7" fmla="*/ 0 h 50"/>
                <a:gd name="T8" fmla="*/ 0 w 50"/>
                <a:gd name="T9" fmla="*/ 0 h 50"/>
                <a:gd name="T10" fmla="*/ 0 w 50"/>
                <a:gd name="T11" fmla="*/ 0 h 50"/>
                <a:gd name="T12" fmla="*/ 0 w 50"/>
                <a:gd name="T13" fmla="*/ 0 h 50"/>
                <a:gd name="T14" fmla="*/ 0 w 50"/>
                <a:gd name="T15" fmla="*/ 0 h 50"/>
                <a:gd name="T16" fmla="*/ 0 w 50"/>
                <a:gd name="T17" fmla="*/ 0 h 50"/>
                <a:gd name="T18" fmla="*/ 0 w 50"/>
                <a:gd name="T19" fmla="*/ 0 h 50"/>
                <a:gd name="T20" fmla="*/ 0 w 50"/>
                <a:gd name="T21" fmla="*/ 0 h 50"/>
                <a:gd name="T22" fmla="*/ 0 w 50"/>
                <a:gd name="T23" fmla="*/ 0 h 50"/>
                <a:gd name="T24" fmla="*/ 0 w 50"/>
                <a:gd name="T25" fmla="*/ 0 h 50"/>
                <a:gd name="T26" fmla="*/ 0 w 50"/>
                <a:gd name="T27" fmla="*/ 0 h 50"/>
                <a:gd name="T28" fmla="*/ 0 w 50"/>
                <a:gd name="T29" fmla="*/ 0 h 50"/>
                <a:gd name="T30" fmla="*/ 0 w 50"/>
                <a:gd name="T31" fmla="*/ 0 h 50"/>
                <a:gd name="T32" fmla="*/ 0 w 50"/>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25" y="0"/>
                  </a:moveTo>
                  <a:lnTo>
                    <a:pt x="25" y="0"/>
                  </a:lnTo>
                  <a:lnTo>
                    <a:pt x="50" y="25"/>
                  </a:lnTo>
                  <a:lnTo>
                    <a:pt x="25" y="50"/>
                  </a:lnTo>
                  <a:lnTo>
                    <a:pt x="0" y="50"/>
                  </a:lnTo>
                  <a:lnTo>
                    <a:pt x="0" y="25"/>
                  </a:lnTo>
                  <a:lnTo>
                    <a:pt x="0" y="0"/>
                  </a:lnTo>
                  <a:lnTo>
                    <a:pt x="25" y="0"/>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8" name="Freeform 335"/>
            <p:cNvSpPr>
              <a:spLocks/>
            </p:cNvSpPr>
            <p:nvPr/>
          </p:nvSpPr>
          <p:spPr bwMode="auto">
            <a:xfrm>
              <a:off x="3143" y="3441"/>
              <a:ext cx="13" cy="19"/>
            </a:xfrm>
            <a:custGeom>
              <a:avLst/>
              <a:gdLst>
                <a:gd name="T0" fmla="*/ 0 w 50"/>
                <a:gd name="T1" fmla="*/ 0 h 75"/>
                <a:gd name="T2" fmla="*/ 0 w 50"/>
                <a:gd name="T3" fmla="*/ 0 h 75"/>
                <a:gd name="T4" fmla="*/ 0 w 50"/>
                <a:gd name="T5" fmla="*/ 0 h 75"/>
                <a:gd name="T6" fmla="*/ 0 w 50"/>
                <a:gd name="T7" fmla="*/ 0 h 75"/>
                <a:gd name="T8" fmla="*/ 0 w 50"/>
                <a:gd name="T9" fmla="*/ 0 h 75"/>
                <a:gd name="T10" fmla="*/ 0 w 50"/>
                <a:gd name="T11" fmla="*/ 0 h 75"/>
                <a:gd name="T12" fmla="*/ 0 w 50"/>
                <a:gd name="T13" fmla="*/ 0 h 75"/>
                <a:gd name="T14" fmla="*/ 0 w 50"/>
                <a:gd name="T15" fmla="*/ 0 h 75"/>
                <a:gd name="T16" fmla="*/ 0 w 50"/>
                <a:gd name="T17" fmla="*/ 0 h 75"/>
                <a:gd name="T18" fmla="*/ 0 w 50"/>
                <a:gd name="T19" fmla="*/ 0 h 75"/>
                <a:gd name="T20" fmla="*/ 0 w 50"/>
                <a:gd name="T21" fmla="*/ 0 h 75"/>
                <a:gd name="T22" fmla="*/ 0 w 50"/>
                <a:gd name="T23" fmla="*/ 0 h 75"/>
                <a:gd name="T24" fmla="*/ 0 w 50"/>
                <a:gd name="T25" fmla="*/ 0 h 75"/>
                <a:gd name="T26" fmla="*/ 0 w 50"/>
                <a:gd name="T27" fmla="*/ 0 h 75"/>
                <a:gd name="T28" fmla="*/ 0 w 50"/>
                <a:gd name="T29" fmla="*/ 0 h 75"/>
                <a:gd name="T30" fmla="*/ 0 w 50"/>
                <a:gd name="T31" fmla="*/ 0 h 75"/>
                <a:gd name="T32" fmla="*/ 0 w 50"/>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5"/>
                <a:gd name="T53" fmla="*/ 50 w 50"/>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5">
                  <a:moveTo>
                    <a:pt x="25" y="25"/>
                  </a:moveTo>
                  <a:lnTo>
                    <a:pt x="25" y="0"/>
                  </a:lnTo>
                  <a:lnTo>
                    <a:pt x="50" y="25"/>
                  </a:lnTo>
                  <a:lnTo>
                    <a:pt x="25" y="50"/>
                  </a:lnTo>
                  <a:lnTo>
                    <a:pt x="25" y="75"/>
                  </a:lnTo>
                  <a:lnTo>
                    <a:pt x="0" y="75"/>
                  </a:lnTo>
                  <a:lnTo>
                    <a:pt x="0" y="50"/>
                  </a:lnTo>
                  <a:lnTo>
                    <a:pt x="25" y="2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39" name="Freeform 336"/>
            <p:cNvSpPr>
              <a:spLocks/>
            </p:cNvSpPr>
            <p:nvPr/>
          </p:nvSpPr>
          <p:spPr bwMode="auto">
            <a:xfrm>
              <a:off x="3863" y="3067"/>
              <a:ext cx="12" cy="19"/>
            </a:xfrm>
            <a:custGeom>
              <a:avLst/>
              <a:gdLst>
                <a:gd name="T0" fmla="*/ 0 w 49"/>
                <a:gd name="T1" fmla="*/ 0 h 75"/>
                <a:gd name="T2" fmla="*/ 0 w 49"/>
                <a:gd name="T3" fmla="*/ 0 h 75"/>
                <a:gd name="T4" fmla="*/ 0 w 49"/>
                <a:gd name="T5" fmla="*/ 0 h 75"/>
                <a:gd name="T6" fmla="*/ 0 w 49"/>
                <a:gd name="T7" fmla="*/ 0 h 75"/>
                <a:gd name="T8" fmla="*/ 0 w 49"/>
                <a:gd name="T9" fmla="*/ 0 h 75"/>
                <a:gd name="T10" fmla="*/ 0 w 49"/>
                <a:gd name="T11" fmla="*/ 0 h 75"/>
                <a:gd name="T12" fmla="*/ 0 w 49"/>
                <a:gd name="T13" fmla="*/ 0 h 75"/>
                <a:gd name="T14" fmla="*/ 0 w 49"/>
                <a:gd name="T15" fmla="*/ 0 h 75"/>
                <a:gd name="T16" fmla="*/ 0 w 49"/>
                <a:gd name="T17" fmla="*/ 0 h 75"/>
                <a:gd name="T18" fmla="*/ 0 w 49"/>
                <a:gd name="T19" fmla="*/ 0 h 75"/>
                <a:gd name="T20" fmla="*/ 0 w 49"/>
                <a:gd name="T21" fmla="*/ 0 h 75"/>
                <a:gd name="T22" fmla="*/ 0 w 49"/>
                <a:gd name="T23" fmla="*/ 0 h 75"/>
                <a:gd name="T24" fmla="*/ 0 w 49"/>
                <a:gd name="T25" fmla="*/ 0 h 75"/>
                <a:gd name="T26" fmla="*/ 0 w 49"/>
                <a:gd name="T27" fmla="*/ 0 h 75"/>
                <a:gd name="T28" fmla="*/ 0 w 49"/>
                <a:gd name="T29" fmla="*/ 0 h 75"/>
                <a:gd name="T30" fmla="*/ 0 w 49"/>
                <a:gd name="T31" fmla="*/ 0 h 75"/>
                <a:gd name="T32" fmla="*/ 0 w 49"/>
                <a:gd name="T33" fmla="*/ 0 h 75"/>
                <a:gd name="T34" fmla="*/ 0 w 49"/>
                <a:gd name="T35" fmla="*/ 0 h 75"/>
                <a:gd name="T36" fmla="*/ 0 w 49"/>
                <a:gd name="T37" fmla="*/ 0 h 75"/>
                <a:gd name="T38" fmla="*/ 0 w 49"/>
                <a:gd name="T39" fmla="*/ 0 h 75"/>
                <a:gd name="T40" fmla="*/ 0 w 49"/>
                <a:gd name="T41" fmla="*/ 0 h 75"/>
                <a:gd name="T42" fmla="*/ 0 w 49"/>
                <a:gd name="T43" fmla="*/ 0 h 75"/>
                <a:gd name="T44" fmla="*/ 0 w 49"/>
                <a:gd name="T45" fmla="*/ 0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75"/>
                <a:gd name="T71" fmla="*/ 49 w 49"/>
                <a:gd name="T72" fmla="*/ 75 h 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75">
                  <a:moveTo>
                    <a:pt x="0" y="25"/>
                  </a:moveTo>
                  <a:lnTo>
                    <a:pt x="0" y="25"/>
                  </a:lnTo>
                  <a:lnTo>
                    <a:pt x="25" y="50"/>
                  </a:lnTo>
                  <a:lnTo>
                    <a:pt x="25" y="75"/>
                  </a:lnTo>
                  <a:lnTo>
                    <a:pt x="25" y="50"/>
                  </a:lnTo>
                  <a:lnTo>
                    <a:pt x="49" y="50"/>
                  </a:lnTo>
                  <a:lnTo>
                    <a:pt x="49" y="25"/>
                  </a:lnTo>
                  <a:lnTo>
                    <a:pt x="25" y="25"/>
                  </a:lnTo>
                  <a:lnTo>
                    <a:pt x="25" y="0"/>
                  </a:lnTo>
                  <a:lnTo>
                    <a:pt x="0" y="0"/>
                  </a:lnTo>
                  <a:lnTo>
                    <a:pt x="0" y="25"/>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0" name="Freeform 337"/>
            <p:cNvSpPr>
              <a:spLocks/>
            </p:cNvSpPr>
            <p:nvPr/>
          </p:nvSpPr>
          <p:spPr bwMode="auto">
            <a:xfrm>
              <a:off x="3937" y="3067"/>
              <a:ext cx="19" cy="13"/>
            </a:xfrm>
            <a:custGeom>
              <a:avLst/>
              <a:gdLst>
                <a:gd name="T0" fmla="*/ 0 w 74"/>
                <a:gd name="T1" fmla="*/ 0 h 50"/>
                <a:gd name="T2" fmla="*/ 0 w 74"/>
                <a:gd name="T3" fmla="*/ 0 h 50"/>
                <a:gd name="T4" fmla="*/ 0 w 74"/>
                <a:gd name="T5" fmla="*/ 0 h 50"/>
                <a:gd name="T6" fmla="*/ 0 w 74"/>
                <a:gd name="T7" fmla="*/ 0 h 50"/>
                <a:gd name="T8" fmla="*/ 0 w 74"/>
                <a:gd name="T9" fmla="*/ 0 h 50"/>
                <a:gd name="T10" fmla="*/ 0 w 74"/>
                <a:gd name="T11" fmla="*/ 0 h 50"/>
                <a:gd name="T12" fmla="*/ 0 w 74"/>
                <a:gd name="T13" fmla="*/ 0 h 50"/>
                <a:gd name="T14" fmla="*/ 0 w 74"/>
                <a:gd name="T15" fmla="*/ 0 h 50"/>
                <a:gd name="T16" fmla="*/ 0 w 74"/>
                <a:gd name="T17" fmla="*/ 0 h 50"/>
                <a:gd name="T18" fmla="*/ 0 w 74"/>
                <a:gd name="T19" fmla="*/ 0 h 50"/>
                <a:gd name="T20" fmla="*/ 0 w 74"/>
                <a:gd name="T21" fmla="*/ 0 h 50"/>
                <a:gd name="T22" fmla="*/ 0 w 74"/>
                <a:gd name="T23" fmla="*/ 0 h 50"/>
                <a:gd name="T24" fmla="*/ 0 w 74"/>
                <a:gd name="T25" fmla="*/ 0 h 50"/>
                <a:gd name="T26" fmla="*/ 0 w 74"/>
                <a:gd name="T27" fmla="*/ 0 h 50"/>
                <a:gd name="T28" fmla="*/ 0 w 74"/>
                <a:gd name="T29" fmla="*/ 0 h 50"/>
                <a:gd name="T30" fmla="*/ 0 w 74"/>
                <a:gd name="T31" fmla="*/ 0 h 50"/>
                <a:gd name="T32" fmla="*/ 0 w 74"/>
                <a:gd name="T33" fmla="*/ 0 h 50"/>
                <a:gd name="T34" fmla="*/ 0 w 74"/>
                <a:gd name="T35" fmla="*/ 0 h 50"/>
                <a:gd name="T36" fmla="*/ 0 w 74"/>
                <a:gd name="T37" fmla="*/ 0 h 50"/>
                <a:gd name="T38" fmla="*/ 0 w 74"/>
                <a:gd name="T39" fmla="*/ 0 h 50"/>
                <a:gd name="T40" fmla="*/ 0 w 74"/>
                <a:gd name="T41" fmla="*/ 0 h 50"/>
                <a:gd name="T42" fmla="*/ 0 w 74"/>
                <a:gd name="T43" fmla="*/ 0 h 50"/>
                <a:gd name="T44" fmla="*/ 0 w 74"/>
                <a:gd name="T45" fmla="*/ 0 h 50"/>
                <a:gd name="T46" fmla="*/ 0 w 74"/>
                <a:gd name="T47" fmla="*/ 0 h 50"/>
                <a:gd name="T48" fmla="*/ 0 w 74"/>
                <a:gd name="T49" fmla="*/ 0 h 50"/>
                <a:gd name="T50" fmla="*/ 0 w 74"/>
                <a:gd name="T51" fmla="*/ 0 h 50"/>
                <a:gd name="T52" fmla="*/ 0 w 74"/>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50"/>
                <a:gd name="T83" fmla="*/ 74 w 74"/>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50">
                  <a:moveTo>
                    <a:pt x="0" y="25"/>
                  </a:moveTo>
                  <a:lnTo>
                    <a:pt x="0" y="25"/>
                  </a:lnTo>
                  <a:lnTo>
                    <a:pt x="25" y="0"/>
                  </a:lnTo>
                  <a:lnTo>
                    <a:pt x="25" y="25"/>
                  </a:lnTo>
                  <a:lnTo>
                    <a:pt x="49" y="25"/>
                  </a:lnTo>
                  <a:lnTo>
                    <a:pt x="74" y="25"/>
                  </a:lnTo>
                  <a:lnTo>
                    <a:pt x="74" y="50"/>
                  </a:lnTo>
                  <a:lnTo>
                    <a:pt x="49" y="50"/>
                  </a:lnTo>
                  <a:lnTo>
                    <a:pt x="25" y="50"/>
                  </a:lnTo>
                  <a:lnTo>
                    <a:pt x="25" y="25"/>
                  </a:lnTo>
                  <a:lnTo>
                    <a:pt x="0" y="25"/>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1" name="Freeform 338"/>
            <p:cNvSpPr>
              <a:spLocks/>
            </p:cNvSpPr>
            <p:nvPr/>
          </p:nvSpPr>
          <p:spPr bwMode="auto">
            <a:xfrm>
              <a:off x="3137" y="3410"/>
              <a:ext cx="19" cy="13"/>
            </a:xfrm>
            <a:custGeom>
              <a:avLst/>
              <a:gdLst>
                <a:gd name="T0" fmla="*/ 0 w 75"/>
                <a:gd name="T1" fmla="*/ 0 h 50"/>
                <a:gd name="T2" fmla="*/ 0 w 75"/>
                <a:gd name="T3" fmla="*/ 0 h 50"/>
                <a:gd name="T4" fmla="*/ 0 w 75"/>
                <a:gd name="T5" fmla="*/ 0 h 50"/>
                <a:gd name="T6" fmla="*/ 0 w 75"/>
                <a:gd name="T7" fmla="*/ 0 h 50"/>
                <a:gd name="T8" fmla="*/ 0 w 75"/>
                <a:gd name="T9" fmla="*/ 0 h 50"/>
                <a:gd name="T10" fmla="*/ 0 w 75"/>
                <a:gd name="T11" fmla="*/ 0 h 50"/>
                <a:gd name="T12" fmla="*/ 0 w 75"/>
                <a:gd name="T13" fmla="*/ 0 h 50"/>
                <a:gd name="T14" fmla="*/ 0 60000 65536"/>
                <a:gd name="T15" fmla="*/ 0 60000 65536"/>
                <a:gd name="T16" fmla="*/ 0 60000 65536"/>
                <a:gd name="T17" fmla="*/ 0 60000 65536"/>
                <a:gd name="T18" fmla="*/ 0 60000 65536"/>
                <a:gd name="T19" fmla="*/ 0 60000 65536"/>
                <a:gd name="T20" fmla="*/ 0 60000 65536"/>
                <a:gd name="T21" fmla="*/ 0 w 75"/>
                <a:gd name="T22" fmla="*/ 0 h 50"/>
                <a:gd name="T23" fmla="*/ 75 w 7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50">
                  <a:moveTo>
                    <a:pt x="50" y="0"/>
                  </a:moveTo>
                  <a:lnTo>
                    <a:pt x="75" y="0"/>
                  </a:lnTo>
                  <a:lnTo>
                    <a:pt x="50" y="25"/>
                  </a:lnTo>
                  <a:lnTo>
                    <a:pt x="25" y="50"/>
                  </a:lnTo>
                  <a:lnTo>
                    <a:pt x="0" y="25"/>
                  </a:lnTo>
                  <a:lnTo>
                    <a:pt x="25" y="0"/>
                  </a:lnTo>
                  <a:lnTo>
                    <a:pt x="5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2" name="Freeform 339"/>
            <p:cNvSpPr>
              <a:spLocks/>
            </p:cNvSpPr>
            <p:nvPr/>
          </p:nvSpPr>
          <p:spPr bwMode="auto">
            <a:xfrm>
              <a:off x="3906" y="3080"/>
              <a:ext cx="6" cy="12"/>
            </a:xfrm>
            <a:custGeom>
              <a:avLst/>
              <a:gdLst>
                <a:gd name="T0" fmla="*/ 0 w 25"/>
                <a:gd name="T1" fmla="*/ 0 h 50"/>
                <a:gd name="T2" fmla="*/ 0 w 25"/>
                <a:gd name="T3" fmla="*/ 0 h 50"/>
                <a:gd name="T4" fmla="*/ 0 w 25"/>
                <a:gd name="T5" fmla="*/ 0 h 50"/>
                <a:gd name="T6" fmla="*/ 0 w 25"/>
                <a:gd name="T7" fmla="*/ 0 h 50"/>
                <a:gd name="T8" fmla="*/ 0 w 25"/>
                <a:gd name="T9" fmla="*/ 0 h 50"/>
                <a:gd name="T10" fmla="*/ 0 w 25"/>
                <a:gd name="T11" fmla="*/ 0 h 50"/>
                <a:gd name="T12" fmla="*/ 0 w 25"/>
                <a:gd name="T13" fmla="*/ 0 h 50"/>
                <a:gd name="T14" fmla="*/ 0 w 25"/>
                <a:gd name="T15" fmla="*/ 0 h 50"/>
                <a:gd name="T16" fmla="*/ 0 w 25"/>
                <a:gd name="T17" fmla="*/ 0 h 50"/>
                <a:gd name="T18" fmla="*/ 0 w 25"/>
                <a:gd name="T19" fmla="*/ 0 h 50"/>
                <a:gd name="T20" fmla="*/ 0 w 25"/>
                <a:gd name="T21" fmla="*/ 0 h 50"/>
                <a:gd name="T22" fmla="*/ 0 w 25"/>
                <a:gd name="T23" fmla="*/ 0 h 50"/>
                <a:gd name="T24" fmla="*/ 0 w 25"/>
                <a:gd name="T25" fmla="*/ 0 h 50"/>
                <a:gd name="T26" fmla="*/ 0 w 25"/>
                <a:gd name="T27" fmla="*/ 0 h 50"/>
                <a:gd name="T28" fmla="*/ 0 w 25"/>
                <a:gd name="T29" fmla="*/ 0 h 50"/>
                <a:gd name="T30" fmla="*/ 0 w 25"/>
                <a:gd name="T31" fmla="*/ 0 h 50"/>
                <a:gd name="T32" fmla="*/ 0 w 25"/>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0"/>
                <a:gd name="T53" fmla="*/ 25 w 25"/>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0">
                  <a:moveTo>
                    <a:pt x="25" y="25"/>
                  </a:moveTo>
                  <a:lnTo>
                    <a:pt x="25" y="25"/>
                  </a:lnTo>
                  <a:lnTo>
                    <a:pt x="25" y="50"/>
                  </a:lnTo>
                  <a:lnTo>
                    <a:pt x="0" y="50"/>
                  </a:lnTo>
                  <a:lnTo>
                    <a:pt x="0" y="25"/>
                  </a:lnTo>
                  <a:lnTo>
                    <a:pt x="0" y="0"/>
                  </a:lnTo>
                  <a:lnTo>
                    <a:pt x="25" y="0"/>
                  </a:lnTo>
                  <a:lnTo>
                    <a:pt x="25" y="25"/>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3" name="Freeform 340"/>
            <p:cNvSpPr>
              <a:spLocks/>
            </p:cNvSpPr>
            <p:nvPr/>
          </p:nvSpPr>
          <p:spPr bwMode="auto">
            <a:xfrm>
              <a:off x="4024" y="3055"/>
              <a:ext cx="12" cy="1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w 49"/>
                <a:gd name="T13" fmla="*/ 0 h 49"/>
                <a:gd name="T14" fmla="*/ 0 w 49"/>
                <a:gd name="T15" fmla="*/ 0 h 49"/>
                <a:gd name="T16" fmla="*/ 0 w 49"/>
                <a:gd name="T17" fmla="*/ 0 h 49"/>
                <a:gd name="T18" fmla="*/ 0 w 49"/>
                <a:gd name="T19" fmla="*/ 0 h 49"/>
                <a:gd name="T20" fmla="*/ 0 w 49"/>
                <a:gd name="T21" fmla="*/ 0 h 49"/>
                <a:gd name="T22" fmla="*/ 0 w 49"/>
                <a:gd name="T23" fmla="*/ 0 h 49"/>
                <a:gd name="T24" fmla="*/ 0 w 49"/>
                <a:gd name="T25" fmla="*/ 0 h 49"/>
                <a:gd name="T26" fmla="*/ 0 w 49"/>
                <a:gd name="T27" fmla="*/ 0 h 49"/>
                <a:gd name="T28" fmla="*/ 0 w 49"/>
                <a:gd name="T29" fmla="*/ 0 h 49"/>
                <a:gd name="T30" fmla="*/ 0 w 49"/>
                <a:gd name="T31" fmla="*/ 0 h 49"/>
                <a:gd name="T32" fmla="*/ 0 w 49"/>
                <a:gd name="T33" fmla="*/ 0 h 49"/>
                <a:gd name="T34" fmla="*/ 0 w 49"/>
                <a:gd name="T35" fmla="*/ 0 h 49"/>
                <a:gd name="T36" fmla="*/ 0 w 49"/>
                <a:gd name="T37" fmla="*/ 0 h 49"/>
                <a:gd name="T38" fmla="*/ 0 w 49"/>
                <a:gd name="T39" fmla="*/ 0 h 49"/>
                <a:gd name="T40" fmla="*/ 0 w 49"/>
                <a:gd name="T41" fmla="*/ 0 h 49"/>
                <a:gd name="T42" fmla="*/ 0 w 49"/>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9"/>
                <a:gd name="T68" fmla="*/ 49 w 49"/>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9">
                  <a:moveTo>
                    <a:pt x="24" y="49"/>
                  </a:moveTo>
                  <a:lnTo>
                    <a:pt x="24" y="24"/>
                  </a:lnTo>
                  <a:lnTo>
                    <a:pt x="24" y="0"/>
                  </a:lnTo>
                  <a:lnTo>
                    <a:pt x="49" y="0"/>
                  </a:lnTo>
                  <a:lnTo>
                    <a:pt x="49" y="24"/>
                  </a:lnTo>
                  <a:lnTo>
                    <a:pt x="24" y="24"/>
                  </a:lnTo>
                  <a:lnTo>
                    <a:pt x="24" y="49"/>
                  </a:lnTo>
                  <a:lnTo>
                    <a:pt x="0" y="49"/>
                  </a:lnTo>
                  <a:lnTo>
                    <a:pt x="24" y="49"/>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4" name="Freeform 341"/>
            <p:cNvSpPr>
              <a:spLocks/>
            </p:cNvSpPr>
            <p:nvPr/>
          </p:nvSpPr>
          <p:spPr bwMode="auto">
            <a:xfrm>
              <a:off x="4011" y="3086"/>
              <a:ext cx="13" cy="13"/>
            </a:xfrm>
            <a:custGeom>
              <a:avLst/>
              <a:gdLst>
                <a:gd name="T0" fmla="*/ 0 w 50"/>
                <a:gd name="T1" fmla="*/ 0 h 50"/>
                <a:gd name="T2" fmla="*/ 0 w 50"/>
                <a:gd name="T3" fmla="*/ 0 h 50"/>
                <a:gd name="T4" fmla="*/ 0 w 50"/>
                <a:gd name="T5" fmla="*/ 0 h 50"/>
                <a:gd name="T6" fmla="*/ 0 w 50"/>
                <a:gd name="T7" fmla="*/ 0 h 50"/>
                <a:gd name="T8" fmla="*/ 0 w 50"/>
                <a:gd name="T9" fmla="*/ 0 h 50"/>
                <a:gd name="T10" fmla="*/ 0 w 50"/>
                <a:gd name="T11" fmla="*/ 0 h 50"/>
                <a:gd name="T12" fmla="*/ 0 w 50"/>
                <a:gd name="T13" fmla="*/ 0 h 50"/>
                <a:gd name="T14" fmla="*/ 0 w 50"/>
                <a:gd name="T15" fmla="*/ 0 h 50"/>
                <a:gd name="T16" fmla="*/ 0 w 50"/>
                <a:gd name="T17" fmla="*/ 0 h 50"/>
                <a:gd name="T18" fmla="*/ 0 w 50"/>
                <a:gd name="T19" fmla="*/ 0 h 50"/>
                <a:gd name="T20" fmla="*/ 0 w 50"/>
                <a:gd name="T21" fmla="*/ 0 h 50"/>
                <a:gd name="T22" fmla="*/ 0 w 50"/>
                <a:gd name="T23" fmla="*/ 0 h 50"/>
                <a:gd name="T24" fmla="*/ 0 w 50"/>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0"/>
                <a:gd name="T41" fmla="*/ 50 w 5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0">
                  <a:moveTo>
                    <a:pt x="0" y="25"/>
                  </a:moveTo>
                  <a:lnTo>
                    <a:pt x="25" y="25"/>
                  </a:lnTo>
                  <a:lnTo>
                    <a:pt x="25" y="0"/>
                  </a:lnTo>
                  <a:lnTo>
                    <a:pt x="50" y="0"/>
                  </a:lnTo>
                  <a:lnTo>
                    <a:pt x="50" y="25"/>
                  </a:lnTo>
                  <a:lnTo>
                    <a:pt x="25" y="50"/>
                  </a:lnTo>
                  <a:lnTo>
                    <a:pt x="0" y="50"/>
                  </a:lnTo>
                  <a:lnTo>
                    <a:pt x="0" y="25"/>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5" name="Freeform 342"/>
            <p:cNvSpPr>
              <a:spLocks/>
            </p:cNvSpPr>
            <p:nvPr/>
          </p:nvSpPr>
          <p:spPr bwMode="auto">
            <a:xfrm>
              <a:off x="3137" y="3435"/>
              <a:ext cx="6" cy="12"/>
            </a:xfrm>
            <a:custGeom>
              <a:avLst/>
              <a:gdLst>
                <a:gd name="T0" fmla="*/ 0 w 25"/>
                <a:gd name="T1" fmla="*/ 0 h 50"/>
                <a:gd name="T2" fmla="*/ 0 w 25"/>
                <a:gd name="T3" fmla="*/ 0 h 50"/>
                <a:gd name="T4" fmla="*/ 0 w 25"/>
                <a:gd name="T5" fmla="*/ 0 h 50"/>
                <a:gd name="T6" fmla="*/ 0 w 25"/>
                <a:gd name="T7" fmla="*/ 0 h 50"/>
                <a:gd name="T8" fmla="*/ 0 w 25"/>
                <a:gd name="T9" fmla="*/ 0 h 50"/>
                <a:gd name="T10" fmla="*/ 0 60000 65536"/>
                <a:gd name="T11" fmla="*/ 0 60000 65536"/>
                <a:gd name="T12" fmla="*/ 0 60000 65536"/>
                <a:gd name="T13" fmla="*/ 0 60000 65536"/>
                <a:gd name="T14" fmla="*/ 0 60000 65536"/>
                <a:gd name="T15" fmla="*/ 0 w 25"/>
                <a:gd name="T16" fmla="*/ 0 h 50"/>
                <a:gd name="T17" fmla="*/ 25 w 25"/>
                <a:gd name="T18" fmla="*/ 50 h 50"/>
              </a:gdLst>
              <a:ahLst/>
              <a:cxnLst>
                <a:cxn ang="T10">
                  <a:pos x="T0" y="T1"/>
                </a:cxn>
                <a:cxn ang="T11">
                  <a:pos x="T2" y="T3"/>
                </a:cxn>
                <a:cxn ang="T12">
                  <a:pos x="T4" y="T5"/>
                </a:cxn>
                <a:cxn ang="T13">
                  <a:pos x="T6" y="T7"/>
                </a:cxn>
                <a:cxn ang="T14">
                  <a:pos x="T8" y="T9"/>
                </a:cxn>
              </a:cxnLst>
              <a:rect l="T15" t="T16" r="T17" b="T18"/>
              <a:pathLst>
                <a:path w="25" h="50">
                  <a:moveTo>
                    <a:pt x="0" y="50"/>
                  </a:moveTo>
                  <a:lnTo>
                    <a:pt x="0" y="50"/>
                  </a:lnTo>
                  <a:lnTo>
                    <a:pt x="25" y="25"/>
                  </a:lnTo>
                  <a:lnTo>
                    <a:pt x="25" y="0"/>
                  </a:lnTo>
                  <a:lnTo>
                    <a:pt x="0" y="5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6" name="Freeform 343"/>
            <p:cNvSpPr>
              <a:spLocks/>
            </p:cNvSpPr>
            <p:nvPr/>
          </p:nvSpPr>
          <p:spPr bwMode="auto">
            <a:xfrm>
              <a:off x="4036" y="3061"/>
              <a:ext cx="6" cy="13"/>
            </a:xfrm>
            <a:custGeom>
              <a:avLst/>
              <a:gdLst>
                <a:gd name="T0" fmla="*/ 0 w 25"/>
                <a:gd name="T1" fmla="*/ 0 h 50"/>
                <a:gd name="T2" fmla="*/ 0 w 25"/>
                <a:gd name="T3" fmla="*/ 0 h 50"/>
                <a:gd name="T4" fmla="*/ 0 w 25"/>
                <a:gd name="T5" fmla="*/ 0 h 50"/>
                <a:gd name="T6" fmla="*/ 0 w 25"/>
                <a:gd name="T7" fmla="*/ 0 h 50"/>
                <a:gd name="T8" fmla="*/ 0 w 25"/>
                <a:gd name="T9" fmla="*/ 0 h 50"/>
                <a:gd name="T10" fmla="*/ 0 w 25"/>
                <a:gd name="T11" fmla="*/ 0 h 50"/>
                <a:gd name="T12" fmla="*/ 0 w 25"/>
                <a:gd name="T13" fmla="*/ 0 h 50"/>
                <a:gd name="T14" fmla="*/ 0 w 25"/>
                <a:gd name="T15" fmla="*/ 0 h 50"/>
                <a:gd name="T16" fmla="*/ 0 w 25"/>
                <a:gd name="T17" fmla="*/ 0 h 50"/>
                <a:gd name="T18" fmla="*/ 0 w 25"/>
                <a:gd name="T19" fmla="*/ 0 h 50"/>
                <a:gd name="T20" fmla="*/ 0 w 25"/>
                <a:gd name="T21" fmla="*/ 0 h 50"/>
                <a:gd name="T22" fmla="*/ 0 w 25"/>
                <a:gd name="T23" fmla="*/ 0 h 50"/>
                <a:gd name="T24" fmla="*/ 0 w 25"/>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0"/>
                <a:gd name="T41" fmla="*/ 25 w 25"/>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0">
                  <a:moveTo>
                    <a:pt x="25" y="0"/>
                  </a:moveTo>
                  <a:lnTo>
                    <a:pt x="0" y="25"/>
                  </a:lnTo>
                  <a:lnTo>
                    <a:pt x="0" y="50"/>
                  </a:lnTo>
                  <a:lnTo>
                    <a:pt x="0" y="25"/>
                  </a:lnTo>
                  <a:lnTo>
                    <a:pt x="0" y="0"/>
                  </a:lnTo>
                  <a:lnTo>
                    <a:pt x="25" y="0"/>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7" name="Freeform 344"/>
            <p:cNvSpPr>
              <a:spLocks/>
            </p:cNvSpPr>
            <p:nvPr/>
          </p:nvSpPr>
          <p:spPr bwMode="auto">
            <a:xfrm>
              <a:off x="4005" y="3111"/>
              <a:ext cx="13" cy="6"/>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w 50"/>
                <a:gd name="T13" fmla="*/ 0 h 25"/>
                <a:gd name="T14" fmla="*/ 0 w 50"/>
                <a:gd name="T15" fmla="*/ 0 h 25"/>
                <a:gd name="T16" fmla="*/ 0 w 50"/>
                <a:gd name="T17" fmla="*/ 0 h 25"/>
                <a:gd name="T18" fmla="*/ 0 w 50"/>
                <a:gd name="T19" fmla="*/ 0 h 25"/>
                <a:gd name="T20" fmla="*/ 0 w 50"/>
                <a:gd name="T21" fmla="*/ 0 h 25"/>
                <a:gd name="T22" fmla="*/ 0 w 50"/>
                <a:gd name="T23" fmla="*/ 0 h 25"/>
                <a:gd name="T24" fmla="*/ 0 w 50"/>
                <a:gd name="T25" fmla="*/ 0 h 25"/>
                <a:gd name="T26" fmla="*/ 0 w 50"/>
                <a:gd name="T27" fmla="*/ 0 h 25"/>
                <a:gd name="T28" fmla="*/ 0 w 50"/>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25"/>
                <a:gd name="T47" fmla="*/ 50 w 50"/>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25">
                  <a:moveTo>
                    <a:pt x="0" y="25"/>
                  </a:moveTo>
                  <a:lnTo>
                    <a:pt x="25" y="0"/>
                  </a:lnTo>
                  <a:lnTo>
                    <a:pt x="50" y="0"/>
                  </a:lnTo>
                  <a:lnTo>
                    <a:pt x="25" y="0"/>
                  </a:lnTo>
                  <a:lnTo>
                    <a:pt x="25" y="25"/>
                  </a:lnTo>
                  <a:lnTo>
                    <a:pt x="0" y="25"/>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8" name="Freeform 345"/>
            <p:cNvSpPr>
              <a:spLocks/>
            </p:cNvSpPr>
            <p:nvPr/>
          </p:nvSpPr>
          <p:spPr bwMode="auto">
            <a:xfrm>
              <a:off x="4030" y="3074"/>
              <a:ext cx="6" cy="12"/>
            </a:xfrm>
            <a:custGeom>
              <a:avLst/>
              <a:gdLst>
                <a:gd name="T0" fmla="*/ 0 w 25"/>
                <a:gd name="T1" fmla="*/ 0 h 50"/>
                <a:gd name="T2" fmla="*/ 0 w 25"/>
                <a:gd name="T3" fmla="*/ 0 h 50"/>
                <a:gd name="T4" fmla="*/ 0 w 25"/>
                <a:gd name="T5" fmla="*/ 0 h 50"/>
                <a:gd name="T6" fmla="*/ 0 w 25"/>
                <a:gd name="T7" fmla="*/ 0 h 50"/>
                <a:gd name="T8" fmla="*/ 0 w 25"/>
                <a:gd name="T9" fmla="*/ 0 h 50"/>
                <a:gd name="T10" fmla="*/ 0 w 25"/>
                <a:gd name="T11" fmla="*/ 0 h 50"/>
                <a:gd name="T12" fmla="*/ 0 w 25"/>
                <a:gd name="T13" fmla="*/ 0 h 50"/>
                <a:gd name="T14" fmla="*/ 0 w 25"/>
                <a:gd name="T15" fmla="*/ 0 h 50"/>
                <a:gd name="T16" fmla="*/ 0 w 25"/>
                <a:gd name="T17" fmla="*/ 0 h 50"/>
                <a:gd name="T18" fmla="*/ 0 w 25"/>
                <a:gd name="T19" fmla="*/ 0 h 50"/>
                <a:gd name="T20" fmla="*/ 0 w 25"/>
                <a:gd name="T21" fmla="*/ 0 h 50"/>
                <a:gd name="T22" fmla="*/ 0 w 25"/>
                <a:gd name="T23" fmla="*/ 0 h 50"/>
                <a:gd name="T24" fmla="*/ 0 w 25"/>
                <a:gd name="T25" fmla="*/ 0 h 50"/>
                <a:gd name="T26" fmla="*/ 0 w 25"/>
                <a:gd name="T27" fmla="*/ 0 h 50"/>
                <a:gd name="T28" fmla="*/ 0 w 25"/>
                <a:gd name="T29" fmla="*/ 0 h 50"/>
                <a:gd name="T30" fmla="*/ 0 w 25"/>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50"/>
                <a:gd name="T50" fmla="*/ 25 w 25"/>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50">
                  <a:moveTo>
                    <a:pt x="25" y="0"/>
                  </a:moveTo>
                  <a:lnTo>
                    <a:pt x="25" y="0"/>
                  </a:lnTo>
                  <a:lnTo>
                    <a:pt x="25" y="25"/>
                  </a:lnTo>
                  <a:lnTo>
                    <a:pt x="0" y="25"/>
                  </a:lnTo>
                  <a:lnTo>
                    <a:pt x="25" y="25"/>
                  </a:lnTo>
                  <a:lnTo>
                    <a:pt x="25" y="50"/>
                  </a:lnTo>
                  <a:lnTo>
                    <a:pt x="0" y="50"/>
                  </a:lnTo>
                  <a:lnTo>
                    <a:pt x="0" y="25"/>
                  </a:lnTo>
                  <a:lnTo>
                    <a:pt x="0" y="0"/>
                  </a:lnTo>
                  <a:lnTo>
                    <a:pt x="25" y="0"/>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49" name="Freeform 346"/>
            <p:cNvSpPr>
              <a:spLocks/>
            </p:cNvSpPr>
            <p:nvPr/>
          </p:nvSpPr>
          <p:spPr bwMode="auto">
            <a:xfrm>
              <a:off x="3962" y="3055"/>
              <a:ext cx="6" cy="6"/>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4"/>
                <a:gd name="T35" fmla="*/ 25 w 2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4">
                  <a:moveTo>
                    <a:pt x="0" y="24"/>
                  </a:moveTo>
                  <a:lnTo>
                    <a:pt x="0" y="24"/>
                  </a:lnTo>
                  <a:lnTo>
                    <a:pt x="25" y="24"/>
                  </a:lnTo>
                  <a:lnTo>
                    <a:pt x="25" y="0"/>
                  </a:lnTo>
                  <a:lnTo>
                    <a:pt x="0" y="0"/>
                  </a:lnTo>
                  <a:lnTo>
                    <a:pt x="0" y="24"/>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50" name="Freeform 347"/>
            <p:cNvSpPr>
              <a:spLocks/>
            </p:cNvSpPr>
            <p:nvPr/>
          </p:nvSpPr>
          <p:spPr bwMode="auto">
            <a:xfrm>
              <a:off x="3168" y="3366"/>
              <a:ext cx="0" cy="7"/>
            </a:xfrm>
            <a:custGeom>
              <a:avLst/>
              <a:gdLst>
                <a:gd name="T0" fmla="*/ 0 h 25"/>
                <a:gd name="T1" fmla="*/ 0 h 25"/>
                <a:gd name="T2" fmla="*/ 0 h 25"/>
                <a:gd name="T3" fmla="*/ 0 h 25"/>
                <a:gd name="T4" fmla="*/ 0 h 25"/>
                <a:gd name="T5" fmla="*/ 0 h 25"/>
                <a:gd name="T6" fmla="*/ 0 h 25"/>
                <a:gd name="T7" fmla="*/ 0 60000 65536"/>
                <a:gd name="T8" fmla="*/ 0 60000 65536"/>
                <a:gd name="T9" fmla="*/ 0 60000 65536"/>
                <a:gd name="T10" fmla="*/ 0 60000 65536"/>
                <a:gd name="T11" fmla="*/ 0 60000 65536"/>
                <a:gd name="T12" fmla="*/ 0 60000 65536"/>
                <a:gd name="T13" fmla="*/ 0 60000 65536"/>
                <a:gd name="T14" fmla="*/ 0 h 25"/>
                <a:gd name="T15" fmla="*/ 25 h 25"/>
              </a:gdLst>
              <a:ahLst/>
              <a:cxnLst>
                <a:cxn ang="T7">
                  <a:pos x="0" y="T0"/>
                </a:cxn>
                <a:cxn ang="T8">
                  <a:pos x="0" y="T1"/>
                </a:cxn>
                <a:cxn ang="T9">
                  <a:pos x="0" y="T2"/>
                </a:cxn>
                <a:cxn ang="T10">
                  <a:pos x="0" y="T3"/>
                </a:cxn>
                <a:cxn ang="T11">
                  <a:pos x="0" y="T4"/>
                </a:cxn>
                <a:cxn ang="T12">
                  <a:pos x="0" y="T5"/>
                </a:cxn>
                <a:cxn ang="T13">
                  <a:pos x="0" y="T6"/>
                </a:cxn>
              </a:cxnLst>
              <a:rect l="0" t="T14" r="0" b="T15"/>
              <a:pathLst>
                <a:path h="25">
                  <a:moveTo>
                    <a:pt x="0" y="25"/>
                  </a:moveTo>
                  <a:lnTo>
                    <a:pt x="0" y="0"/>
                  </a:lnTo>
                  <a:lnTo>
                    <a:pt x="0" y="2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51" name="Freeform 349"/>
            <p:cNvSpPr>
              <a:spLocks/>
            </p:cNvSpPr>
            <p:nvPr/>
          </p:nvSpPr>
          <p:spPr bwMode="auto">
            <a:xfrm>
              <a:off x="3236" y="3074"/>
              <a:ext cx="230" cy="230"/>
            </a:xfrm>
            <a:custGeom>
              <a:avLst/>
              <a:gdLst>
                <a:gd name="T0" fmla="*/ 0 w 916"/>
                <a:gd name="T1" fmla="*/ 0 h 921"/>
                <a:gd name="T2" fmla="*/ 0 w 916"/>
                <a:gd name="T3" fmla="*/ 0 h 921"/>
                <a:gd name="T4" fmla="*/ 0 w 916"/>
                <a:gd name="T5" fmla="*/ 0 h 921"/>
                <a:gd name="T6" fmla="*/ 0 w 916"/>
                <a:gd name="T7" fmla="*/ 0 h 921"/>
                <a:gd name="T8" fmla="*/ 0 w 916"/>
                <a:gd name="T9" fmla="*/ 0 h 921"/>
                <a:gd name="T10" fmla="*/ 0 w 916"/>
                <a:gd name="T11" fmla="*/ 0 h 921"/>
                <a:gd name="T12" fmla="*/ 0 w 916"/>
                <a:gd name="T13" fmla="*/ 0 h 921"/>
                <a:gd name="T14" fmla="*/ 0 w 916"/>
                <a:gd name="T15" fmla="*/ 0 h 921"/>
                <a:gd name="T16" fmla="*/ 0 w 916"/>
                <a:gd name="T17" fmla="*/ 0 h 921"/>
                <a:gd name="T18" fmla="*/ 0 w 916"/>
                <a:gd name="T19" fmla="*/ 0 h 921"/>
                <a:gd name="T20" fmla="*/ 0 w 916"/>
                <a:gd name="T21" fmla="*/ 0 h 921"/>
                <a:gd name="T22" fmla="*/ 0 w 916"/>
                <a:gd name="T23" fmla="*/ 0 h 921"/>
                <a:gd name="T24" fmla="*/ 0 w 916"/>
                <a:gd name="T25" fmla="*/ 0 h 921"/>
                <a:gd name="T26" fmla="*/ 0 w 916"/>
                <a:gd name="T27" fmla="*/ 0 h 921"/>
                <a:gd name="T28" fmla="*/ 0 w 916"/>
                <a:gd name="T29" fmla="*/ 0 h 921"/>
                <a:gd name="T30" fmla="*/ 0 w 916"/>
                <a:gd name="T31" fmla="*/ 0 h 921"/>
                <a:gd name="T32" fmla="*/ 0 w 916"/>
                <a:gd name="T33" fmla="*/ 0 h 921"/>
                <a:gd name="T34" fmla="*/ 0 w 916"/>
                <a:gd name="T35" fmla="*/ 0 h 921"/>
                <a:gd name="T36" fmla="*/ 0 w 916"/>
                <a:gd name="T37" fmla="*/ 0 h 921"/>
                <a:gd name="T38" fmla="*/ 0 w 916"/>
                <a:gd name="T39" fmla="*/ 0 h 921"/>
                <a:gd name="T40" fmla="*/ 0 w 916"/>
                <a:gd name="T41" fmla="*/ 0 h 921"/>
                <a:gd name="T42" fmla="*/ 0 w 916"/>
                <a:gd name="T43" fmla="*/ 0 h 921"/>
                <a:gd name="T44" fmla="*/ 0 w 916"/>
                <a:gd name="T45" fmla="*/ 0 h 921"/>
                <a:gd name="T46" fmla="*/ 0 w 916"/>
                <a:gd name="T47" fmla="*/ 0 h 921"/>
                <a:gd name="T48" fmla="*/ 0 w 916"/>
                <a:gd name="T49" fmla="*/ 0 h 921"/>
                <a:gd name="T50" fmla="*/ 0 w 916"/>
                <a:gd name="T51" fmla="*/ 0 h 921"/>
                <a:gd name="T52" fmla="*/ 0 w 916"/>
                <a:gd name="T53" fmla="*/ 0 h 921"/>
                <a:gd name="T54" fmla="*/ 0 w 916"/>
                <a:gd name="T55" fmla="*/ 0 h 921"/>
                <a:gd name="T56" fmla="*/ 0 w 916"/>
                <a:gd name="T57" fmla="*/ 0 h 921"/>
                <a:gd name="T58" fmla="*/ 0 w 916"/>
                <a:gd name="T59" fmla="*/ 0 h 921"/>
                <a:gd name="T60" fmla="*/ 0 w 916"/>
                <a:gd name="T61" fmla="*/ 0 h 921"/>
                <a:gd name="T62" fmla="*/ 0 w 916"/>
                <a:gd name="T63" fmla="*/ 0 h 921"/>
                <a:gd name="T64" fmla="*/ 0 w 916"/>
                <a:gd name="T65" fmla="*/ 0 h 921"/>
                <a:gd name="T66" fmla="*/ 0 w 916"/>
                <a:gd name="T67" fmla="*/ 0 h 921"/>
                <a:gd name="T68" fmla="*/ 0 w 916"/>
                <a:gd name="T69" fmla="*/ 0 h 921"/>
                <a:gd name="T70" fmla="*/ 0 w 916"/>
                <a:gd name="T71" fmla="*/ 0 h 921"/>
                <a:gd name="T72" fmla="*/ 0 w 916"/>
                <a:gd name="T73" fmla="*/ 0 h 921"/>
                <a:gd name="T74" fmla="*/ 0 w 916"/>
                <a:gd name="T75" fmla="*/ 0 h 921"/>
                <a:gd name="T76" fmla="*/ 0 w 916"/>
                <a:gd name="T77" fmla="*/ 0 h 921"/>
                <a:gd name="T78" fmla="*/ 0 w 916"/>
                <a:gd name="T79" fmla="*/ 0 h 921"/>
                <a:gd name="T80" fmla="*/ 0 w 916"/>
                <a:gd name="T81" fmla="*/ 0 h 921"/>
                <a:gd name="T82" fmla="*/ 0 w 916"/>
                <a:gd name="T83" fmla="*/ 0 h 921"/>
                <a:gd name="T84" fmla="*/ 0 w 916"/>
                <a:gd name="T85" fmla="*/ 0 h 921"/>
                <a:gd name="T86" fmla="*/ 0 w 916"/>
                <a:gd name="T87" fmla="*/ 0 h 921"/>
                <a:gd name="T88" fmla="*/ 0 w 916"/>
                <a:gd name="T89" fmla="*/ 0 h 921"/>
                <a:gd name="T90" fmla="*/ 0 w 916"/>
                <a:gd name="T91" fmla="*/ 0 h 921"/>
                <a:gd name="T92" fmla="*/ 0 w 916"/>
                <a:gd name="T93" fmla="*/ 0 h 921"/>
                <a:gd name="T94" fmla="*/ 0 w 916"/>
                <a:gd name="T95" fmla="*/ 0 h 921"/>
                <a:gd name="T96" fmla="*/ 0 w 916"/>
                <a:gd name="T97" fmla="*/ 0 h 9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6"/>
                <a:gd name="T148" fmla="*/ 0 h 921"/>
                <a:gd name="T149" fmla="*/ 916 w 916"/>
                <a:gd name="T150" fmla="*/ 921 h 9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6" h="921">
                  <a:moveTo>
                    <a:pt x="421" y="100"/>
                  </a:moveTo>
                  <a:lnTo>
                    <a:pt x="445" y="75"/>
                  </a:lnTo>
                  <a:lnTo>
                    <a:pt x="445" y="25"/>
                  </a:lnTo>
                  <a:lnTo>
                    <a:pt x="445" y="50"/>
                  </a:lnTo>
                  <a:lnTo>
                    <a:pt x="470" y="50"/>
                  </a:lnTo>
                  <a:lnTo>
                    <a:pt x="495" y="50"/>
                  </a:lnTo>
                  <a:lnTo>
                    <a:pt x="495" y="25"/>
                  </a:lnTo>
                  <a:lnTo>
                    <a:pt x="495" y="0"/>
                  </a:lnTo>
                  <a:lnTo>
                    <a:pt x="544" y="0"/>
                  </a:lnTo>
                  <a:lnTo>
                    <a:pt x="569" y="25"/>
                  </a:lnTo>
                  <a:lnTo>
                    <a:pt x="619" y="100"/>
                  </a:lnTo>
                  <a:lnTo>
                    <a:pt x="643" y="75"/>
                  </a:lnTo>
                  <a:lnTo>
                    <a:pt x="668" y="25"/>
                  </a:lnTo>
                  <a:lnTo>
                    <a:pt x="693" y="0"/>
                  </a:lnTo>
                  <a:lnTo>
                    <a:pt x="718" y="50"/>
                  </a:lnTo>
                  <a:lnTo>
                    <a:pt x="767" y="25"/>
                  </a:lnTo>
                  <a:lnTo>
                    <a:pt x="792" y="50"/>
                  </a:lnTo>
                  <a:lnTo>
                    <a:pt x="817" y="50"/>
                  </a:lnTo>
                  <a:lnTo>
                    <a:pt x="866" y="50"/>
                  </a:lnTo>
                  <a:lnTo>
                    <a:pt x="866" y="149"/>
                  </a:lnTo>
                  <a:lnTo>
                    <a:pt x="842" y="224"/>
                  </a:lnTo>
                  <a:lnTo>
                    <a:pt x="817" y="274"/>
                  </a:lnTo>
                  <a:lnTo>
                    <a:pt x="817" y="324"/>
                  </a:lnTo>
                  <a:lnTo>
                    <a:pt x="842" y="324"/>
                  </a:lnTo>
                  <a:lnTo>
                    <a:pt x="842" y="299"/>
                  </a:lnTo>
                  <a:lnTo>
                    <a:pt x="891" y="274"/>
                  </a:lnTo>
                  <a:lnTo>
                    <a:pt x="916" y="274"/>
                  </a:lnTo>
                  <a:lnTo>
                    <a:pt x="891" y="324"/>
                  </a:lnTo>
                  <a:lnTo>
                    <a:pt x="842" y="349"/>
                  </a:lnTo>
                  <a:lnTo>
                    <a:pt x="842" y="398"/>
                  </a:lnTo>
                  <a:lnTo>
                    <a:pt x="842" y="448"/>
                  </a:lnTo>
                  <a:lnTo>
                    <a:pt x="817" y="498"/>
                  </a:lnTo>
                  <a:lnTo>
                    <a:pt x="792" y="523"/>
                  </a:lnTo>
                  <a:lnTo>
                    <a:pt x="767" y="523"/>
                  </a:lnTo>
                  <a:lnTo>
                    <a:pt x="693" y="498"/>
                  </a:lnTo>
                  <a:lnTo>
                    <a:pt x="668" y="523"/>
                  </a:lnTo>
                  <a:lnTo>
                    <a:pt x="693" y="548"/>
                  </a:lnTo>
                  <a:lnTo>
                    <a:pt x="693" y="597"/>
                  </a:lnTo>
                  <a:lnTo>
                    <a:pt x="718" y="572"/>
                  </a:lnTo>
                  <a:lnTo>
                    <a:pt x="767" y="572"/>
                  </a:lnTo>
                  <a:lnTo>
                    <a:pt x="767" y="597"/>
                  </a:lnTo>
                  <a:lnTo>
                    <a:pt x="718" y="647"/>
                  </a:lnTo>
                  <a:lnTo>
                    <a:pt x="693" y="647"/>
                  </a:lnTo>
                  <a:lnTo>
                    <a:pt x="643" y="647"/>
                  </a:lnTo>
                  <a:lnTo>
                    <a:pt x="594" y="672"/>
                  </a:lnTo>
                  <a:lnTo>
                    <a:pt x="544" y="697"/>
                  </a:lnTo>
                  <a:lnTo>
                    <a:pt x="520" y="722"/>
                  </a:lnTo>
                  <a:lnTo>
                    <a:pt x="495" y="772"/>
                  </a:lnTo>
                  <a:lnTo>
                    <a:pt x="495" y="796"/>
                  </a:lnTo>
                  <a:lnTo>
                    <a:pt x="470" y="821"/>
                  </a:lnTo>
                  <a:lnTo>
                    <a:pt x="421" y="821"/>
                  </a:lnTo>
                  <a:lnTo>
                    <a:pt x="396" y="796"/>
                  </a:lnTo>
                  <a:lnTo>
                    <a:pt x="421" y="722"/>
                  </a:lnTo>
                  <a:lnTo>
                    <a:pt x="445" y="647"/>
                  </a:lnTo>
                  <a:lnTo>
                    <a:pt x="421" y="647"/>
                  </a:lnTo>
                  <a:lnTo>
                    <a:pt x="396" y="622"/>
                  </a:lnTo>
                  <a:lnTo>
                    <a:pt x="346" y="722"/>
                  </a:lnTo>
                  <a:lnTo>
                    <a:pt x="322" y="747"/>
                  </a:lnTo>
                  <a:lnTo>
                    <a:pt x="322" y="772"/>
                  </a:lnTo>
                  <a:lnTo>
                    <a:pt x="272" y="821"/>
                  </a:lnTo>
                  <a:lnTo>
                    <a:pt x="222" y="821"/>
                  </a:lnTo>
                  <a:lnTo>
                    <a:pt x="198" y="871"/>
                  </a:lnTo>
                  <a:lnTo>
                    <a:pt x="198" y="896"/>
                  </a:lnTo>
                  <a:lnTo>
                    <a:pt x="148" y="896"/>
                  </a:lnTo>
                  <a:lnTo>
                    <a:pt x="173" y="846"/>
                  </a:lnTo>
                  <a:lnTo>
                    <a:pt x="148" y="846"/>
                  </a:lnTo>
                  <a:lnTo>
                    <a:pt x="99" y="896"/>
                  </a:lnTo>
                  <a:lnTo>
                    <a:pt x="74" y="896"/>
                  </a:lnTo>
                  <a:lnTo>
                    <a:pt x="49" y="921"/>
                  </a:lnTo>
                  <a:lnTo>
                    <a:pt x="0" y="896"/>
                  </a:lnTo>
                  <a:lnTo>
                    <a:pt x="0" y="871"/>
                  </a:lnTo>
                  <a:lnTo>
                    <a:pt x="24" y="821"/>
                  </a:lnTo>
                  <a:lnTo>
                    <a:pt x="74" y="796"/>
                  </a:lnTo>
                  <a:lnTo>
                    <a:pt x="99" y="772"/>
                  </a:lnTo>
                  <a:lnTo>
                    <a:pt x="123" y="722"/>
                  </a:lnTo>
                  <a:lnTo>
                    <a:pt x="148" y="697"/>
                  </a:lnTo>
                  <a:lnTo>
                    <a:pt x="173" y="672"/>
                  </a:lnTo>
                  <a:lnTo>
                    <a:pt x="173" y="647"/>
                  </a:lnTo>
                  <a:lnTo>
                    <a:pt x="123" y="647"/>
                  </a:lnTo>
                  <a:lnTo>
                    <a:pt x="99" y="622"/>
                  </a:lnTo>
                  <a:lnTo>
                    <a:pt x="99" y="572"/>
                  </a:lnTo>
                  <a:lnTo>
                    <a:pt x="123" y="523"/>
                  </a:lnTo>
                  <a:lnTo>
                    <a:pt x="173" y="448"/>
                  </a:lnTo>
                  <a:lnTo>
                    <a:pt x="198" y="373"/>
                  </a:lnTo>
                  <a:lnTo>
                    <a:pt x="198" y="349"/>
                  </a:lnTo>
                  <a:lnTo>
                    <a:pt x="247" y="274"/>
                  </a:lnTo>
                  <a:lnTo>
                    <a:pt x="322" y="249"/>
                  </a:lnTo>
                  <a:lnTo>
                    <a:pt x="322" y="299"/>
                  </a:lnTo>
                  <a:lnTo>
                    <a:pt x="346" y="274"/>
                  </a:lnTo>
                  <a:lnTo>
                    <a:pt x="371" y="324"/>
                  </a:lnTo>
                  <a:lnTo>
                    <a:pt x="396" y="324"/>
                  </a:lnTo>
                  <a:lnTo>
                    <a:pt x="396" y="423"/>
                  </a:lnTo>
                  <a:lnTo>
                    <a:pt x="445" y="448"/>
                  </a:lnTo>
                  <a:lnTo>
                    <a:pt x="470" y="423"/>
                  </a:lnTo>
                  <a:lnTo>
                    <a:pt x="470" y="274"/>
                  </a:lnTo>
                  <a:lnTo>
                    <a:pt x="445" y="174"/>
                  </a:lnTo>
                  <a:lnTo>
                    <a:pt x="421" y="1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52" name="Freeform 350"/>
            <p:cNvSpPr>
              <a:spLocks/>
            </p:cNvSpPr>
            <p:nvPr/>
          </p:nvSpPr>
          <p:spPr bwMode="auto">
            <a:xfrm>
              <a:off x="3453" y="3204"/>
              <a:ext cx="118" cy="250"/>
            </a:xfrm>
            <a:custGeom>
              <a:avLst/>
              <a:gdLst>
                <a:gd name="T0" fmla="*/ 0 w 471"/>
                <a:gd name="T1" fmla="*/ 0 h 995"/>
                <a:gd name="T2" fmla="*/ 0 w 471"/>
                <a:gd name="T3" fmla="*/ 0 h 995"/>
                <a:gd name="T4" fmla="*/ 0 w 471"/>
                <a:gd name="T5" fmla="*/ 0 h 995"/>
                <a:gd name="T6" fmla="*/ 0 w 471"/>
                <a:gd name="T7" fmla="*/ 0 h 995"/>
                <a:gd name="T8" fmla="*/ 0 w 471"/>
                <a:gd name="T9" fmla="*/ 0 h 995"/>
                <a:gd name="T10" fmla="*/ 0 w 471"/>
                <a:gd name="T11" fmla="*/ 0 h 995"/>
                <a:gd name="T12" fmla="*/ 0 w 471"/>
                <a:gd name="T13" fmla="*/ 0 h 995"/>
                <a:gd name="T14" fmla="*/ 0 w 471"/>
                <a:gd name="T15" fmla="*/ 0 h 995"/>
                <a:gd name="T16" fmla="*/ 0 w 471"/>
                <a:gd name="T17" fmla="*/ 0 h 995"/>
                <a:gd name="T18" fmla="*/ 0 w 471"/>
                <a:gd name="T19" fmla="*/ 0 h 995"/>
                <a:gd name="T20" fmla="*/ 0 w 471"/>
                <a:gd name="T21" fmla="*/ 0 h 995"/>
                <a:gd name="T22" fmla="*/ 0 w 471"/>
                <a:gd name="T23" fmla="*/ 0 h 995"/>
                <a:gd name="T24" fmla="*/ 0 w 471"/>
                <a:gd name="T25" fmla="*/ 0 h 995"/>
                <a:gd name="T26" fmla="*/ 0 w 471"/>
                <a:gd name="T27" fmla="*/ 0 h 995"/>
                <a:gd name="T28" fmla="*/ 0 w 471"/>
                <a:gd name="T29" fmla="*/ 0 h 995"/>
                <a:gd name="T30" fmla="*/ 0 w 471"/>
                <a:gd name="T31" fmla="*/ 0 h 995"/>
                <a:gd name="T32" fmla="*/ 0 w 471"/>
                <a:gd name="T33" fmla="*/ 0 h 995"/>
                <a:gd name="T34" fmla="*/ 0 w 471"/>
                <a:gd name="T35" fmla="*/ 0 h 995"/>
                <a:gd name="T36" fmla="*/ 0 w 471"/>
                <a:gd name="T37" fmla="*/ 0 h 995"/>
                <a:gd name="T38" fmla="*/ 0 w 471"/>
                <a:gd name="T39" fmla="*/ 0 h 995"/>
                <a:gd name="T40" fmla="*/ 0 w 471"/>
                <a:gd name="T41" fmla="*/ 0 h 995"/>
                <a:gd name="T42" fmla="*/ 0 w 471"/>
                <a:gd name="T43" fmla="*/ 0 h 995"/>
                <a:gd name="T44" fmla="*/ 0 w 471"/>
                <a:gd name="T45" fmla="*/ 0 h 995"/>
                <a:gd name="T46" fmla="*/ 0 w 471"/>
                <a:gd name="T47" fmla="*/ 0 h 995"/>
                <a:gd name="T48" fmla="*/ 0 w 471"/>
                <a:gd name="T49" fmla="*/ 0 h 995"/>
                <a:gd name="T50" fmla="*/ 0 w 471"/>
                <a:gd name="T51" fmla="*/ 0 h 995"/>
                <a:gd name="T52" fmla="*/ 0 w 471"/>
                <a:gd name="T53" fmla="*/ 0 h 995"/>
                <a:gd name="T54" fmla="*/ 0 w 471"/>
                <a:gd name="T55" fmla="*/ 0 h 995"/>
                <a:gd name="T56" fmla="*/ 0 w 471"/>
                <a:gd name="T57" fmla="*/ 0 h 995"/>
                <a:gd name="T58" fmla="*/ 0 w 471"/>
                <a:gd name="T59" fmla="*/ 0 h 995"/>
                <a:gd name="T60" fmla="*/ 0 w 471"/>
                <a:gd name="T61" fmla="*/ 0 h 995"/>
                <a:gd name="T62" fmla="*/ 0 w 471"/>
                <a:gd name="T63" fmla="*/ 0 h 995"/>
                <a:gd name="T64" fmla="*/ 0 w 471"/>
                <a:gd name="T65" fmla="*/ 0 h 995"/>
                <a:gd name="T66" fmla="*/ 0 w 471"/>
                <a:gd name="T67" fmla="*/ 0 h 995"/>
                <a:gd name="T68" fmla="*/ 0 w 471"/>
                <a:gd name="T69" fmla="*/ 0 h 995"/>
                <a:gd name="T70" fmla="*/ 0 w 471"/>
                <a:gd name="T71" fmla="*/ 0 h 995"/>
                <a:gd name="T72" fmla="*/ 0 w 471"/>
                <a:gd name="T73" fmla="*/ 0 h 995"/>
                <a:gd name="T74" fmla="*/ 0 w 471"/>
                <a:gd name="T75" fmla="*/ 0 h 995"/>
                <a:gd name="T76" fmla="*/ 0 w 471"/>
                <a:gd name="T77" fmla="*/ 0 h 995"/>
                <a:gd name="T78" fmla="*/ 0 w 471"/>
                <a:gd name="T79" fmla="*/ 0 h 995"/>
                <a:gd name="T80" fmla="*/ 0 w 471"/>
                <a:gd name="T81" fmla="*/ 0 h 995"/>
                <a:gd name="T82" fmla="*/ 0 w 471"/>
                <a:gd name="T83" fmla="*/ 0 h 995"/>
                <a:gd name="T84" fmla="*/ 0 w 471"/>
                <a:gd name="T85" fmla="*/ 0 h 995"/>
                <a:gd name="T86" fmla="*/ 0 w 471"/>
                <a:gd name="T87" fmla="*/ 0 h 995"/>
                <a:gd name="T88" fmla="*/ 0 w 471"/>
                <a:gd name="T89" fmla="*/ 0 h 995"/>
                <a:gd name="T90" fmla="*/ 0 w 471"/>
                <a:gd name="T91" fmla="*/ 0 h 995"/>
                <a:gd name="T92" fmla="*/ 0 w 471"/>
                <a:gd name="T93" fmla="*/ 0 h 995"/>
                <a:gd name="T94" fmla="*/ 0 w 471"/>
                <a:gd name="T95" fmla="*/ 0 h 995"/>
                <a:gd name="T96" fmla="*/ 0 w 471"/>
                <a:gd name="T97" fmla="*/ 0 h 995"/>
                <a:gd name="T98" fmla="*/ 0 w 471"/>
                <a:gd name="T99" fmla="*/ 0 h 995"/>
                <a:gd name="T100" fmla="*/ 0 w 471"/>
                <a:gd name="T101" fmla="*/ 0 h 995"/>
                <a:gd name="T102" fmla="*/ 0 w 471"/>
                <a:gd name="T103" fmla="*/ 0 h 995"/>
                <a:gd name="T104" fmla="*/ 0 w 471"/>
                <a:gd name="T105" fmla="*/ 0 h 995"/>
                <a:gd name="T106" fmla="*/ 0 w 471"/>
                <a:gd name="T107" fmla="*/ 0 h 995"/>
                <a:gd name="T108" fmla="*/ 0 w 471"/>
                <a:gd name="T109" fmla="*/ 0 h 9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1"/>
                <a:gd name="T166" fmla="*/ 0 h 995"/>
                <a:gd name="T167" fmla="*/ 471 w 471"/>
                <a:gd name="T168" fmla="*/ 995 h 9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1" h="995">
                  <a:moveTo>
                    <a:pt x="421" y="124"/>
                  </a:moveTo>
                  <a:lnTo>
                    <a:pt x="421" y="199"/>
                  </a:lnTo>
                  <a:lnTo>
                    <a:pt x="372" y="224"/>
                  </a:lnTo>
                  <a:lnTo>
                    <a:pt x="421" y="273"/>
                  </a:lnTo>
                  <a:lnTo>
                    <a:pt x="446" y="273"/>
                  </a:lnTo>
                  <a:lnTo>
                    <a:pt x="471" y="273"/>
                  </a:lnTo>
                  <a:lnTo>
                    <a:pt x="421" y="298"/>
                  </a:lnTo>
                  <a:lnTo>
                    <a:pt x="421" y="348"/>
                  </a:lnTo>
                  <a:lnTo>
                    <a:pt x="372" y="373"/>
                  </a:lnTo>
                  <a:lnTo>
                    <a:pt x="372" y="348"/>
                  </a:lnTo>
                  <a:lnTo>
                    <a:pt x="347" y="348"/>
                  </a:lnTo>
                  <a:lnTo>
                    <a:pt x="347" y="373"/>
                  </a:lnTo>
                  <a:lnTo>
                    <a:pt x="273" y="423"/>
                  </a:lnTo>
                  <a:lnTo>
                    <a:pt x="273" y="448"/>
                  </a:lnTo>
                  <a:lnTo>
                    <a:pt x="273" y="497"/>
                  </a:lnTo>
                  <a:lnTo>
                    <a:pt x="273" y="522"/>
                  </a:lnTo>
                  <a:lnTo>
                    <a:pt x="248" y="522"/>
                  </a:lnTo>
                  <a:lnTo>
                    <a:pt x="248" y="597"/>
                  </a:lnTo>
                  <a:lnTo>
                    <a:pt x="223" y="696"/>
                  </a:lnTo>
                  <a:lnTo>
                    <a:pt x="174" y="746"/>
                  </a:lnTo>
                  <a:lnTo>
                    <a:pt x="174" y="771"/>
                  </a:lnTo>
                  <a:lnTo>
                    <a:pt x="124" y="821"/>
                  </a:lnTo>
                  <a:lnTo>
                    <a:pt x="99" y="871"/>
                  </a:lnTo>
                  <a:lnTo>
                    <a:pt x="75" y="920"/>
                  </a:lnTo>
                  <a:lnTo>
                    <a:pt x="75" y="970"/>
                  </a:lnTo>
                  <a:lnTo>
                    <a:pt x="50" y="970"/>
                  </a:lnTo>
                  <a:lnTo>
                    <a:pt x="25" y="995"/>
                  </a:lnTo>
                  <a:lnTo>
                    <a:pt x="25" y="970"/>
                  </a:lnTo>
                  <a:lnTo>
                    <a:pt x="25" y="945"/>
                  </a:lnTo>
                  <a:lnTo>
                    <a:pt x="25" y="895"/>
                  </a:lnTo>
                  <a:lnTo>
                    <a:pt x="0" y="895"/>
                  </a:lnTo>
                  <a:lnTo>
                    <a:pt x="0" y="821"/>
                  </a:lnTo>
                  <a:lnTo>
                    <a:pt x="25" y="796"/>
                  </a:lnTo>
                  <a:lnTo>
                    <a:pt x="50" y="721"/>
                  </a:lnTo>
                  <a:lnTo>
                    <a:pt x="50" y="647"/>
                  </a:lnTo>
                  <a:lnTo>
                    <a:pt x="50" y="622"/>
                  </a:lnTo>
                  <a:lnTo>
                    <a:pt x="75" y="572"/>
                  </a:lnTo>
                  <a:lnTo>
                    <a:pt x="99" y="497"/>
                  </a:lnTo>
                  <a:lnTo>
                    <a:pt x="124" y="448"/>
                  </a:lnTo>
                  <a:lnTo>
                    <a:pt x="149" y="398"/>
                  </a:lnTo>
                  <a:lnTo>
                    <a:pt x="174" y="348"/>
                  </a:lnTo>
                  <a:lnTo>
                    <a:pt x="198" y="323"/>
                  </a:lnTo>
                  <a:lnTo>
                    <a:pt x="223" y="273"/>
                  </a:lnTo>
                  <a:lnTo>
                    <a:pt x="223" y="249"/>
                  </a:lnTo>
                  <a:lnTo>
                    <a:pt x="223" y="199"/>
                  </a:lnTo>
                  <a:lnTo>
                    <a:pt x="248" y="174"/>
                  </a:lnTo>
                  <a:lnTo>
                    <a:pt x="298" y="149"/>
                  </a:lnTo>
                  <a:lnTo>
                    <a:pt x="322" y="124"/>
                  </a:lnTo>
                  <a:lnTo>
                    <a:pt x="372" y="99"/>
                  </a:lnTo>
                  <a:lnTo>
                    <a:pt x="397" y="25"/>
                  </a:lnTo>
                  <a:lnTo>
                    <a:pt x="421" y="0"/>
                  </a:lnTo>
                  <a:lnTo>
                    <a:pt x="421" y="49"/>
                  </a:lnTo>
                  <a:lnTo>
                    <a:pt x="446" y="49"/>
                  </a:lnTo>
                  <a:lnTo>
                    <a:pt x="446" y="99"/>
                  </a:lnTo>
                  <a:lnTo>
                    <a:pt x="421" y="12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53" name="Freeform 351"/>
            <p:cNvSpPr>
              <a:spLocks/>
            </p:cNvSpPr>
            <p:nvPr/>
          </p:nvSpPr>
          <p:spPr bwMode="auto">
            <a:xfrm>
              <a:off x="3695" y="3017"/>
              <a:ext cx="242" cy="100"/>
            </a:xfrm>
            <a:custGeom>
              <a:avLst/>
              <a:gdLst>
                <a:gd name="T0" fmla="*/ 0 w 966"/>
                <a:gd name="T1" fmla="*/ 0 h 398"/>
                <a:gd name="T2" fmla="*/ 0 w 966"/>
                <a:gd name="T3" fmla="*/ 0 h 398"/>
                <a:gd name="T4" fmla="*/ 0 w 966"/>
                <a:gd name="T5" fmla="*/ 0 h 398"/>
                <a:gd name="T6" fmla="*/ 0 w 966"/>
                <a:gd name="T7" fmla="*/ 0 h 398"/>
                <a:gd name="T8" fmla="*/ 0 w 966"/>
                <a:gd name="T9" fmla="*/ 0 h 398"/>
                <a:gd name="T10" fmla="*/ 0 w 966"/>
                <a:gd name="T11" fmla="*/ 0 h 398"/>
                <a:gd name="T12" fmla="*/ 0 w 966"/>
                <a:gd name="T13" fmla="*/ 0 h 398"/>
                <a:gd name="T14" fmla="*/ 0 w 966"/>
                <a:gd name="T15" fmla="*/ 0 h 398"/>
                <a:gd name="T16" fmla="*/ 0 w 966"/>
                <a:gd name="T17" fmla="*/ 0 h 398"/>
                <a:gd name="T18" fmla="*/ 0 w 966"/>
                <a:gd name="T19" fmla="*/ 0 h 398"/>
                <a:gd name="T20" fmla="*/ 0 w 966"/>
                <a:gd name="T21" fmla="*/ 0 h 398"/>
                <a:gd name="T22" fmla="*/ 0 w 966"/>
                <a:gd name="T23" fmla="*/ 0 h 398"/>
                <a:gd name="T24" fmla="*/ 0 w 966"/>
                <a:gd name="T25" fmla="*/ 0 h 398"/>
                <a:gd name="T26" fmla="*/ 0 w 966"/>
                <a:gd name="T27" fmla="*/ 0 h 398"/>
                <a:gd name="T28" fmla="*/ 0 w 966"/>
                <a:gd name="T29" fmla="*/ 0 h 398"/>
                <a:gd name="T30" fmla="*/ 0 w 966"/>
                <a:gd name="T31" fmla="*/ 0 h 398"/>
                <a:gd name="T32" fmla="*/ 0 w 966"/>
                <a:gd name="T33" fmla="*/ 0 h 398"/>
                <a:gd name="T34" fmla="*/ 0 w 966"/>
                <a:gd name="T35" fmla="*/ 0 h 398"/>
                <a:gd name="T36" fmla="*/ 0 w 966"/>
                <a:gd name="T37" fmla="*/ 0 h 398"/>
                <a:gd name="T38" fmla="*/ 0 w 966"/>
                <a:gd name="T39" fmla="*/ 0 h 398"/>
                <a:gd name="T40" fmla="*/ 0 w 966"/>
                <a:gd name="T41" fmla="*/ 0 h 398"/>
                <a:gd name="T42" fmla="*/ 0 w 966"/>
                <a:gd name="T43" fmla="*/ 0 h 398"/>
                <a:gd name="T44" fmla="*/ 0 w 966"/>
                <a:gd name="T45" fmla="*/ 0 h 398"/>
                <a:gd name="T46" fmla="*/ 0 w 966"/>
                <a:gd name="T47" fmla="*/ 0 h 398"/>
                <a:gd name="T48" fmla="*/ 0 w 966"/>
                <a:gd name="T49" fmla="*/ 0 h 398"/>
                <a:gd name="T50" fmla="*/ 0 w 966"/>
                <a:gd name="T51" fmla="*/ 0 h 398"/>
                <a:gd name="T52" fmla="*/ 0 w 966"/>
                <a:gd name="T53" fmla="*/ 0 h 398"/>
                <a:gd name="T54" fmla="*/ 0 w 966"/>
                <a:gd name="T55" fmla="*/ 0 h 398"/>
                <a:gd name="T56" fmla="*/ 0 w 966"/>
                <a:gd name="T57" fmla="*/ 0 h 398"/>
                <a:gd name="T58" fmla="*/ 0 w 966"/>
                <a:gd name="T59" fmla="*/ 0 h 398"/>
                <a:gd name="T60" fmla="*/ 0 w 966"/>
                <a:gd name="T61" fmla="*/ 0 h 398"/>
                <a:gd name="T62" fmla="*/ 0 w 966"/>
                <a:gd name="T63" fmla="*/ 0 h 398"/>
                <a:gd name="T64" fmla="*/ 0 w 966"/>
                <a:gd name="T65" fmla="*/ 0 h 398"/>
                <a:gd name="T66" fmla="*/ 0 w 966"/>
                <a:gd name="T67" fmla="*/ 0 h 398"/>
                <a:gd name="T68" fmla="*/ 0 w 966"/>
                <a:gd name="T69" fmla="*/ 0 h 398"/>
                <a:gd name="T70" fmla="*/ 0 w 966"/>
                <a:gd name="T71" fmla="*/ 0 h 398"/>
                <a:gd name="T72" fmla="*/ 0 w 966"/>
                <a:gd name="T73" fmla="*/ 0 h 398"/>
                <a:gd name="T74" fmla="*/ 0 w 966"/>
                <a:gd name="T75" fmla="*/ 0 h 398"/>
                <a:gd name="T76" fmla="*/ 0 w 966"/>
                <a:gd name="T77" fmla="*/ 0 h 398"/>
                <a:gd name="T78" fmla="*/ 0 w 966"/>
                <a:gd name="T79" fmla="*/ 0 h 398"/>
                <a:gd name="T80" fmla="*/ 0 w 966"/>
                <a:gd name="T81" fmla="*/ 0 h 398"/>
                <a:gd name="T82" fmla="*/ 0 w 966"/>
                <a:gd name="T83" fmla="*/ 0 h 398"/>
                <a:gd name="T84" fmla="*/ 0 w 966"/>
                <a:gd name="T85" fmla="*/ 0 h 398"/>
                <a:gd name="T86" fmla="*/ 0 w 966"/>
                <a:gd name="T87" fmla="*/ 0 h 398"/>
                <a:gd name="T88" fmla="*/ 0 w 966"/>
                <a:gd name="T89" fmla="*/ 0 h 398"/>
                <a:gd name="T90" fmla="*/ 0 w 966"/>
                <a:gd name="T91" fmla="*/ 0 h 398"/>
                <a:gd name="T92" fmla="*/ 0 w 966"/>
                <a:gd name="T93" fmla="*/ 0 h 398"/>
                <a:gd name="T94" fmla="*/ 0 w 966"/>
                <a:gd name="T95" fmla="*/ 0 h 398"/>
                <a:gd name="T96" fmla="*/ 0 w 966"/>
                <a:gd name="T97" fmla="*/ 0 h 398"/>
                <a:gd name="T98" fmla="*/ 0 w 966"/>
                <a:gd name="T99" fmla="*/ 0 h 398"/>
                <a:gd name="T100" fmla="*/ 0 w 966"/>
                <a:gd name="T101" fmla="*/ 0 h 398"/>
                <a:gd name="T102" fmla="*/ 0 w 966"/>
                <a:gd name="T103" fmla="*/ 0 h 398"/>
                <a:gd name="T104" fmla="*/ 0 w 966"/>
                <a:gd name="T105" fmla="*/ 0 h 398"/>
                <a:gd name="T106" fmla="*/ 0 w 966"/>
                <a:gd name="T107" fmla="*/ 0 h 398"/>
                <a:gd name="T108" fmla="*/ 0 w 966"/>
                <a:gd name="T109" fmla="*/ 0 h 398"/>
                <a:gd name="T110" fmla="*/ 0 w 966"/>
                <a:gd name="T111" fmla="*/ 0 h 398"/>
                <a:gd name="T112" fmla="*/ 0 w 966"/>
                <a:gd name="T113" fmla="*/ 0 h 398"/>
                <a:gd name="T114" fmla="*/ 0 w 966"/>
                <a:gd name="T115" fmla="*/ 0 h 398"/>
                <a:gd name="T116" fmla="*/ 0 w 966"/>
                <a:gd name="T117" fmla="*/ 0 h 398"/>
                <a:gd name="T118" fmla="*/ 0 w 966"/>
                <a:gd name="T119" fmla="*/ 0 h 398"/>
                <a:gd name="T120" fmla="*/ 0 w 966"/>
                <a:gd name="T121" fmla="*/ 0 h 3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6"/>
                <a:gd name="T184" fmla="*/ 0 h 398"/>
                <a:gd name="T185" fmla="*/ 966 w 966"/>
                <a:gd name="T186" fmla="*/ 398 h 3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6" h="398">
                  <a:moveTo>
                    <a:pt x="966" y="274"/>
                  </a:moveTo>
                  <a:lnTo>
                    <a:pt x="966" y="274"/>
                  </a:lnTo>
                  <a:lnTo>
                    <a:pt x="941" y="274"/>
                  </a:lnTo>
                  <a:lnTo>
                    <a:pt x="916" y="249"/>
                  </a:lnTo>
                  <a:lnTo>
                    <a:pt x="916" y="274"/>
                  </a:lnTo>
                  <a:lnTo>
                    <a:pt x="892" y="274"/>
                  </a:lnTo>
                  <a:lnTo>
                    <a:pt x="867" y="249"/>
                  </a:lnTo>
                  <a:lnTo>
                    <a:pt x="842" y="224"/>
                  </a:lnTo>
                  <a:lnTo>
                    <a:pt x="817" y="224"/>
                  </a:lnTo>
                  <a:lnTo>
                    <a:pt x="817" y="199"/>
                  </a:lnTo>
                  <a:lnTo>
                    <a:pt x="817" y="174"/>
                  </a:lnTo>
                  <a:lnTo>
                    <a:pt x="817" y="150"/>
                  </a:lnTo>
                  <a:lnTo>
                    <a:pt x="842" y="150"/>
                  </a:lnTo>
                  <a:lnTo>
                    <a:pt x="817" y="150"/>
                  </a:lnTo>
                  <a:lnTo>
                    <a:pt x="817" y="125"/>
                  </a:lnTo>
                  <a:lnTo>
                    <a:pt x="793" y="150"/>
                  </a:lnTo>
                  <a:lnTo>
                    <a:pt x="793" y="174"/>
                  </a:lnTo>
                  <a:lnTo>
                    <a:pt x="768" y="174"/>
                  </a:lnTo>
                  <a:lnTo>
                    <a:pt x="768" y="150"/>
                  </a:lnTo>
                  <a:lnTo>
                    <a:pt x="768" y="125"/>
                  </a:lnTo>
                  <a:lnTo>
                    <a:pt x="743" y="125"/>
                  </a:lnTo>
                  <a:lnTo>
                    <a:pt x="743" y="150"/>
                  </a:lnTo>
                  <a:lnTo>
                    <a:pt x="718" y="125"/>
                  </a:lnTo>
                  <a:lnTo>
                    <a:pt x="694" y="100"/>
                  </a:lnTo>
                  <a:lnTo>
                    <a:pt x="718" y="100"/>
                  </a:lnTo>
                  <a:lnTo>
                    <a:pt x="718" y="75"/>
                  </a:lnTo>
                  <a:lnTo>
                    <a:pt x="718" y="50"/>
                  </a:lnTo>
                  <a:lnTo>
                    <a:pt x="694" y="75"/>
                  </a:lnTo>
                  <a:lnTo>
                    <a:pt x="694" y="100"/>
                  </a:lnTo>
                  <a:lnTo>
                    <a:pt x="669" y="75"/>
                  </a:lnTo>
                  <a:lnTo>
                    <a:pt x="644" y="50"/>
                  </a:lnTo>
                  <a:lnTo>
                    <a:pt x="644" y="25"/>
                  </a:lnTo>
                  <a:lnTo>
                    <a:pt x="644" y="0"/>
                  </a:lnTo>
                  <a:lnTo>
                    <a:pt x="619" y="25"/>
                  </a:lnTo>
                  <a:lnTo>
                    <a:pt x="644" y="100"/>
                  </a:lnTo>
                  <a:lnTo>
                    <a:pt x="644" y="150"/>
                  </a:lnTo>
                  <a:lnTo>
                    <a:pt x="619" y="150"/>
                  </a:lnTo>
                  <a:lnTo>
                    <a:pt x="545" y="100"/>
                  </a:lnTo>
                  <a:lnTo>
                    <a:pt x="495" y="75"/>
                  </a:lnTo>
                  <a:lnTo>
                    <a:pt x="471" y="75"/>
                  </a:lnTo>
                  <a:lnTo>
                    <a:pt x="446" y="100"/>
                  </a:lnTo>
                  <a:lnTo>
                    <a:pt x="396" y="50"/>
                  </a:lnTo>
                  <a:lnTo>
                    <a:pt x="372" y="50"/>
                  </a:lnTo>
                  <a:lnTo>
                    <a:pt x="347" y="75"/>
                  </a:lnTo>
                  <a:lnTo>
                    <a:pt x="322" y="100"/>
                  </a:lnTo>
                  <a:lnTo>
                    <a:pt x="273" y="50"/>
                  </a:lnTo>
                  <a:lnTo>
                    <a:pt x="248" y="25"/>
                  </a:lnTo>
                  <a:lnTo>
                    <a:pt x="223" y="50"/>
                  </a:lnTo>
                  <a:lnTo>
                    <a:pt x="223" y="75"/>
                  </a:lnTo>
                  <a:lnTo>
                    <a:pt x="198" y="100"/>
                  </a:lnTo>
                  <a:lnTo>
                    <a:pt x="173" y="125"/>
                  </a:lnTo>
                  <a:lnTo>
                    <a:pt x="124" y="150"/>
                  </a:lnTo>
                  <a:lnTo>
                    <a:pt x="74" y="125"/>
                  </a:lnTo>
                  <a:lnTo>
                    <a:pt x="50" y="150"/>
                  </a:lnTo>
                  <a:lnTo>
                    <a:pt x="0" y="150"/>
                  </a:lnTo>
                  <a:lnTo>
                    <a:pt x="0" y="199"/>
                  </a:lnTo>
                  <a:lnTo>
                    <a:pt x="74" y="174"/>
                  </a:lnTo>
                  <a:lnTo>
                    <a:pt x="173" y="174"/>
                  </a:lnTo>
                  <a:lnTo>
                    <a:pt x="223" y="174"/>
                  </a:lnTo>
                  <a:lnTo>
                    <a:pt x="248" y="174"/>
                  </a:lnTo>
                  <a:lnTo>
                    <a:pt x="297" y="150"/>
                  </a:lnTo>
                  <a:lnTo>
                    <a:pt x="347" y="150"/>
                  </a:lnTo>
                  <a:lnTo>
                    <a:pt x="372" y="150"/>
                  </a:lnTo>
                  <a:lnTo>
                    <a:pt x="421" y="174"/>
                  </a:lnTo>
                  <a:lnTo>
                    <a:pt x="421" y="125"/>
                  </a:lnTo>
                  <a:lnTo>
                    <a:pt x="446" y="125"/>
                  </a:lnTo>
                  <a:lnTo>
                    <a:pt x="471" y="150"/>
                  </a:lnTo>
                  <a:lnTo>
                    <a:pt x="471" y="174"/>
                  </a:lnTo>
                  <a:lnTo>
                    <a:pt x="495" y="249"/>
                  </a:lnTo>
                  <a:lnTo>
                    <a:pt x="520" y="224"/>
                  </a:lnTo>
                  <a:lnTo>
                    <a:pt x="495" y="174"/>
                  </a:lnTo>
                  <a:lnTo>
                    <a:pt x="520" y="150"/>
                  </a:lnTo>
                  <a:lnTo>
                    <a:pt x="570" y="174"/>
                  </a:lnTo>
                  <a:lnTo>
                    <a:pt x="594" y="224"/>
                  </a:lnTo>
                  <a:lnTo>
                    <a:pt x="570" y="249"/>
                  </a:lnTo>
                  <a:lnTo>
                    <a:pt x="594" y="249"/>
                  </a:lnTo>
                  <a:lnTo>
                    <a:pt x="594" y="274"/>
                  </a:lnTo>
                  <a:lnTo>
                    <a:pt x="570" y="299"/>
                  </a:lnTo>
                  <a:lnTo>
                    <a:pt x="594" y="349"/>
                  </a:lnTo>
                  <a:lnTo>
                    <a:pt x="619" y="349"/>
                  </a:lnTo>
                  <a:lnTo>
                    <a:pt x="644" y="349"/>
                  </a:lnTo>
                  <a:lnTo>
                    <a:pt x="619" y="324"/>
                  </a:lnTo>
                  <a:lnTo>
                    <a:pt x="619" y="299"/>
                  </a:lnTo>
                  <a:lnTo>
                    <a:pt x="619" y="274"/>
                  </a:lnTo>
                  <a:lnTo>
                    <a:pt x="644" y="299"/>
                  </a:lnTo>
                  <a:lnTo>
                    <a:pt x="669" y="299"/>
                  </a:lnTo>
                  <a:lnTo>
                    <a:pt x="669" y="324"/>
                  </a:lnTo>
                  <a:lnTo>
                    <a:pt x="718" y="324"/>
                  </a:lnTo>
                  <a:lnTo>
                    <a:pt x="718" y="349"/>
                  </a:lnTo>
                  <a:lnTo>
                    <a:pt x="743" y="349"/>
                  </a:lnTo>
                  <a:lnTo>
                    <a:pt x="743" y="373"/>
                  </a:lnTo>
                  <a:lnTo>
                    <a:pt x="743" y="398"/>
                  </a:lnTo>
                  <a:lnTo>
                    <a:pt x="743" y="373"/>
                  </a:lnTo>
                  <a:lnTo>
                    <a:pt x="743" y="349"/>
                  </a:lnTo>
                  <a:lnTo>
                    <a:pt x="743" y="324"/>
                  </a:lnTo>
                  <a:lnTo>
                    <a:pt x="768" y="324"/>
                  </a:lnTo>
                  <a:lnTo>
                    <a:pt x="793" y="324"/>
                  </a:lnTo>
                  <a:lnTo>
                    <a:pt x="793" y="349"/>
                  </a:lnTo>
                  <a:lnTo>
                    <a:pt x="817" y="324"/>
                  </a:lnTo>
                  <a:lnTo>
                    <a:pt x="817" y="349"/>
                  </a:lnTo>
                  <a:lnTo>
                    <a:pt x="842" y="349"/>
                  </a:lnTo>
                  <a:lnTo>
                    <a:pt x="867" y="349"/>
                  </a:lnTo>
                  <a:lnTo>
                    <a:pt x="867" y="324"/>
                  </a:lnTo>
                  <a:lnTo>
                    <a:pt x="867" y="299"/>
                  </a:lnTo>
                  <a:lnTo>
                    <a:pt x="892" y="299"/>
                  </a:lnTo>
                  <a:lnTo>
                    <a:pt x="916" y="299"/>
                  </a:lnTo>
                  <a:lnTo>
                    <a:pt x="916" y="274"/>
                  </a:lnTo>
                  <a:lnTo>
                    <a:pt x="941" y="274"/>
                  </a:lnTo>
                  <a:lnTo>
                    <a:pt x="966" y="274"/>
                  </a:lnTo>
                  <a:lnTo>
                    <a:pt x="817" y="274"/>
                  </a:lnTo>
                  <a:lnTo>
                    <a:pt x="817" y="299"/>
                  </a:lnTo>
                  <a:lnTo>
                    <a:pt x="793" y="299"/>
                  </a:lnTo>
                  <a:lnTo>
                    <a:pt x="793" y="274"/>
                  </a:lnTo>
                  <a:lnTo>
                    <a:pt x="768" y="274"/>
                  </a:lnTo>
                  <a:lnTo>
                    <a:pt x="768" y="249"/>
                  </a:lnTo>
                  <a:lnTo>
                    <a:pt x="743" y="224"/>
                  </a:lnTo>
                  <a:lnTo>
                    <a:pt x="743" y="199"/>
                  </a:lnTo>
                  <a:lnTo>
                    <a:pt x="743" y="174"/>
                  </a:lnTo>
                  <a:lnTo>
                    <a:pt x="743" y="150"/>
                  </a:lnTo>
                  <a:lnTo>
                    <a:pt x="743" y="174"/>
                  </a:lnTo>
                  <a:lnTo>
                    <a:pt x="768" y="174"/>
                  </a:lnTo>
                  <a:lnTo>
                    <a:pt x="768" y="199"/>
                  </a:lnTo>
                  <a:lnTo>
                    <a:pt x="768" y="174"/>
                  </a:lnTo>
                  <a:lnTo>
                    <a:pt x="793" y="199"/>
                  </a:lnTo>
                  <a:lnTo>
                    <a:pt x="793" y="224"/>
                  </a:lnTo>
                  <a:lnTo>
                    <a:pt x="817" y="224"/>
                  </a:lnTo>
                  <a:lnTo>
                    <a:pt x="817" y="249"/>
                  </a:lnTo>
                  <a:lnTo>
                    <a:pt x="817" y="274"/>
                  </a:lnTo>
                  <a:lnTo>
                    <a:pt x="966" y="274"/>
                  </a:lnTo>
                  <a:lnTo>
                    <a:pt x="743" y="249"/>
                  </a:lnTo>
                  <a:lnTo>
                    <a:pt x="743" y="274"/>
                  </a:lnTo>
                  <a:lnTo>
                    <a:pt x="743" y="299"/>
                  </a:lnTo>
                  <a:lnTo>
                    <a:pt x="768" y="299"/>
                  </a:lnTo>
                  <a:lnTo>
                    <a:pt x="793" y="324"/>
                  </a:lnTo>
                  <a:lnTo>
                    <a:pt x="817" y="324"/>
                  </a:lnTo>
                  <a:lnTo>
                    <a:pt x="842" y="324"/>
                  </a:lnTo>
                  <a:lnTo>
                    <a:pt x="842" y="299"/>
                  </a:lnTo>
                  <a:lnTo>
                    <a:pt x="817" y="299"/>
                  </a:lnTo>
                  <a:lnTo>
                    <a:pt x="793" y="299"/>
                  </a:lnTo>
                  <a:lnTo>
                    <a:pt x="768" y="274"/>
                  </a:lnTo>
                  <a:lnTo>
                    <a:pt x="743" y="249"/>
                  </a:lnTo>
                  <a:lnTo>
                    <a:pt x="718" y="174"/>
                  </a:lnTo>
                  <a:lnTo>
                    <a:pt x="718" y="199"/>
                  </a:lnTo>
                  <a:lnTo>
                    <a:pt x="694" y="199"/>
                  </a:lnTo>
                  <a:lnTo>
                    <a:pt x="694" y="224"/>
                  </a:lnTo>
                  <a:lnTo>
                    <a:pt x="718" y="224"/>
                  </a:lnTo>
                  <a:lnTo>
                    <a:pt x="718" y="249"/>
                  </a:lnTo>
                  <a:lnTo>
                    <a:pt x="743" y="249"/>
                  </a:lnTo>
                  <a:lnTo>
                    <a:pt x="966" y="274"/>
                  </a:lnTo>
                  <a:lnTo>
                    <a:pt x="669" y="224"/>
                  </a:lnTo>
                  <a:lnTo>
                    <a:pt x="694" y="249"/>
                  </a:lnTo>
                  <a:lnTo>
                    <a:pt x="694" y="274"/>
                  </a:lnTo>
                  <a:lnTo>
                    <a:pt x="694" y="249"/>
                  </a:lnTo>
                  <a:lnTo>
                    <a:pt x="718" y="249"/>
                  </a:lnTo>
                  <a:lnTo>
                    <a:pt x="718" y="224"/>
                  </a:lnTo>
                  <a:lnTo>
                    <a:pt x="694" y="224"/>
                  </a:lnTo>
                  <a:lnTo>
                    <a:pt x="694" y="199"/>
                  </a:lnTo>
                  <a:lnTo>
                    <a:pt x="669" y="199"/>
                  </a:lnTo>
                  <a:lnTo>
                    <a:pt x="669" y="224"/>
                  </a:lnTo>
                  <a:lnTo>
                    <a:pt x="966" y="274"/>
                  </a:lnTo>
                  <a:lnTo>
                    <a:pt x="867" y="274"/>
                  </a:lnTo>
                  <a:lnTo>
                    <a:pt x="867" y="299"/>
                  </a:lnTo>
                  <a:lnTo>
                    <a:pt x="842" y="299"/>
                  </a:lnTo>
                  <a:lnTo>
                    <a:pt x="842" y="274"/>
                  </a:lnTo>
                  <a:lnTo>
                    <a:pt x="842" y="249"/>
                  </a:lnTo>
                  <a:lnTo>
                    <a:pt x="867" y="249"/>
                  </a:lnTo>
                  <a:lnTo>
                    <a:pt x="867" y="274"/>
                  </a:lnTo>
                  <a:lnTo>
                    <a:pt x="966" y="27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54" name="Freeform 352"/>
            <p:cNvSpPr>
              <a:spLocks/>
            </p:cNvSpPr>
            <p:nvPr/>
          </p:nvSpPr>
          <p:spPr bwMode="auto">
            <a:xfrm>
              <a:off x="3602" y="3092"/>
              <a:ext cx="124" cy="38"/>
            </a:xfrm>
            <a:custGeom>
              <a:avLst/>
              <a:gdLst>
                <a:gd name="T0" fmla="*/ 0 w 495"/>
                <a:gd name="T1" fmla="*/ 0 h 149"/>
                <a:gd name="T2" fmla="*/ 0 w 495"/>
                <a:gd name="T3" fmla="*/ 0 h 149"/>
                <a:gd name="T4" fmla="*/ 0 w 495"/>
                <a:gd name="T5" fmla="*/ 0 h 149"/>
                <a:gd name="T6" fmla="*/ 0 w 495"/>
                <a:gd name="T7" fmla="*/ 0 h 149"/>
                <a:gd name="T8" fmla="*/ 0 w 495"/>
                <a:gd name="T9" fmla="*/ 0 h 149"/>
                <a:gd name="T10" fmla="*/ 0 w 495"/>
                <a:gd name="T11" fmla="*/ 0 h 149"/>
                <a:gd name="T12" fmla="*/ 0 w 495"/>
                <a:gd name="T13" fmla="*/ 0 h 149"/>
                <a:gd name="T14" fmla="*/ 0 w 495"/>
                <a:gd name="T15" fmla="*/ 0 h 149"/>
                <a:gd name="T16" fmla="*/ 0 w 495"/>
                <a:gd name="T17" fmla="*/ 0 h 149"/>
                <a:gd name="T18" fmla="*/ 0 w 495"/>
                <a:gd name="T19" fmla="*/ 0 h 149"/>
                <a:gd name="T20" fmla="*/ 0 w 495"/>
                <a:gd name="T21" fmla="*/ 0 h 149"/>
                <a:gd name="T22" fmla="*/ 0 w 495"/>
                <a:gd name="T23" fmla="*/ 0 h 149"/>
                <a:gd name="T24" fmla="*/ 0 w 495"/>
                <a:gd name="T25" fmla="*/ 0 h 149"/>
                <a:gd name="T26" fmla="*/ 0 w 495"/>
                <a:gd name="T27" fmla="*/ 0 h 149"/>
                <a:gd name="T28" fmla="*/ 0 w 495"/>
                <a:gd name="T29" fmla="*/ 0 h 149"/>
                <a:gd name="T30" fmla="*/ 0 w 495"/>
                <a:gd name="T31" fmla="*/ 0 h 149"/>
                <a:gd name="T32" fmla="*/ 0 w 495"/>
                <a:gd name="T33" fmla="*/ 0 h 149"/>
                <a:gd name="T34" fmla="*/ 0 w 495"/>
                <a:gd name="T35" fmla="*/ 0 h 149"/>
                <a:gd name="T36" fmla="*/ 0 w 495"/>
                <a:gd name="T37" fmla="*/ 0 h 149"/>
                <a:gd name="T38" fmla="*/ 0 w 495"/>
                <a:gd name="T39" fmla="*/ 0 h 149"/>
                <a:gd name="T40" fmla="*/ 0 w 495"/>
                <a:gd name="T41" fmla="*/ 0 h 149"/>
                <a:gd name="T42" fmla="*/ 0 w 495"/>
                <a:gd name="T43" fmla="*/ 0 h 149"/>
                <a:gd name="T44" fmla="*/ 0 w 495"/>
                <a:gd name="T45" fmla="*/ 0 h 149"/>
                <a:gd name="T46" fmla="*/ 0 w 495"/>
                <a:gd name="T47" fmla="*/ 0 h 149"/>
                <a:gd name="T48" fmla="*/ 0 w 495"/>
                <a:gd name="T49" fmla="*/ 0 h 149"/>
                <a:gd name="T50" fmla="*/ 0 w 495"/>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5"/>
                <a:gd name="T79" fmla="*/ 0 h 149"/>
                <a:gd name="T80" fmla="*/ 495 w 495"/>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5" h="149">
                  <a:moveTo>
                    <a:pt x="148" y="0"/>
                  </a:moveTo>
                  <a:lnTo>
                    <a:pt x="124" y="0"/>
                  </a:lnTo>
                  <a:lnTo>
                    <a:pt x="74" y="0"/>
                  </a:lnTo>
                  <a:lnTo>
                    <a:pt x="0" y="0"/>
                  </a:lnTo>
                  <a:lnTo>
                    <a:pt x="0" y="25"/>
                  </a:lnTo>
                  <a:lnTo>
                    <a:pt x="74" y="50"/>
                  </a:lnTo>
                  <a:lnTo>
                    <a:pt x="124" y="25"/>
                  </a:lnTo>
                  <a:lnTo>
                    <a:pt x="173" y="74"/>
                  </a:lnTo>
                  <a:lnTo>
                    <a:pt x="148" y="124"/>
                  </a:lnTo>
                  <a:lnTo>
                    <a:pt x="173" y="149"/>
                  </a:lnTo>
                  <a:lnTo>
                    <a:pt x="223" y="149"/>
                  </a:lnTo>
                  <a:lnTo>
                    <a:pt x="272" y="149"/>
                  </a:lnTo>
                  <a:lnTo>
                    <a:pt x="297" y="149"/>
                  </a:lnTo>
                  <a:lnTo>
                    <a:pt x="297" y="99"/>
                  </a:lnTo>
                  <a:lnTo>
                    <a:pt x="346" y="74"/>
                  </a:lnTo>
                  <a:lnTo>
                    <a:pt x="371" y="74"/>
                  </a:lnTo>
                  <a:lnTo>
                    <a:pt x="421" y="74"/>
                  </a:lnTo>
                  <a:lnTo>
                    <a:pt x="470" y="50"/>
                  </a:lnTo>
                  <a:lnTo>
                    <a:pt x="495" y="25"/>
                  </a:lnTo>
                  <a:lnTo>
                    <a:pt x="470" y="25"/>
                  </a:lnTo>
                  <a:lnTo>
                    <a:pt x="371" y="50"/>
                  </a:lnTo>
                  <a:lnTo>
                    <a:pt x="346" y="25"/>
                  </a:lnTo>
                  <a:lnTo>
                    <a:pt x="272" y="25"/>
                  </a:lnTo>
                  <a:lnTo>
                    <a:pt x="247" y="25"/>
                  </a:lnTo>
                  <a:lnTo>
                    <a:pt x="223" y="0"/>
                  </a:lnTo>
                  <a:lnTo>
                    <a:pt x="148"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55" name="Freeform 353"/>
            <p:cNvSpPr>
              <a:spLocks/>
            </p:cNvSpPr>
            <p:nvPr/>
          </p:nvSpPr>
          <p:spPr bwMode="auto">
            <a:xfrm>
              <a:off x="3472" y="2145"/>
              <a:ext cx="62" cy="119"/>
            </a:xfrm>
            <a:custGeom>
              <a:avLst/>
              <a:gdLst>
                <a:gd name="T0" fmla="*/ 0 w 247"/>
                <a:gd name="T1" fmla="*/ 0 h 473"/>
                <a:gd name="T2" fmla="*/ 0 w 247"/>
                <a:gd name="T3" fmla="*/ 0 h 473"/>
                <a:gd name="T4" fmla="*/ 0 w 247"/>
                <a:gd name="T5" fmla="*/ 0 h 473"/>
                <a:gd name="T6" fmla="*/ 0 w 247"/>
                <a:gd name="T7" fmla="*/ 0 h 473"/>
                <a:gd name="T8" fmla="*/ 0 w 247"/>
                <a:gd name="T9" fmla="*/ 0 h 473"/>
                <a:gd name="T10" fmla="*/ 0 w 247"/>
                <a:gd name="T11" fmla="*/ 0 h 473"/>
                <a:gd name="T12" fmla="*/ 0 w 247"/>
                <a:gd name="T13" fmla="*/ 0 h 473"/>
                <a:gd name="T14" fmla="*/ 0 w 247"/>
                <a:gd name="T15" fmla="*/ 0 h 473"/>
                <a:gd name="T16" fmla="*/ 0 w 247"/>
                <a:gd name="T17" fmla="*/ 0 h 473"/>
                <a:gd name="T18" fmla="*/ 0 w 247"/>
                <a:gd name="T19" fmla="*/ 0 h 473"/>
                <a:gd name="T20" fmla="*/ 0 w 247"/>
                <a:gd name="T21" fmla="*/ 0 h 473"/>
                <a:gd name="T22" fmla="*/ 0 w 247"/>
                <a:gd name="T23" fmla="*/ 0 h 473"/>
                <a:gd name="T24" fmla="*/ 0 w 247"/>
                <a:gd name="T25" fmla="*/ 0 h 473"/>
                <a:gd name="T26" fmla="*/ 0 w 247"/>
                <a:gd name="T27" fmla="*/ 0 h 473"/>
                <a:gd name="T28" fmla="*/ 0 w 247"/>
                <a:gd name="T29" fmla="*/ 0 h 473"/>
                <a:gd name="T30" fmla="*/ 0 w 247"/>
                <a:gd name="T31" fmla="*/ 0 h 473"/>
                <a:gd name="T32" fmla="*/ 0 w 247"/>
                <a:gd name="T33" fmla="*/ 0 h 473"/>
                <a:gd name="T34" fmla="*/ 0 w 247"/>
                <a:gd name="T35" fmla="*/ 0 h 473"/>
                <a:gd name="T36" fmla="*/ 0 w 247"/>
                <a:gd name="T37" fmla="*/ 0 h 473"/>
                <a:gd name="T38" fmla="*/ 0 w 247"/>
                <a:gd name="T39" fmla="*/ 0 h 473"/>
                <a:gd name="T40" fmla="*/ 0 w 247"/>
                <a:gd name="T41" fmla="*/ 0 h 473"/>
                <a:gd name="T42" fmla="*/ 0 w 247"/>
                <a:gd name="T43" fmla="*/ 0 h 473"/>
                <a:gd name="T44" fmla="*/ 0 w 247"/>
                <a:gd name="T45" fmla="*/ 0 h 473"/>
                <a:gd name="T46" fmla="*/ 0 w 247"/>
                <a:gd name="T47" fmla="*/ 0 h 473"/>
                <a:gd name="T48" fmla="*/ 0 w 247"/>
                <a:gd name="T49" fmla="*/ 0 h 473"/>
                <a:gd name="T50" fmla="*/ 0 w 247"/>
                <a:gd name="T51" fmla="*/ 0 h 473"/>
                <a:gd name="T52" fmla="*/ 0 w 247"/>
                <a:gd name="T53" fmla="*/ 0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7"/>
                <a:gd name="T82" fmla="*/ 0 h 473"/>
                <a:gd name="T83" fmla="*/ 247 w 247"/>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7" h="473">
                  <a:moveTo>
                    <a:pt x="198" y="298"/>
                  </a:moveTo>
                  <a:lnTo>
                    <a:pt x="223" y="398"/>
                  </a:lnTo>
                  <a:lnTo>
                    <a:pt x="198" y="473"/>
                  </a:lnTo>
                  <a:lnTo>
                    <a:pt x="173" y="473"/>
                  </a:lnTo>
                  <a:lnTo>
                    <a:pt x="148" y="398"/>
                  </a:lnTo>
                  <a:lnTo>
                    <a:pt x="173" y="398"/>
                  </a:lnTo>
                  <a:lnTo>
                    <a:pt x="173" y="323"/>
                  </a:lnTo>
                  <a:lnTo>
                    <a:pt x="148" y="249"/>
                  </a:lnTo>
                  <a:lnTo>
                    <a:pt x="148" y="199"/>
                  </a:lnTo>
                  <a:lnTo>
                    <a:pt x="99" y="174"/>
                  </a:lnTo>
                  <a:lnTo>
                    <a:pt x="49" y="149"/>
                  </a:lnTo>
                  <a:lnTo>
                    <a:pt x="24" y="124"/>
                  </a:lnTo>
                  <a:lnTo>
                    <a:pt x="74" y="124"/>
                  </a:lnTo>
                  <a:lnTo>
                    <a:pt x="0" y="0"/>
                  </a:lnTo>
                  <a:lnTo>
                    <a:pt x="74" y="25"/>
                  </a:lnTo>
                  <a:lnTo>
                    <a:pt x="148" y="50"/>
                  </a:lnTo>
                  <a:lnTo>
                    <a:pt x="173" y="74"/>
                  </a:lnTo>
                  <a:lnTo>
                    <a:pt x="198" y="74"/>
                  </a:lnTo>
                  <a:lnTo>
                    <a:pt x="247" y="99"/>
                  </a:lnTo>
                  <a:lnTo>
                    <a:pt x="198" y="99"/>
                  </a:lnTo>
                  <a:lnTo>
                    <a:pt x="198" y="124"/>
                  </a:lnTo>
                  <a:lnTo>
                    <a:pt x="223" y="149"/>
                  </a:lnTo>
                  <a:lnTo>
                    <a:pt x="247" y="149"/>
                  </a:lnTo>
                  <a:lnTo>
                    <a:pt x="223" y="174"/>
                  </a:lnTo>
                  <a:lnTo>
                    <a:pt x="198" y="174"/>
                  </a:lnTo>
                  <a:lnTo>
                    <a:pt x="198" y="249"/>
                  </a:lnTo>
                  <a:lnTo>
                    <a:pt x="198" y="29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56" name="Freeform 354"/>
            <p:cNvSpPr>
              <a:spLocks/>
            </p:cNvSpPr>
            <p:nvPr/>
          </p:nvSpPr>
          <p:spPr bwMode="auto">
            <a:xfrm>
              <a:off x="3522" y="2693"/>
              <a:ext cx="61" cy="63"/>
            </a:xfrm>
            <a:custGeom>
              <a:avLst/>
              <a:gdLst>
                <a:gd name="T0" fmla="*/ 0 w 247"/>
                <a:gd name="T1" fmla="*/ 0 h 249"/>
                <a:gd name="T2" fmla="*/ 0 w 247"/>
                <a:gd name="T3" fmla="*/ 0 h 249"/>
                <a:gd name="T4" fmla="*/ 0 w 247"/>
                <a:gd name="T5" fmla="*/ 0 h 249"/>
                <a:gd name="T6" fmla="*/ 0 w 247"/>
                <a:gd name="T7" fmla="*/ 0 h 249"/>
                <a:gd name="T8" fmla="*/ 0 w 247"/>
                <a:gd name="T9" fmla="*/ 0 h 249"/>
                <a:gd name="T10" fmla="*/ 0 w 247"/>
                <a:gd name="T11" fmla="*/ 0 h 249"/>
                <a:gd name="T12" fmla="*/ 0 w 247"/>
                <a:gd name="T13" fmla="*/ 0 h 249"/>
                <a:gd name="T14" fmla="*/ 0 w 247"/>
                <a:gd name="T15" fmla="*/ 0 h 249"/>
                <a:gd name="T16" fmla="*/ 0 w 247"/>
                <a:gd name="T17" fmla="*/ 0 h 249"/>
                <a:gd name="T18" fmla="*/ 0 w 247"/>
                <a:gd name="T19" fmla="*/ 0 h 249"/>
                <a:gd name="T20" fmla="*/ 0 w 247"/>
                <a:gd name="T21" fmla="*/ 0 h 249"/>
                <a:gd name="T22" fmla="*/ 0 w 247"/>
                <a:gd name="T23" fmla="*/ 0 h 249"/>
                <a:gd name="T24" fmla="*/ 0 w 247"/>
                <a:gd name="T25" fmla="*/ 0 h 249"/>
                <a:gd name="T26" fmla="*/ 0 w 247"/>
                <a:gd name="T27" fmla="*/ 0 h 249"/>
                <a:gd name="T28" fmla="*/ 0 w 247"/>
                <a:gd name="T29" fmla="*/ 0 h 249"/>
                <a:gd name="T30" fmla="*/ 0 w 247"/>
                <a:gd name="T31" fmla="*/ 0 h 249"/>
                <a:gd name="T32" fmla="*/ 0 w 247"/>
                <a:gd name="T33" fmla="*/ 0 h 249"/>
                <a:gd name="T34" fmla="*/ 0 w 247"/>
                <a:gd name="T35" fmla="*/ 0 h 249"/>
                <a:gd name="T36" fmla="*/ 0 w 247"/>
                <a:gd name="T37" fmla="*/ 0 h 249"/>
                <a:gd name="T38" fmla="*/ 0 w 247"/>
                <a:gd name="T39" fmla="*/ 0 h 2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7"/>
                <a:gd name="T61" fmla="*/ 0 h 249"/>
                <a:gd name="T62" fmla="*/ 247 w 247"/>
                <a:gd name="T63" fmla="*/ 249 h 2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7" h="249">
                  <a:moveTo>
                    <a:pt x="198" y="125"/>
                  </a:moveTo>
                  <a:lnTo>
                    <a:pt x="223" y="100"/>
                  </a:lnTo>
                  <a:lnTo>
                    <a:pt x="247" y="125"/>
                  </a:lnTo>
                  <a:lnTo>
                    <a:pt x="223" y="150"/>
                  </a:lnTo>
                  <a:lnTo>
                    <a:pt x="198" y="175"/>
                  </a:lnTo>
                  <a:lnTo>
                    <a:pt x="198" y="249"/>
                  </a:lnTo>
                  <a:lnTo>
                    <a:pt x="173" y="175"/>
                  </a:lnTo>
                  <a:lnTo>
                    <a:pt x="74" y="224"/>
                  </a:lnTo>
                  <a:lnTo>
                    <a:pt x="49" y="175"/>
                  </a:lnTo>
                  <a:lnTo>
                    <a:pt x="0" y="100"/>
                  </a:lnTo>
                  <a:lnTo>
                    <a:pt x="49" y="100"/>
                  </a:lnTo>
                  <a:lnTo>
                    <a:pt x="74" y="100"/>
                  </a:lnTo>
                  <a:lnTo>
                    <a:pt x="49" y="75"/>
                  </a:lnTo>
                  <a:lnTo>
                    <a:pt x="0" y="75"/>
                  </a:lnTo>
                  <a:lnTo>
                    <a:pt x="0" y="25"/>
                  </a:lnTo>
                  <a:lnTo>
                    <a:pt x="25" y="0"/>
                  </a:lnTo>
                  <a:lnTo>
                    <a:pt x="74" y="75"/>
                  </a:lnTo>
                  <a:lnTo>
                    <a:pt x="99" y="75"/>
                  </a:lnTo>
                  <a:lnTo>
                    <a:pt x="173" y="150"/>
                  </a:lnTo>
                  <a:lnTo>
                    <a:pt x="198" y="12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57" name="Freeform 355"/>
            <p:cNvSpPr>
              <a:spLocks/>
            </p:cNvSpPr>
            <p:nvPr/>
          </p:nvSpPr>
          <p:spPr bwMode="auto">
            <a:xfrm>
              <a:off x="3522" y="1435"/>
              <a:ext cx="725" cy="673"/>
            </a:xfrm>
            <a:custGeom>
              <a:avLst/>
              <a:gdLst>
                <a:gd name="T0" fmla="*/ 0 w 2897"/>
                <a:gd name="T1" fmla="*/ 0 h 2688"/>
                <a:gd name="T2" fmla="*/ 0 w 2897"/>
                <a:gd name="T3" fmla="*/ 0 h 2688"/>
                <a:gd name="T4" fmla="*/ 0 w 2897"/>
                <a:gd name="T5" fmla="*/ 0 h 2688"/>
                <a:gd name="T6" fmla="*/ 0 w 2897"/>
                <a:gd name="T7" fmla="*/ 0 h 2688"/>
                <a:gd name="T8" fmla="*/ 0 w 2897"/>
                <a:gd name="T9" fmla="*/ 0 h 2688"/>
                <a:gd name="T10" fmla="*/ 0 w 2897"/>
                <a:gd name="T11" fmla="*/ 0 h 2688"/>
                <a:gd name="T12" fmla="*/ 0 w 2897"/>
                <a:gd name="T13" fmla="*/ 0 h 2688"/>
                <a:gd name="T14" fmla="*/ 0 w 2897"/>
                <a:gd name="T15" fmla="*/ 0 h 2688"/>
                <a:gd name="T16" fmla="*/ 0 w 2897"/>
                <a:gd name="T17" fmla="*/ 0 h 2688"/>
                <a:gd name="T18" fmla="*/ 0 w 2897"/>
                <a:gd name="T19" fmla="*/ 0 h 2688"/>
                <a:gd name="T20" fmla="*/ 0 w 2897"/>
                <a:gd name="T21" fmla="*/ 0 h 2688"/>
                <a:gd name="T22" fmla="*/ 0 w 2897"/>
                <a:gd name="T23" fmla="*/ 0 h 2688"/>
                <a:gd name="T24" fmla="*/ 0 w 2897"/>
                <a:gd name="T25" fmla="*/ 0 h 2688"/>
                <a:gd name="T26" fmla="*/ 0 w 2897"/>
                <a:gd name="T27" fmla="*/ 0 h 2688"/>
                <a:gd name="T28" fmla="*/ 0 w 2897"/>
                <a:gd name="T29" fmla="*/ 0 h 2688"/>
                <a:gd name="T30" fmla="*/ 0 w 2897"/>
                <a:gd name="T31" fmla="*/ 0 h 2688"/>
                <a:gd name="T32" fmla="*/ 0 w 2897"/>
                <a:gd name="T33" fmla="*/ 0 h 2688"/>
                <a:gd name="T34" fmla="*/ 0 w 2897"/>
                <a:gd name="T35" fmla="*/ 0 h 2688"/>
                <a:gd name="T36" fmla="*/ 0 w 2897"/>
                <a:gd name="T37" fmla="*/ 0 h 2688"/>
                <a:gd name="T38" fmla="*/ 0 w 2897"/>
                <a:gd name="T39" fmla="*/ 0 h 2688"/>
                <a:gd name="T40" fmla="*/ 0 w 2897"/>
                <a:gd name="T41" fmla="*/ 0 h 2688"/>
                <a:gd name="T42" fmla="*/ 0 w 2897"/>
                <a:gd name="T43" fmla="*/ 0 h 2688"/>
                <a:gd name="T44" fmla="*/ 0 w 2897"/>
                <a:gd name="T45" fmla="*/ 0 h 2688"/>
                <a:gd name="T46" fmla="*/ 0 w 2897"/>
                <a:gd name="T47" fmla="*/ 0 h 2688"/>
                <a:gd name="T48" fmla="*/ 0 w 2897"/>
                <a:gd name="T49" fmla="*/ 0 h 2688"/>
                <a:gd name="T50" fmla="*/ 0 w 2897"/>
                <a:gd name="T51" fmla="*/ 0 h 2688"/>
                <a:gd name="T52" fmla="*/ 0 w 2897"/>
                <a:gd name="T53" fmla="*/ 0 h 2688"/>
                <a:gd name="T54" fmla="*/ 0 w 2897"/>
                <a:gd name="T55" fmla="*/ 0 h 2688"/>
                <a:gd name="T56" fmla="*/ 0 w 2897"/>
                <a:gd name="T57" fmla="*/ 0 h 2688"/>
                <a:gd name="T58" fmla="*/ 0 w 2897"/>
                <a:gd name="T59" fmla="*/ 0 h 2688"/>
                <a:gd name="T60" fmla="*/ 0 w 2897"/>
                <a:gd name="T61" fmla="*/ 0 h 2688"/>
                <a:gd name="T62" fmla="*/ 0 w 2897"/>
                <a:gd name="T63" fmla="*/ 0 h 2688"/>
                <a:gd name="T64" fmla="*/ 0 w 2897"/>
                <a:gd name="T65" fmla="*/ 0 h 2688"/>
                <a:gd name="T66" fmla="*/ 0 w 2897"/>
                <a:gd name="T67" fmla="*/ 0 h 2688"/>
                <a:gd name="T68" fmla="*/ 0 w 2897"/>
                <a:gd name="T69" fmla="*/ 0 h 2688"/>
                <a:gd name="T70" fmla="*/ 0 w 2897"/>
                <a:gd name="T71" fmla="*/ 0 h 2688"/>
                <a:gd name="T72" fmla="*/ 0 w 2897"/>
                <a:gd name="T73" fmla="*/ 0 h 2688"/>
                <a:gd name="T74" fmla="*/ 0 w 2897"/>
                <a:gd name="T75" fmla="*/ 0 h 2688"/>
                <a:gd name="T76" fmla="*/ 0 w 2897"/>
                <a:gd name="T77" fmla="*/ 0 h 2688"/>
                <a:gd name="T78" fmla="*/ 0 w 2897"/>
                <a:gd name="T79" fmla="*/ 0 h 2688"/>
                <a:gd name="T80" fmla="*/ 0 w 2897"/>
                <a:gd name="T81" fmla="*/ 0 h 2688"/>
                <a:gd name="T82" fmla="*/ 0 w 2897"/>
                <a:gd name="T83" fmla="*/ 0 h 2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97"/>
                <a:gd name="T127" fmla="*/ 0 h 2688"/>
                <a:gd name="T128" fmla="*/ 2897 w 2897"/>
                <a:gd name="T129" fmla="*/ 2688 h 2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97" h="2688">
                  <a:moveTo>
                    <a:pt x="2204" y="2588"/>
                  </a:moveTo>
                  <a:lnTo>
                    <a:pt x="2278" y="2513"/>
                  </a:lnTo>
                  <a:lnTo>
                    <a:pt x="2303" y="2513"/>
                  </a:lnTo>
                  <a:lnTo>
                    <a:pt x="2328" y="2464"/>
                  </a:lnTo>
                  <a:lnTo>
                    <a:pt x="2352" y="2464"/>
                  </a:lnTo>
                  <a:lnTo>
                    <a:pt x="2427" y="2464"/>
                  </a:lnTo>
                  <a:lnTo>
                    <a:pt x="2451" y="2439"/>
                  </a:lnTo>
                  <a:lnTo>
                    <a:pt x="2476" y="2439"/>
                  </a:lnTo>
                  <a:lnTo>
                    <a:pt x="2476" y="2364"/>
                  </a:lnTo>
                  <a:lnTo>
                    <a:pt x="2526" y="2314"/>
                  </a:lnTo>
                  <a:lnTo>
                    <a:pt x="2575" y="2314"/>
                  </a:lnTo>
                  <a:lnTo>
                    <a:pt x="2600" y="2265"/>
                  </a:lnTo>
                  <a:lnTo>
                    <a:pt x="2625" y="2190"/>
                  </a:lnTo>
                  <a:lnTo>
                    <a:pt x="2674" y="2090"/>
                  </a:lnTo>
                  <a:lnTo>
                    <a:pt x="2674" y="1991"/>
                  </a:lnTo>
                  <a:lnTo>
                    <a:pt x="2724" y="1916"/>
                  </a:lnTo>
                  <a:lnTo>
                    <a:pt x="2773" y="1842"/>
                  </a:lnTo>
                  <a:lnTo>
                    <a:pt x="2848" y="1792"/>
                  </a:lnTo>
                  <a:lnTo>
                    <a:pt x="2897" y="1692"/>
                  </a:lnTo>
                  <a:lnTo>
                    <a:pt x="2897" y="1667"/>
                  </a:lnTo>
                  <a:lnTo>
                    <a:pt x="2872" y="1667"/>
                  </a:lnTo>
                  <a:lnTo>
                    <a:pt x="2848" y="1593"/>
                  </a:lnTo>
                  <a:lnTo>
                    <a:pt x="2798" y="1543"/>
                  </a:lnTo>
                  <a:lnTo>
                    <a:pt x="2749" y="1543"/>
                  </a:lnTo>
                  <a:lnTo>
                    <a:pt x="2724" y="1493"/>
                  </a:lnTo>
                  <a:lnTo>
                    <a:pt x="2749" y="1468"/>
                  </a:lnTo>
                  <a:lnTo>
                    <a:pt x="2749" y="1394"/>
                  </a:lnTo>
                  <a:lnTo>
                    <a:pt x="2674" y="1394"/>
                  </a:lnTo>
                  <a:lnTo>
                    <a:pt x="2650" y="1344"/>
                  </a:lnTo>
                  <a:lnTo>
                    <a:pt x="2699" y="1344"/>
                  </a:lnTo>
                  <a:lnTo>
                    <a:pt x="2749" y="1269"/>
                  </a:lnTo>
                  <a:lnTo>
                    <a:pt x="2724" y="1219"/>
                  </a:lnTo>
                  <a:lnTo>
                    <a:pt x="2773" y="1195"/>
                  </a:lnTo>
                  <a:lnTo>
                    <a:pt x="2823" y="1095"/>
                  </a:lnTo>
                  <a:lnTo>
                    <a:pt x="2749" y="1045"/>
                  </a:lnTo>
                  <a:lnTo>
                    <a:pt x="2724" y="1020"/>
                  </a:lnTo>
                  <a:lnTo>
                    <a:pt x="2526" y="996"/>
                  </a:lnTo>
                  <a:lnTo>
                    <a:pt x="2154" y="846"/>
                  </a:lnTo>
                  <a:lnTo>
                    <a:pt x="2080" y="1020"/>
                  </a:lnTo>
                  <a:lnTo>
                    <a:pt x="2055" y="1045"/>
                  </a:lnTo>
                  <a:lnTo>
                    <a:pt x="1981" y="1095"/>
                  </a:lnTo>
                  <a:lnTo>
                    <a:pt x="1956" y="1045"/>
                  </a:lnTo>
                  <a:lnTo>
                    <a:pt x="1931" y="1045"/>
                  </a:lnTo>
                  <a:lnTo>
                    <a:pt x="1931" y="1020"/>
                  </a:lnTo>
                  <a:lnTo>
                    <a:pt x="1931" y="996"/>
                  </a:lnTo>
                  <a:lnTo>
                    <a:pt x="1857" y="946"/>
                  </a:lnTo>
                  <a:lnTo>
                    <a:pt x="1832" y="946"/>
                  </a:lnTo>
                  <a:lnTo>
                    <a:pt x="1832" y="921"/>
                  </a:lnTo>
                  <a:lnTo>
                    <a:pt x="1808" y="896"/>
                  </a:lnTo>
                  <a:lnTo>
                    <a:pt x="1758" y="896"/>
                  </a:lnTo>
                  <a:lnTo>
                    <a:pt x="1758" y="871"/>
                  </a:lnTo>
                  <a:lnTo>
                    <a:pt x="1733" y="846"/>
                  </a:lnTo>
                  <a:lnTo>
                    <a:pt x="1708" y="821"/>
                  </a:lnTo>
                  <a:lnTo>
                    <a:pt x="1659" y="821"/>
                  </a:lnTo>
                  <a:lnTo>
                    <a:pt x="1634" y="797"/>
                  </a:lnTo>
                  <a:lnTo>
                    <a:pt x="1585" y="772"/>
                  </a:lnTo>
                  <a:lnTo>
                    <a:pt x="1535" y="772"/>
                  </a:lnTo>
                  <a:lnTo>
                    <a:pt x="1510" y="747"/>
                  </a:lnTo>
                  <a:lnTo>
                    <a:pt x="1486" y="697"/>
                  </a:lnTo>
                  <a:lnTo>
                    <a:pt x="1436" y="697"/>
                  </a:lnTo>
                  <a:lnTo>
                    <a:pt x="1337" y="647"/>
                  </a:lnTo>
                  <a:lnTo>
                    <a:pt x="1287" y="622"/>
                  </a:lnTo>
                  <a:lnTo>
                    <a:pt x="941" y="274"/>
                  </a:lnTo>
                  <a:lnTo>
                    <a:pt x="866" y="274"/>
                  </a:lnTo>
                  <a:lnTo>
                    <a:pt x="569" y="50"/>
                  </a:lnTo>
                  <a:lnTo>
                    <a:pt x="446" y="0"/>
                  </a:lnTo>
                  <a:lnTo>
                    <a:pt x="446" y="50"/>
                  </a:lnTo>
                  <a:lnTo>
                    <a:pt x="272" y="174"/>
                  </a:lnTo>
                  <a:lnTo>
                    <a:pt x="247" y="199"/>
                  </a:lnTo>
                  <a:lnTo>
                    <a:pt x="99" y="199"/>
                  </a:lnTo>
                  <a:lnTo>
                    <a:pt x="124" y="498"/>
                  </a:lnTo>
                  <a:lnTo>
                    <a:pt x="74" y="622"/>
                  </a:lnTo>
                  <a:lnTo>
                    <a:pt x="74" y="846"/>
                  </a:lnTo>
                  <a:lnTo>
                    <a:pt x="49" y="971"/>
                  </a:lnTo>
                  <a:lnTo>
                    <a:pt x="0" y="1020"/>
                  </a:lnTo>
                  <a:lnTo>
                    <a:pt x="0" y="1145"/>
                  </a:lnTo>
                  <a:lnTo>
                    <a:pt x="99" y="1244"/>
                  </a:lnTo>
                  <a:lnTo>
                    <a:pt x="124" y="1244"/>
                  </a:lnTo>
                  <a:lnTo>
                    <a:pt x="148" y="1269"/>
                  </a:lnTo>
                  <a:lnTo>
                    <a:pt x="173" y="1319"/>
                  </a:lnTo>
                  <a:lnTo>
                    <a:pt x="173" y="1344"/>
                  </a:lnTo>
                  <a:lnTo>
                    <a:pt x="198" y="1394"/>
                  </a:lnTo>
                  <a:lnTo>
                    <a:pt x="223" y="1394"/>
                  </a:lnTo>
                  <a:lnTo>
                    <a:pt x="272" y="1443"/>
                  </a:lnTo>
                  <a:lnTo>
                    <a:pt x="272" y="1493"/>
                  </a:lnTo>
                  <a:lnTo>
                    <a:pt x="346" y="1518"/>
                  </a:lnTo>
                  <a:lnTo>
                    <a:pt x="371" y="1593"/>
                  </a:lnTo>
                  <a:lnTo>
                    <a:pt x="346" y="1618"/>
                  </a:lnTo>
                  <a:lnTo>
                    <a:pt x="371" y="1618"/>
                  </a:lnTo>
                  <a:lnTo>
                    <a:pt x="396" y="1642"/>
                  </a:lnTo>
                  <a:lnTo>
                    <a:pt x="421" y="1642"/>
                  </a:lnTo>
                  <a:lnTo>
                    <a:pt x="421" y="1667"/>
                  </a:lnTo>
                  <a:lnTo>
                    <a:pt x="470" y="1717"/>
                  </a:lnTo>
                  <a:lnTo>
                    <a:pt x="470" y="1792"/>
                  </a:lnTo>
                  <a:lnTo>
                    <a:pt x="495" y="1792"/>
                  </a:lnTo>
                  <a:lnTo>
                    <a:pt x="495" y="1717"/>
                  </a:lnTo>
                  <a:lnTo>
                    <a:pt x="520" y="1692"/>
                  </a:lnTo>
                  <a:lnTo>
                    <a:pt x="545" y="1742"/>
                  </a:lnTo>
                  <a:lnTo>
                    <a:pt x="545" y="1817"/>
                  </a:lnTo>
                  <a:lnTo>
                    <a:pt x="668" y="1891"/>
                  </a:lnTo>
                  <a:lnTo>
                    <a:pt x="668" y="1966"/>
                  </a:lnTo>
                  <a:lnTo>
                    <a:pt x="743" y="1941"/>
                  </a:lnTo>
                  <a:lnTo>
                    <a:pt x="941" y="2190"/>
                  </a:lnTo>
                  <a:lnTo>
                    <a:pt x="990" y="2240"/>
                  </a:lnTo>
                  <a:lnTo>
                    <a:pt x="1164" y="2265"/>
                  </a:lnTo>
                  <a:lnTo>
                    <a:pt x="1362" y="2314"/>
                  </a:lnTo>
                  <a:lnTo>
                    <a:pt x="1634" y="2190"/>
                  </a:lnTo>
                  <a:lnTo>
                    <a:pt x="1659" y="2215"/>
                  </a:lnTo>
                  <a:lnTo>
                    <a:pt x="1659" y="2265"/>
                  </a:lnTo>
                  <a:lnTo>
                    <a:pt x="1684" y="2339"/>
                  </a:lnTo>
                  <a:lnTo>
                    <a:pt x="1733" y="2339"/>
                  </a:lnTo>
                  <a:lnTo>
                    <a:pt x="1783" y="2339"/>
                  </a:lnTo>
                  <a:lnTo>
                    <a:pt x="1808" y="2389"/>
                  </a:lnTo>
                  <a:lnTo>
                    <a:pt x="1857" y="2364"/>
                  </a:lnTo>
                  <a:lnTo>
                    <a:pt x="1882" y="2389"/>
                  </a:lnTo>
                  <a:lnTo>
                    <a:pt x="1981" y="2538"/>
                  </a:lnTo>
                  <a:lnTo>
                    <a:pt x="1981" y="2588"/>
                  </a:lnTo>
                  <a:lnTo>
                    <a:pt x="2030" y="2663"/>
                  </a:lnTo>
                  <a:lnTo>
                    <a:pt x="2080" y="2688"/>
                  </a:lnTo>
                  <a:lnTo>
                    <a:pt x="2105" y="2663"/>
                  </a:lnTo>
                  <a:lnTo>
                    <a:pt x="2080" y="2588"/>
                  </a:lnTo>
                  <a:lnTo>
                    <a:pt x="2105" y="2563"/>
                  </a:lnTo>
                  <a:lnTo>
                    <a:pt x="2154" y="2613"/>
                  </a:lnTo>
                  <a:lnTo>
                    <a:pt x="2179" y="2688"/>
                  </a:lnTo>
                  <a:lnTo>
                    <a:pt x="2229" y="2663"/>
                  </a:lnTo>
                  <a:lnTo>
                    <a:pt x="2204" y="2613"/>
                  </a:lnTo>
                  <a:lnTo>
                    <a:pt x="2204" y="2588"/>
                  </a:lnTo>
                  <a:close/>
                </a:path>
              </a:pathLst>
            </a:custGeom>
            <a:solidFill>
              <a:srgbClr val="FFFF66"/>
            </a:solidFill>
            <a:ln w="0">
              <a:solidFill>
                <a:srgbClr val="000000"/>
              </a:solidFill>
              <a:prstDash val="solid"/>
              <a:round/>
              <a:headEnd/>
              <a:tailEnd/>
            </a:ln>
          </p:spPr>
          <p:txBody>
            <a:bodyPr/>
            <a:lstStyle/>
            <a:p>
              <a:endParaRPr lang="sv-SE"/>
            </a:p>
          </p:txBody>
        </p:sp>
        <p:sp>
          <p:nvSpPr>
            <p:cNvPr id="358" name="Freeform 356"/>
            <p:cNvSpPr>
              <a:spLocks/>
            </p:cNvSpPr>
            <p:nvPr/>
          </p:nvSpPr>
          <p:spPr bwMode="auto">
            <a:xfrm>
              <a:off x="3553" y="1983"/>
              <a:ext cx="477" cy="443"/>
            </a:xfrm>
            <a:custGeom>
              <a:avLst/>
              <a:gdLst>
                <a:gd name="T0" fmla="*/ 0 w 1906"/>
                <a:gd name="T1" fmla="*/ 0 h 1766"/>
                <a:gd name="T2" fmla="*/ 0 w 1906"/>
                <a:gd name="T3" fmla="*/ 0 h 1766"/>
                <a:gd name="T4" fmla="*/ 0 w 1906"/>
                <a:gd name="T5" fmla="*/ 0 h 1766"/>
                <a:gd name="T6" fmla="*/ 0 w 1906"/>
                <a:gd name="T7" fmla="*/ 0 h 1766"/>
                <a:gd name="T8" fmla="*/ 0 w 1906"/>
                <a:gd name="T9" fmla="*/ 0 h 1766"/>
                <a:gd name="T10" fmla="*/ 0 w 1906"/>
                <a:gd name="T11" fmla="*/ 0 h 1766"/>
                <a:gd name="T12" fmla="*/ 0 w 1906"/>
                <a:gd name="T13" fmla="*/ 0 h 1766"/>
                <a:gd name="T14" fmla="*/ 0 w 1906"/>
                <a:gd name="T15" fmla="*/ 0 h 1766"/>
                <a:gd name="T16" fmla="*/ 0 w 1906"/>
                <a:gd name="T17" fmla="*/ 0 h 1766"/>
                <a:gd name="T18" fmla="*/ 0 w 1906"/>
                <a:gd name="T19" fmla="*/ 0 h 1766"/>
                <a:gd name="T20" fmla="*/ 0 w 1906"/>
                <a:gd name="T21" fmla="*/ 0 h 1766"/>
                <a:gd name="T22" fmla="*/ 0 w 1906"/>
                <a:gd name="T23" fmla="*/ 0 h 1766"/>
                <a:gd name="T24" fmla="*/ 0 w 1906"/>
                <a:gd name="T25" fmla="*/ 0 h 1766"/>
                <a:gd name="T26" fmla="*/ 0 w 1906"/>
                <a:gd name="T27" fmla="*/ 0 h 1766"/>
                <a:gd name="T28" fmla="*/ 0 w 1906"/>
                <a:gd name="T29" fmla="*/ 0 h 1766"/>
                <a:gd name="T30" fmla="*/ 0 w 1906"/>
                <a:gd name="T31" fmla="*/ 0 h 1766"/>
                <a:gd name="T32" fmla="*/ 0 w 1906"/>
                <a:gd name="T33" fmla="*/ 0 h 1766"/>
                <a:gd name="T34" fmla="*/ 0 w 1906"/>
                <a:gd name="T35" fmla="*/ 0 h 1766"/>
                <a:gd name="T36" fmla="*/ 0 w 1906"/>
                <a:gd name="T37" fmla="*/ 0 h 1766"/>
                <a:gd name="T38" fmla="*/ 0 w 1906"/>
                <a:gd name="T39" fmla="*/ 0 h 1766"/>
                <a:gd name="T40" fmla="*/ 0 w 1906"/>
                <a:gd name="T41" fmla="*/ 0 h 1766"/>
                <a:gd name="T42" fmla="*/ 0 w 1906"/>
                <a:gd name="T43" fmla="*/ 0 h 1766"/>
                <a:gd name="T44" fmla="*/ 0 w 1906"/>
                <a:gd name="T45" fmla="*/ 0 h 1766"/>
                <a:gd name="T46" fmla="*/ 0 w 1906"/>
                <a:gd name="T47" fmla="*/ 0 h 1766"/>
                <a:gd name="T48" fmla="*/ 0 w 1906"/>
                <a:gd name="T49" fmla="*/ 0 h 1766"/>
                <a:gd name="T50" fmla="*/ 0 w 1906"/>
                <a:gd name="T51" fmla="*/ 0 h 1766"/>
                <a:gd name="T52" fmla="*/ 0 w 1906"/>
                <a:gd name="T53" fmla="*/ 0 h 1766"/>
                <a:gd name="T54" fmla="*/ 0 w 1906"/>
                <a:gd name="T55" fmla="*/ 0 h 1766"/>
                <a:gd name="T56" fmla="*/ 0 w 1906"/>
                <a:gd name="T57" fmla="*/ 0 h 1766"/>
                <a:gd name="T58" fmla="*/ 0 w 1906"/>
                <a:gd name="T59" fmla="*/ 0 h 1766"/>
                <a:gd name="T60" fmla="*/ 0 w 1906"/>
                <a:gd name="T61" fmla="*/ 0 h 1766"/>
                <a:gd name="T62" fmla="*/ 0 w 1906"/>
                <a:gd name="T63" fmla="*/ 0 h 1766"/>
                <a:gd name="T64" fmla="*/ 0 w 1906"/>
                <a:gd name="T65" fmla="*/ 0 h 1766"/>
                <a:gd name="T66" fmla="*/ 0 w 1906"/>
                <a:gd name="T67" fmla="*/ 0 h 1766"/>
                <a:gd name="T68" fmla="*/ 0 w 1906"/>
                <a:gd name="T69" fmla="*/ 0 h 1766"/>
                <a:gd name="T70" fmla="*/ 0 w 1906"/>
                <a:gd name="T71" fmla="*/ 0 h 1766"/>
                <a:gd name="T72" fmla="*/ 0 w 1906"/>
                <a:gd name="T73" fmla="*/ 0 h 1766"/>
                <a:gd name="T74" fmla="*/ 0 w 1906"/>
                <a:gd name="T75" fmla="*/ 0 h 1766"/>
                <a:gd name="T76" fmla="*/ 0 w 1906"/>
                <a:gd name="T77" fmla="*/ 0 h 1766"/>
                <a:gd name="T78" fmla="*/ 0 w 1906"/>
                <a:gd name="T79" fmla="*/ 0 h 1766"/>
                <a:gd name="T80" fmla="*/ 0 w 1906"/>
                <a:gd name="T81" fmla="*/ 0 h 1766"/>
                <a:gd name="T82" fmla="*/ 0 w 1906"/>
                <a:gd name="T83" fmla="*/ 0 h 1766"/>
                <a:gd name="T84" fmla="*/ 0 w 1906"/>
                <a:gd name="T85" fmla="*/ 0 h 1766"/>
                <a:gd name="T86" fmla="*/ 0 w 1906"/>
                <a:gd name="T87" fmla="*/ 0 h 1766"/>
                <a:gd name="T88" fmla="*/ 0 w 1906"/>
                <a:gd name="T89" fmla="*/ 0 h 1766"/>
                <a:gd name="T90" fmla="*/ 0 w 1906"/>
                <a:gd name="T91" fmla="*/ 0 h 1766"/>
                <a:gd name="T92" fmla="*/ 0 w 1906"/>
                <a:gd name="T93" fmla="*/ 0 h 1766"/>
                <a:gd name="T94" fmla="*/ 0 w 1906"/>
                <a:gd name="T95" fmla="*/ 0 h 1766"/>
                <a:gd name="T96" fmla="*/ 0 w 1906"/>
                <a:gd name="T97" fmla="*/ 0 h 1766"/>
                <a:gd name="T98" fmla="*/ 0 w 1906"/>
                <a:gd name="T99" fmla="*/ 0 h 1766"/>
                <a:gd name="T100" fmla="*/ 0 w 1906"/>
                <a:gd name="T101" fmla="*/ 0 h 1766"/>
                <a:gd name="T102" fmla="*/ 0 w 1906"/>
                <a:gd name="T103" fmla="*/ 0 h 1766"/>
                <a:gd name="T104" fmla="*/ 0 w 1906"/>
                <a:gd name="T105" fmla="*/ 0 h 1766"/>
                <a:gd name="T106" fmla="*/ 0 w 1906"/>
                <a:gd name="T107" fmla="*/ 0 h 1766"/>
                <a:gd name="T108" fmla="*/ 0 w 1906"/>
                <a:gd name="T109" fmla="*/ 0 h 1766"/>
                <a:gd name="T110" fmla="*/ 0 w 1906"/>
                <a:gd name="T111" fmla="*/ 0 h 17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6"/>
                <a:gd name="T169" fmla="*/ 0 h 1766"/>
                <a:gd name="T170" fmla="*/ 1906 w 1906"/>
                <a:gd name="T171" fmla="*/ 1766 h 17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6" h="1766">
                  <a:moveTo>
                    <a:pt x="643" y="1667"/>
                  </a:moveTo>
                  <a:lnTo>
                    <a:pt x="767" y="1667"/>
                  </a:lnTo>
                  <a:lnTo>
                    <a:pt x="891" y="1692"/>
                  </a:lnTo>
                  <a:lnTo>
                    <a:pt x="941" y="1742"/>
                  </a:lnTo>
                  <a:lnTo>
                    <a:pt x="965" y="1717"/>
                  </a:lnTo>
                  <a:lnTo>
                    <a:pt x="1015" y="1742"/>
                  </a:lnTo>
                  <a:lnTo>
                    <a:pt x="1040" y="1717"/>
                  </a:lnTo>
                  <a:lnTo>
                    <a:pt x="1064" y="1742"/>
                  </a:lnTo>
                  <a:lnTo>
                    <a:pt x="1114" y="1742"/>
                  </a:lnTo>
                  <a:lnTo>
                    <a:pt x="1188" y="1766"/>
                  </a:lnTo>
                  <a:lnTo>
                    <a:pt x="1188" y="1717"/>
                  </a:lnTo>
                  <a:lnTo>
                    <a:pt x="1238" y="1692"/>
                  </a:lnTo>
                  <a:lnTo>
                    <a:pt x="1238" y="1667"/>
                  </a:lnTo>
                  <a:lnTo>
                    <a:pt x="1188" y="1642"/>
                  </a:lnTo>
                  <a:lnTo>
                    <a:pt x="1139" y="1592"/>
                  </a:lnTo>
                  <a:lnTo>
                    <a:pt x="1163" y="1543"/>
                  </a:lnTo>
                  <a:lnTo>
                    <a:pt x="1188" y="1543"/>
                  </a:lnTo>
                  <a:lnTo>
                    <a:pt x="1188" y="1468"/>
                  </a:lnTo>
                  <a:lnTo>
                    <a:pt x="1139" y="1443"/>
                  </a:lnTo>
                  <a:lnTo>
                    <a:pt x="1139" y="1418"/>
                  </a:lnTo>
                  <a:lnTo>
                    <a:pt x="1163" y="1418"/>
                  </a:lnTo>
                  <a:lnTo>
                    <a:pt x="1213" y="1468"/>
                  </a:lnTo>
                  <a:lnTo>
                    <a:pt x="1263" y="1493"/>
                  </a:lnTo>
                  <a:lnTo>
                    <a:pt x="1263" y="1443"/>
                  </a:lnTo>
                  <a:lnTo>
                    <a:pt x="1287" y="1418"/>
                  </a:lnTo>
                  <a:lnTo>
                    <a:pt x="1337" y="1443"/>
                  </a:lnTo>
                  <a:lnTo>
                    <a:pt x="1362" y="1368"/>
                  </a:lnTo>
                  <a:lnTo>
                    <a:pt x="1411" y="1319"/>
                  </a:lnTo>
                  <a:lnTo>
                    <a:pt x="1386" y="1269"/>
                  </a:lnTo>
                  <a:lnTo>
                    <a:pt x="1411" y="1244"/>
                  </a:lnTo>
                  <a:lnTo>
                    <a:pt x="1461" y="1169"/>
                  </a:lnTo>
                  <a:lnTo>
                    <a:pt x="1386" y="1194"/>
                  </a:lnTo>
                  <a:lnTo>
                    <a:pt x="1386" y="1144"/>
                  </a:lnTo>
                  <a:lnTo>
                    <a:pt x="1436" y="1169"/>
                  </a:lnTo>
                  <a:lnTo>
                    <a:pt x="1510" y="1095"/>
                  </a:lnTo>
                  <a:lnTo>
                    <a:pt x="1485" y="1070"/>
                  </a:lnTo>
                  <a:lnTo>
                    <a:pt x="1510" y="1045"/>
                  </a:lnTo>
                  <a:lnTo>
                    <a:pt x="1560" y="1095"/>
                  </a:lnTo>
                  <a:lnTo>
                    <a:pt x="1584" y="1020"/>
                  </a:lnTo>
                  <a:lnTo>
                    <a:pt x="1609" y="945"/>
                  </a:lnTo>
                  <a:lnTo>
                    <a:pt x="1535" y="945"/>
                  </a:lnTo>
                  <a:lnTo>
                    <a:pt x="1560" y="921"/>
                  </a:lnTo>
                  <a:lnTo>
                    <a:pt x="1584" y="921"/>
                  </a:lnTo>
                  <a:lnTo>
                    <a:pt x="1584" y="871"/>
                  </a:lnTo>
                  <a:lnTo>
                    <a:pt x="1634" y="771"/>
                  </a:lnTo>
                  <a:lnTo>
                    <a:pt x="1684" y="771"/>
                  </a:lnTo>
                  <a:lnTo>
                    <a:pt x="1758" y="721"/>
                  </a:lnTo>
                  <a:lnTo>
                    <a:pt x="1807" y="746"/>
                  </a:lnTo>
                  <a:lnTo>
                    <a:pt x="1832" y="697"/>
                  </a:lnTo>
                  <a:lnTo>
                    <a:pt x="1832" y="622"/>
                  </a:lnTo>
                  <a:lnTo>
                    <a:pt x="1882" y="597"/>
                  </a:lnTo>
                  <a:lnTo>
                    <a:pt x="1906" y="473"/>
                  </a:lnTo>
                  <a:lnTo>
                    <a:pt x="1857" y="398"/>
                  </a:lnTo>
                  <a:lnTo>
                    <a:pt x="1857" y="348"/>
                  </a:lnTo>
                  <a:lnTo>
                    <a:pt x="1758" y="199"/>
                  </a:lnTo>
                  <a:lnTo>
                    <a:pt x="1733" y="174"/>
                  </a:lnTo>
                  <a:lnTo>
                    <a:pt x="1684" y="199"/>
                  </a:lnTo>
                  <a:lnTo>
                    <a:pt x="1659" y="149"/>
                  </a:lnTo>
                  <a:lnTo>
                    <a:pt x="1609" y="149"/>
                  </a:lnTo>
                  <a:lnTo>
                    <a:pt x="1560" y="149"/>
                  </a:lnTo>
                  <a:lnTo>
                    <a:pt x="1535" y="75"/>
                  </a:lnTo>
                  <a:lnTo>
                    <a:pt x="1535" y="25"/>
                  </a:lnTo>
                  <a:lnTo>
                    <a:pt x="1510" y="0"/>
                  </a:lnTo>
                  <a:lnTo>
                    <a:pt x="1238" y="124"/>
                  </a:lnTo>
                  <a:lnTo>
                    <a:pt x="1040" y="75"/>
                  </a:lnTo>
                  <a:lnTo>
                    <a:pt x="866" y="50"/>
                  </a:lnTo>
                  <a:lnTo>
                    <a:pt x="817" y="0"/>
                  </a:lnTo>
                  <a:lnTo>
                    <a:pt x="767" y="124"/>
                  </a:lnTo>
                  <a:lnTo>
                    <a:pt x="767" y="199"/>
                  </a:lnTo>
                  <a:lnTo>
                    <a:pt x="792" y="298"/>
                  </a:lnTo>
                  <a:lnTo>
                    <a:pt x="693" y="323"/>
                  </a:lnTo>
                  <a:lnTo>
                    <a:pt x="643" y="323"/>
                  </a:lnTo>
                  <a:lnTo>
                    <a:pt x="643" y="348"/>
                  </a:lnTo>
                  <a:lnTo>
                    <a:pt x="569" y="298"/>
                  </a:lnTo>
                  <a:lnTo>
                    <a:pt x="520" y="348"/>
                  </a:lnTo>
                  <a:lnTo>
                    <a:pt x="470" y="323"/>
                  </a:lnTo>
                  <a:lnTo>
                    <a:pt x="445" y="323"/>
                  </a:lnTo>
                  <a:lnTo>
                    <a:pt x="520" y="423"/>
                  </a:lnTo>
                  <a:lnTo>
                    <a:pt x="520" y="473"/>
                  </a:lnTo>
                  <a:lnTo>
                    <a:pt x="520" y="547"/>
                  </a:lnTo>
                  <a:lnTo>
                    <a:pt x="544" y="522"/>
                  </a:lnTo>
                  <a:lnTo>
                    <a:pt x="594" y="547"/>
                  </a:lnTo>
                  <a:lnTo>
                    <a:pt x="594" y="597"/>
                  </a:lnTo>
                  <a:lnTo>
                    <a:pt x="792" y="796"/>
                  </a:lnTo>
                  <a:lnTo>
                    <a:pt x="965" y="995"/>
                  </a:lnTo>
                  <a:lnTo>
                    <a:pt x="817" y="1020"/>
                  </a:lnTo>
                  <a:lnTo>
                    <a:pt x="742" y="1144"/>
                  </a:lnTo>
                  <a:lnTo>
                    <a:pt x="693" y="1169"/>
                  </a:lnTo>
                  <a:lnTo>
                    <a:pt x="693" y="1244"/>
                  </a:lnTo>
                  <a:lnTo>
                    <a:pt x="643" y="1219"/>
                  </a:lnTo>
                  <a:lnTo>
                    <a:pt x="594" y="1244"/>
                  </a:lnTo>
                  <a:lnTo>
                    <a:pt x="520" y="1219"/>
                  </a:lnTo>
                  <a:lnTo>
                    <a:pt x="346" y="1319"/>
                  </a:lnTo>
                  <a:lnTo>
                    <a:pt x="198" y="1319"/>
                  </a:lnTo>
                  <a:lnTo>
                    <a:pt x="148" y="1368"/>
                  </a:lnTo>
                  <a:lnTo>
                    <a:pt x="123" y="1343"/>
                  </a:lnTo>
                  <a:lnTo>
                    <a:pt x="74" y="1319"/>
                  </a:lnTo>
                  <a:lnTo>
                    <a:pt x="24" y="1343"/>
                  </a:lnTo>
                  <a:lnTo>
                    <a:pt x="24" y="1393"/>
                  </a:lnTo>
                  <a:lnTo>
                    <a:pt x="24" y="1468"/>
                  </a:lnTo>
                  <a:lnTo>
                    <a:pt x="0" y="1468"/>
                  </a:lnTo>
                  <a:lnTo>
                    <a:pt x="24" y="1518"/>
                  </a:lnTo>
                  <a:lnTo>
                    <a:pt x="49" y="1518"/>
                  </a:lnTo>
                  <a:lnTo>
                    <a:pt x="74" y="1592"/>
                  </a:lnTo>
                  <a:lnTo>
                    <a:pt x="173" y="1642"/>
                  </a:lnTo>
                  <a:lnTo>
                    <a:pt x="222" y="1617"/>
                  </a:lnTo>
                  <a:lnTo>
                    <a:pt x="247" y="1642"/>
                  </a:lnTo>
                  <a:lnTo>
                    <a:pt x="297" y="1567"/>
                  </a:lnTo>
                  <a:lnTo>
                    <a:pt x="371" y="1567"/>
                  </a:lnTo>
                  <a:lnTo>
                    <a:pt x="544" y="1642"/>
                  </a:lnTo>
                  <a:lnTo>
                    <a:pt x="569" y="1667"/>
                  </a:lnTo>
                  <a:lnTo>
                    <a:pt x="643" y="1667"/>
                  </a:lnTo>
                  <a:close/>
                </a:path>
              </a:pathLst>
            </a:custGeom>
            <a:solidFill>
              <a:srgbClr val="FFFF66"/>
            </a:solidFill>
            <a:ln w="0">
              <a:solidFill>
                <a:srgbClr val="000000"/>
              </a:solidFill>
              <a:prstDash val="solid"/>
              <a:round/>
              <a:headEnd/>
              <a:tailEnd/>
            </a:ln>
          </p:spPr>
          <p:txBody>
            <a:bodyPr/>
            <a:lstStyle/>
            <a:p>
              <a:endParaRPr lang="sv-SE"/>
            </a:p>
          </p:txBody>
        </p:sp>
        <p:sp>
          <p:nvSpPr>
            <p:cNvPr id="359" name="Freeform 357"/>
            <p:cNvSpPr>
              <a:spLocks/>
            </p:cNvSpPr>
            <p:nvPr/>
          </p:nvSpPr>
          <p:spPr bwMode="auto">
            <a:xfrm>
              <a:off x="3261" y="1722"/>
              <a:ext cx="533" cy="834"/>
            </a:xfrm>
            <a:custGeom>
              <a:avLst/>
              <a:gdLst>
                <a:gd name="T0" fmla="*/ 0 w 2129"/>
                <a:gd name="T1" fmla="*/ 0 h 3334"/>
                <a:gd name="T2" fmla="*/ 0 w 2129"/>
                <a:gd name="T3" fmla="*/ 0 h 3334"/>
                <a:gd name="T4" fmla="*/ 0 w 2129"/>
                <a:gd name="T5" fmla="*/ 0 h 3334"/>
                <a:gd name="T6" fmla="*/ 0 w 2129"/>
                <a:gd name="T7" fmla="*/ 0 h 3334"/>
                <a:gd name="T8" fmla="*/ 0 w 2129"/>
                <a:gd name="T9" fmla="*/ 0 h 3334"/>
                <a:gd name="T10" fmla="*/ 0 w 2129"/>
                <a:gd name="T11" fmla="*/ 0 h 3334"/>
                <a:gd name="T12" fmla="*/ 0 w 2129"/>
                <a:gd name="T13" fmla="*/ 0 h 3334"/>
                <a:gd name="T14" fmla="*/ 0 w 2129"/>
                <a:gd name="T15" fmla="*/ 0 h 3334"/>
                <a:gd name="T16" fmla="*/ 0 w 2129"/>
                <a:gd name="T17" fmla="*/ 0 h 3334"/>
                <a:gd name="T18" fmla="*/ 0 w 2129"/>
                <a:gd name="T19" fmla="*/ 0 h 3334"/>
                <a:gd name="T20" fmla="*/ 0 w 2129"/>
                <a:gd name="T21" fmla="*/ 0 h 3334"/>
                <a:gd name="T22" fmla="*/ 0 w 2129"/>
                <a:gd name="T23" fmla="*/ 0 h 3334"/>
                <a:gd name="T24" fmla="*/ 0 w 2129"/>
                <a:gd name="T25" fmla="*/ 0 h 3334"/>
                <a:gd name="T26" fmla="*/ 0 w 2129"/>
                <a:gd name="T27" fmla="*/ 0 h 3334"/>
                <a:gd name="T28" fmla="*/ 0 w 2129"/>
                <a:gd name="T29" fmla="*/ 0 h 3334"/>
                <a:gd name="T30" fmla="*/ 0 w 2129"/>
                <a:gd name="T31" fmla="*/ 0 h 3334"/>
                <a:gd name="T32" fmla="*/ 0 w 2129"/>
                <a:gd name="T33" fmla="*/ 0 h 3334"/>
                <a:gd name="T34" fmla="*/ 0 w 2129"/>
                <a:gd name="T35" fmla="*/ 0 h 3334"/>
                <a:gd name="T36" fmla="*/ 0 w 2129"/>
                <a:gd name="T37" fmla="*/ 0 h 3334"/>
                <a:gd name="T38" fmla="*/ 0 w 2129"/>
                <a:gd name="T39" fmla="*/ 0 h 3334"/>
                <a:gd name="T40" fmla="*/ 0 w 2129"/>
                <a:gd name="T41" fmla="*/ 0 h 3334"/>
                <a:gd name="T42" fmla="*/ 0 w 2129"/>
                <a:gd name="T43" fmla="*/ 0 h 3334"/>
                <a:gd name="T44" fmla="*/ 0 w 2129"/>
                <a:gd name="T45" fmla="*/ 0 h 3334"/>
                <a:gd name="T46" fmla="*/ 0 w 2129"/>
                <a:gd name="T47" fmla="*/ 0 h 3334"/>
                <a:gd name="T48" fmla="*/ 0 w 2129"/>
                <a:gd name="T49" fmla="*/ 0 h 3334"/>
                <a:gd name="T50" fmla="*/ 0 w 2129"/>
                <a:gd name="T51" fmla="*/ 0 h 3334"/>
                <a:gd name="T52" fmla="*/ 0 w 2129"/>
                <a:gd name="T53" fmla="*/ 0 h 3334"/>
                <a:gd name="T54" fmla="*/ 0 w 2129"/>
                <a:gd name="T55" fmla="*/ 0 h 3334"/>
                <a:gd name="T56" fmla="*/ 0 w 2129"/>
                <a:gd name="T57" fmla="*/ 0 h 3334"/>
                <a:gd name="T58" fmla="*/ 0 w 2129"/>
                <a:gd name="T59" fmla="*/ 0 h 3334"/>
                <a:gd name="T60" fmla="*/ 0 w 2129"/>
                <a:gd name="T61" fmla="*/ 0 h 3334"/>
                <a:gd name="T62" fmla="*/ 0 w 2129"/>
                <a:gd name="T63" fmla="*/ 0 h 3334"/>
                <a:gd name="T64" fmla="*/ 0 w 2129"/>
                <a:gd name="T65" fmla="*/ 0 h 3334"/>
                <a:gd name="T66" fmla="*/ 0 w 2129"/>
                <a:gd name="T67" fmla="*/ 0 h 3334"/>
                <a:gd name="T68" fmla="*/ 0 w 2129"/>
                <a:gd name="T69" fmla="*/ 0 h 3334"/>
                <a:gd name="T70" fmla="*/ 0 w 2129"/>
                <a:gd name="T71" fmla="*/ 0 h 3334"/>
                <a:gd name="T72" fmla="*/ 0 w 2129"/>
                <a:gd name="T73" fmla="*/ 0 h 3334"/>
                <a:gd name="T74" fmla="*/ 0 w 2129"/>
                <a:gd name="T75" fmla="*/ 0 h 3334"/>
                <a:gd name="T76" fmla="*/ 0 w 2129"/>
                <a:gd name="T77" fmla="*/ 0 h 3334"/>
                <a:gd name="T78" fmla="*/ 0 w 2129"/>
                <a:gd name="T79" fmla="*/ 0 h 3334"/>
                <a:gd name="T80" fmla="*/ 0 w 2129"/>
                <a:gd name="T81" fmla="*/ 0 h 3334"/>
                <a:gd name="T82" fmla="*/ 0 w 2129"/>
                <a:gd name="T83" fmla="*/ 0 h 3334"/>
                <a:gd name="T84" fmla="*/ 0 w 2129"/>
                <a:gd name="T85" fmla="*/ 0 h 3334"/>
                <a:gd name="T86" fmla="*/ 0 w 2129"/>
                <a:gd name="T87" fmla="*/ 0 h 3334"/>
                <a:gd name="T88" fmla="*/ 0 w 2129"/>
                <a:gd name="T89" fmla="*/ 0 h 3334"/>
                <a:gd name="T90" fmla="*/ 0 w 2129"/>
                <a:gd name="T91" fmla="*/ 0 h 3334"/>
                <a:gd name="T92" fmla="*/ 0 w 2129"/>
                <a:gd name="T93" fmla="*/ 0 h 3334"/>
                <a:gd name="T94" fmla="*/ 0 w 2129"/>
                <a:gd name="T95" fmla="*/ 0 h 3334"/>
                <a:gd name="T96" fmla="*/ 0 w 2129"/>
                <a:gd name="T97" fmla="*/ 0 h 3334"/>
                <a:gd name="T98" fmla="*/ 0 w 2129"/>
                <a:gd name="T99" fmla="*/ 0 h 3334"/>
                <a:gd name="T100" fmla="*/ 0 w 2129"/>
                <a:gd name="T101" fmla="*/ 0 h 33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29"/>
                <a:gd name="T154" fmla="*/ 0 h 3334"/>
                <a:gd name="T155" fmla="*/ 2129 w 2129"/>
                <a:gd name="T156" fmla="*/ 3334 h 33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29" h="3334">
                  <a:moveTo>
                    <a:pt x="1906" y="2189"/>
                  </a:moveTo>
                  <a:lnTo>
                    <a:pt x="1857" y="2214"/>
                  </a:lnTo>
                  <a:lnTo>
                    <a:pt x="1857" y="2289"/>
                  </a:lnTo>
                  <a:lnTo>
                    <a:pt x="1807" y="2264"/>
                  </a:lnTo>
                  <a:lnTo>
                    <a:pt x="1758" y="2289"/>
                  </a:lnTo>
                  <a:lnTo>
                    <a:pt x="1684" y="2264"/>
                  </a:lnTo>
                  <a:lnTo>
                    <a:pt x="1510" y="2364"/>
                  </a:lnTo>
                  <a:lnTo>
                    <a:pt x="1362" y="2364"/>
                  </a:lnTo>
                  <a:lnTo>
                    <a:pt x="1312" y="2413"/>
                  </a:lnTo>
                  <a:lnTo>
                    <a:pt x="1287" y="2388"/>
                  </a:lnTo>
                  <a:lnTo>
                    <a:pt x="1238" y="2364"/>
                  </a:lnTo>
                  <a:lnTo>
                    <a:pt x="1188" y="2388"/>
                  </a:lnTo>
                  <a:lnTo>
                    <a:pt x="1188" y="2438"/>
                  </a:lnTo>
                  <a:lnTo>
                    <a:pt x="1188" y="2513"/>
                  </a:lnTo>
                  <a:lnTo>
                    <a:pt x="1164" y="2513"/>
                  </a:lnTo>
                  <a:lnTo>
                    <a:pt x="1188" y="2563"/>
                  </a:lnTo>
                  <a:lnTo>
                    <a:pt x="1213" y="2563"/>
                  </a:lnTo>
                  <a:lnTo>
                    <a:pt x="1238" y="2637"/>
                  </a:lnTo>
                  <a:lnTo>
                    <a:pt x="1337" y="2687"/>
                  </a:lnTo>
                  <a:lnTo>
                    <a:pt x="1386" y="2662"/>
                  </a:lnTo>
                  <a:lnTo>
                    <a:pt x="1411" y="2687"/>
                  </a:lnTo>
                  <a:lnTo>
                    <a:pt x="1411" y="2737"/>
                  </a:lnTo>
                  <a:lnTo>
                    <a:pt x="1436" y="2762"/>
                  </a:lnTo>
                  <a:lnTo>
                    <a:pt x="1436" y="2836"/>
                  </a:lnTo>
                  <a:lnTo>
                    <a:pt x="1287" y="2936"/>
                  </a:lnTo>
                  <a:lnTo>
                    <a:pt x="1312" y="2986"/>
                  </a:lnTo>
                  <a:lnTo>
                    <a:pt x="1287" y="3035"/>
                  </a:lnTo>
                  <a:lnTo>
                    <a:pt x="1287" y="3085"/>
                  </a:lnTo>
                  <a:lnTo>
                    <a:pt x="1263" y="3060"/>
                  </a:lnTo>
                  <a:lnTo>
                    <a:pt x="1213" y="3060"/>
                  </a:lnTo>
                  <a:lnTo>
                    <a:pt x="1188" y="3110"/>
                  </a:lnTo>
                  <a:lnTo>
                    <a:pt x="1164" y="3035"/>
                  </a:lnTo>
                  <a:lnTo>
                    <a:pt x="1139" y="3060"/>
                  </a:lnTo>
                  <a:lnTo>
                    <a:pt x="1114" y="3035"/>
                  </a:lnTo>
                  <a:lnTo>
                    <a:pt x="1040" y="3135"/>
                  </a:lnTo>
                  <a:lnTo>
                    <a:pt x="1040" y="3284"/>
                  </a:lnTo>
                  <a:lnTo>
                    <a:pt x="990" y="3334"/>
                  </a:lnTo>
                  <a:lnTo>
                    <a:pt x="965" y="3309"/>
                  </a:lnTo>
                  <a:lnTo>
                    <a:pt x="891" y="3284"/>
                  </a:lnTo>
                  <a:lnTo>
                    <a:pt x="792" y="3284"/>
                  </a:lnTo>
                  <a:lnTo>
                    <a:pt x="767" y="3259"/>
                  </a:lnTo>
                  <a:lnTo>
                    <a:pt x="644" y="3234"/>
                  </a:lnTo>
                  <a:lnTo>
                    <a:pt x="619" y="3259"/>
                  </a:lnTo>
                  <a:lnTo>
                    <a:pt x="594" y="3234"/>
                  </a:lnTo>
                  <a:lnTo>
                    <a:pt x="594" y="3185"/>
                  </a:lnTo>
                  <a:lnTo>
                    <a:pt x="544" y="3085"/>
                  </a:lnTo>
                  <a:lnTo>
                    <a:pt x="470" y="2986"/>
                  </a:lnTo>
                  <a:lnTo>
                    <a:pt x="544" y="2911"/>
                  </a:lnTo>
                  <a:lnTo>
                    <a:pt x="520" y="2911"/>
                  </a:lnTo>
                  <a:lnTo>
                    <a:pt x="520" y="2861"/>
                  </a:lnTo>
                  <a:lnTo>
                    <a:pt x="445" y="2911"/>
                  </a:lnTo>
                  <a:lnTo>
                    <a:pt x="396" y="2836"/>
                  </a:lnTo>
                  <a:lnTo>
                    <a:pt x="346" y="2787"/>
                  </a:lnTo>
                  <a:lnTo>
                    <a:pt x="297" y="2712"/>
                  </a:lnTo>
                  <a:lnTo>
                    <a:pt x="223" y="2712"/>
                  </a:lnTo>
                  <a:lnTo>
                    <a:pt x="74" y="2662"/>
                  </a:lnTo>
                  <a:lnTo>
                    <a:pt x="0" y="2314"/>
                  </a:lnTo>
                  <a:lnTo>
                    <a:pt x="24" y="2189"/>
                  </a:lnTo>
                  <a:lnTo>
                    <a:pt x="24" y="2065"/>
                  </a:lnTo>
                  <a:lnTo>
                    <a:pt x="74" y="1966"/>
                  </a:lnTo>
                  <a:lnTo>
                    <a:pt x="0" y="1717"/>
                  </a:lnTo>
                  <a:lnTo>
                    <a:pt x="99" y="1518"/>
                  </a:lnTo>
                  <a:lnTo>
                    <a:pt x="74" y="1418"/>
                  </a:lnTo>
                  <a:lnTo>
                    <a:pt x="148" y="1343"/>
                  </a:lnTo>
                  <a:lnTo>
                    <a:pt x="148" y="1294"/>
                  </a:lnTo>
                  <a:lnTo>
                    <a:pt x="198" y="1269"/>
                  </a:lnTo>
                  <a:lnTo>
                    <a:pt x="322" y="1070"/>
                  </a:lnTo>
                  <a:lnTo>
                    <a:pt x="396" y="995"/>
                  </a:lnTo>
                  <a:lnTo>
                    <a:pt x="544" y="945"/>
                  </a:lnTo>
                  <a:lnTo>
                    <a:pt x="569" y="970"/>
                  </a:lnTo>
                  <a:lnTo>
                    <a:pt x="743" y="1020"/>
                  </a:lnTo>
                  <a:lnTo>
                    <a:pt x="866" y="1045"/>
                  </a:lnTo>
                  <a:lnTo>
                    <a:pt x="941" y="871"/>
                  </a:lnTo>
                  <a:lnTo>
                    <a:pt x="941" y="672"/>
                  </a:lnTo>
                  <a:lnTo>
                    <a:pt x="941" y="622"/>
                  </a:lnTo>
                  <a:lnTo>
                    <a:pt x="916" y="597"/>
                  </a:lnTo>
                  <a:lnTo>
                    <a:pt x="842" y="572"/>
                  </a:lnTo>
                  <a:lnTo>
                    <a:pt x="743" y="497"/>
                  </a:lnTo>
                  <a:lnTo>
                    <a:pt x="990" y="50"/>
                  </a:lnTo>
                  <a:lnTo>
                    <a:pt x="1040" y="0"/>
                  </a:lnTo>
                  <a:lnTo>
                    <a:pt x="1139" y="99"/>
                  </a:lnTo>
                  <a:lnTo>
                    <a:pt x="1164" y="99"/>
                  </a:lnTo>
                  <a:lnTo>
                    <a:pt x="1188" y="124"/>
                  </a:lnTo>
                  <a:lnTo>
                    <a:pt x="1213" y="174"/>
                  </a:lnTo>
                  <a:lnTo>
                    <a:pt x="1213" y="199"/>
                  </a:lnTo>
                  <a:lnTo>
                    <a:pt x="1238" y="249"/>
                  </a:lnTo>
                  <a:lnTo>
                    <a:pt x="1263" y="249"/>
                  </a:lnTo>
                  <a:lnTo>
                    <a:pt x="1312" y="298"/>
                  </a:lnTo>
                  <a:lnTo>
                    <a:pt x="1312" y="348"/>
                  </a:lnTo>
                  <a:lnTo>
                    <a:pt x="1386" y="373"/>
                  </a:lnTo>
                  <a:lnTo>
                    <a:pt x="1411" y="448"/>
                  </a:lnTo>
                  <a:lnTo>
                    <a:pt x="1386" y="473"/>
                  </a:lnTo>
                  <a:lnTo>
                    <a:pt x="1411" y="473"/>
                  </a:lnTo>
                  <a:lnTo>
                    <a:pt x="1436" y="497"/>
                  </a:lnTo>
                  <a:lnTo>
                    <a:pt x="1461" y="497"/>
                  </a:lnTo>
                  <a:lnTo>
                    <a:pt x="1461" y="522"/>
                  </a:lnTo>
                  <a:lnTo>
                    <a:pt x="1510" y="572"/>
                  </a:lnTo>
                  <a:lnTo>
                    <a:pt x="1510" y="647"/>
                  </a:lnTo>
                  <a:lnTo>
                    <a:pt x="1535" y="647"/>
                  </a:lnTo>
                  <a:lnTo>
                    <a:pt x="1535" y="572"/>
                  </a:lnTo>
                  <a:lnTo>
                    <a:pt x="1560" y="547"/>
                  </a:lnTo>
                  <a:lnTo>
                    <a:pt x="1585" y="597"/>
                  </a:lnTo>
                  <a:lnTo>
                    <a:pt x="1585" y="672"/>
                  </a:lnTo>
                  <a:lnTo>
                    <a:pt x="1708" y="746"/>
                  </a:lnTo>
                  <a:lnTo>
                    <a:pt x="1708" y="821"/>
                  </a:lnTo>
                  <a:lnTo>
                    <a:pt x="1783" y="796"/>
                  </a:lnTo>
                  <a:lnTo>
                    <a:pt x="1981" y="1045"/>
                  </a:lnTo>
                  <a:lnTo>
                    <a:pt x="1931" y="1169"/>
                  </a:lnTo>
                  <a:lnTo>
                    <a:pt x="1931" y="1244"/>
                  </a:lnTo>
                  <a:lnTo>
                    <a:pt x="1956" y="1343"/>
                  </a:lnTo>
                  <a:lnTo>
                    <a:pt x="1857" y="1368"/>
                  </a:lnTo>
                  <a:lnTo>
                    <a:pt x="1807" y="1368"/>
                  </a:lnTo>
                  <a:lnTo>
                    <a:pt x="1807" y="1393"/>
                  </a:lnTo>
                  <a:lnTo>
                    <a:pt x="1733" y="1343"/>
                  </a:lnTo>
                  <a:lnTo>
                    <a:pt x="1684" y="1393"/>
                  </a:lnTo>
                  <a:lnTo>
                    <a:pt x="1634" y="1368"/>
                  </a:lnTo>
                  <a:lnTo>
                    <a:pt x="1609" y="1368"/>
                  </a:lnTo>
                  <a:lnTo>
                    <a:pt x="1684" y="1468"/>
                  </a:lnTo>
                  <a:lnTo>
                    <a:pt x="1684" y="1518"/>
                  </a:lnTo>
                  <a:lnTo>
                    <a:pt x="1684" y="1592"/>
                  </a:lnTo>
                  <a:lnTo>
                    <a:pt x="1708" y="1567"/>
                  </a:lnTo>
                  <a:lnTo>
                    <a:pt x="1758" y="1592"/>
                  </a:lnTo>
                  <a:lnTo>
                    <a:pt x="1758" y="1642"/>
                  </a:lnTo>
                  <a:lnTo>
                    <a:pt x="1956" y="1841"/>
                  </a:lnTo>
                  <a:lnTo>
                    <a:pt x="2129" y="2040"/>
                  </a:lnTo>
                  <a:lnTo>
                    <a:pt x="1981" y="2065"/>
                  </a:lnTo>
                  <a:lnTo>
                    <a:pt x="1906" y="2189"/>
                  </a:lnTo>
                  <a:lnTo>
                    <a:pt x="1089" y="1791"/>
                  </a:lnTo>
                  <a:lnTo>
                    <a:pt x="1040" y="1766"/>
                  </a:lnTo>
                  <a:lnTo>
                    <a:pt x="1015" y="1766"/>
                  </a:lnTo>
                  <a:lnTo>
                    <a:pt x="990" y="1742"/>
                  </a:lnTo>
                  <a:lnTo>
                    <a:pt x="916" y="1717"/>
                  </a:lnTo>
                  <a:lnTo>
                    <a:pt x="842" y="1692"/>
                  </a:lnTo>
                  <a:lnTo>
                    <a:pt x="916" y="1816"/>
                  </a:lnTo>
                  <a:lnTo>
                    <a:pt x="866" y="1816"/>
                  </a:lnTo>
                  <a:lnTo>
                    <a:pt x="891" y="1841"/>
                  </a:lnTo>
                  <a:lnTo>
                    <a:pt x="941" y="1866"/>
                  </a:lnTo>
                  <a:lnTo>
                    <a:pt x="990" y="1891"/>
                  </a:lnTo>
                  <a:lnTo>
                    <a:pt x="990" y="1941"/>
                  </a:lnTo>
                  <a:lnTo>
                    <a:pt x="1015" y="2015"/>
                  </a:lnTo>
                  <a:lnTo>
                    <a:pt x="1015" y="2090"/>
                  </a:lnTo>
                  <a:lnTo>
                    <a:pt x="990" y="2090"/>
                  </a:lnTo>
                  <a:lnTo>
                    <a:pt x="1015" y="2165"/>
                  </a:lnTo>
                  <a:lnTo>
                    <a:pt x="1040" y="2165"/>
                  </a:lnTo>
                  <a:lnTo>
                    <a:pt x="1065" y="2090"/>
                  </a:lnTo>
                  <a:lnTo>
                    <a:pt x="1040" y="1990"/>
                  </a:lnTo>
                  <a:lnTo>
                    <a:pt x="1040" y="1941"/>
                  </a:lnTo>
                  <a:lnTo>
                    <a:pt x="1040" y="1866"/>
                  </a:lnTo>
                  <a:lnTo>
                    <a:pt x="1065" y="1866"/>
                  </a:lnTo>
                  <a:lnTo>
                    <a:pt x="1089" y="1841"/>
                  </a:lnTo>
                  <a:lnTo>
                    <a:pt x="1065" y="1841"/>
                  </a:lnTo>
                  <a:lnTo>
                    <a:pt x="1040" y="1816"/>
                  </a:lnTo>
                  <a:lnTo>
                    <a:pt x="1040" y="1791"/>
                  </a:lnTo>
                  <a:lnTo>
                    <a:pt x="1089" y="1791"/>
                  </a:lnTo>
                  <a:lnTo>
                    <a:pt x="1906" y="218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60" name="Freeform 358"/>
            <p:cNvSpPr>
              <a:spLocks/>
            </p:cNvSpPr>
            <p:nvPr/>
          </p:nvSpPr>
          <p:spPr bwMode="auto">
            <a:xfrm>
              <a:off x="3261" y="1722"/>
              <a:ext cx="533" cy="834"/>
            </a:xfrm>
            <a:custGeom>
              <a:avLst/>
              <a:gdLst>
                <a:gd name="T0" fmla="*/ 0 w 2129"/>
                <a:gd name="T1" fmla="*/ 0 h 3334"/>
                <a:gd name="T2" fmla="*/ 0 w 2129"/>
                <a:gd name="T3" fmla="*/ 0 h 3334"/>
                <a:gd name="T4" fmla="*/ 0 w 2129"/>
                <a:gd name="T5" fmla="*/ 0 h 3334"/>
                <a:gd name="T6" fmla="*/ 0 w 2129"/>
                <a:gd name="T7" fmla="*/ 0 h 3334"/>
                <a:gd name="T8" fmla="*/ 0 w 2129"/>
                <a:gd name="T9" fmla="*/ 0 h 3334"/>
                <a:gd name="T10" fmla="*/ 0 w 2129"/>
                <a:gd name="T11" fmla="*/ 0 h 3334"/>
                <a:gd name="T12" fmla="*/ 0 w 2129"/>
                <a:gd name="T13" fmla="*/ 0 h 3334"/>
                <a:gd name="T14" fmla="*/ 0 w 2129"/>
                <a:gd name="T15" fmla="*/ 0 h 3334"/>
                <a:gd name="T16" fmla="*/ 0 w 2129"/>
                <a:gd name="T17" fmla="*/ 0 h 3334"/>
                <a:gd name="T18" fmla="*/ 0 w 2129"/>
                <a:gd name="T19" fmla="*/ 0 h 3334"/>
                <a:gd name="T20" fmla="*/ 0 w 2129"/>
                <a:gd name="T21" fmla="*/ 0 h 3334"/>
                <a:gd name="T22" fmla="*/ 0 w 2129"/>
                <a:gd name="T23" fmla="*/ 0 h 3334"/>
                <a:gd name="T24" fmla="*/ 0 w 2129"/>
                <a:gd name="T25" fmla="*/ 0 h 3334"/>
                <a:gd name="T26" fmla="*/ 0 w 2129"/>
                <a:gd name="T27" fmla="*/ 0 h 3334"/>
                <a:gd name="T28" fmla="*/ 0 w 2129"/>
                <a:gd name="T29" fmla="*/ 0 h 3334"/>
                <a:gd name="T30" fmla="*/ 0 w 2129"/>
                <a:gd name="T31" fmla="*/ 0 h 3334"/>
                <a:gd name="T32" fmla="*/ 0 w 2129"/>
                <a:gd name="T33" fmla="*/ 0 h 3334"/>
                <a:gd name="T34" fmla="*/ 0 w 2129"/>
                <a:gd name="T35" fmla="*/ 0 h 3334"/>
                <a:gd name="T36" fmla="*/ 0 w 2129"/>
                <a:gd name="T37" fmla="*/ 0 h 3334"/>
                <a:gd name="T38" fmla="*/ 0 w 2129"/>
                <a:gd name="T39" fmla="*/ 0 h 3334"/>
                <a:gd name="T40" fmla="*/ 0 w 2129"/>
                <a:gd name="T41" fmla="*/ 0 h 3334"/>
                <a:gd name="T42" fmla="*/ 0 w 2129"/>
                <a:gd name="T43" fmla="*/ 0 h 3334"/>
                <a:gd name="T44" fmla="*/ 0 w 2129"/>
                <a:gd name="T45" fmla="*/ 0 h 3334"/>
                <a:gd name="T46" fmla="*/ 0 w 2129"/>
                <a:gd name="T47" fmla="*/ 0 h 3334"/>
                <a:gd name="T48" fmla="*/ 0 w 2129"/>
                <a:gd name="T49" fmla="*/ 0 h 3334"/>
                <a:gd name="T50" fmla="*/ 0 w 2129"/>
                <a:gd name="T51" fmla="*/ 0 h 3334"/>
                <a:gd name="T52" fmla="*/ 0 w 2129"/>
                <a:gd name="T53" fmla="*/ 0 h 3334"/>
                <a:gd name="T54" fmla="*/ 0 w 2129"/>
                <a:gd name="T55" fmla="*/ 0 h 3334"/>
                <a:gd name="T56" fmla="*/ 0 w 2129"/>
                <a:gd name="T57" fmla="*/ 0 h 3334"/>
                <a:gd name="T58" fmla="*/ 0 w 2129"/>
                <a:gd name="T59" fmla="*/ 0 h 3334"/>
                <a:gd name="T60" fmla="*/ 0 w 2129"/>
                <a:gd name="T61" fmla="*/ 0 h 3334"/>
                <a:gd name="T62" fmla="*/ 0 w 2129"/>
                <a:gd name="T63" fmla="*/ 0 h 3334"/>
                <a:gd name="T64" fmla="*/ 0 w 2129"/>
                <a:gd name="T65" fmla="*/ 0 h 3334"/>
                <a:gd name="T66" fmla="*/ 0 w 2129"/>
                <a:gd name="T67" fmla="*/ 0 h 3334"/>
                <a:gd name="T68" fmla="*/ 0 w 2129"/>
                <a:gd name="T69" fmla="*/ 0 h 3334"/>
                <a:gd name="T70" fmla="*/ 0 w 2129"/>
                <a:gd name="T71" fmla="*/ 0 h 3334"/>
                <a:gd name="T72" fmla="*/ 0 w 2129"/>
                <a:gd name="T73" fmla="*/ 0 h 3334"/>
                <a:gd name="T74" fmla="*/ 0 w 2129"/>
                <a:gd name="T75" fmla="*/ 0 h 3334"/>
                <a:gd name="T76" fmla="*/ 0 w 2129"/>
                <a:gd name="T77" fmla="*/ 0 h 3334"/>
                <a:gd name="T78" fmla="*/ 0 w 2129"/>
                <a:gd name="T79" fmla="*/ 0 h 3334"/>
                <a:gd name="T80" fmla="*/ 0 w 2129"/>
                <a:gd name="T81" fmla="*/ 0 h 3334"/>
                <a:gd name="T82" fmla="*/ 0 w 2129"/>
                <a:gd name="T83" fmla="*/ 0 h 3334"/>
                <a:gd name="T84" fmla="*/ 0 w 2129"/>
                <a:gd name="T85" fmla="*/ 0 h 3334"/>
                <a:gd name="T86" fmla="*/ 0 w 2129"/>
                <a:gd name="T87" fmla="*/ 0 h 3334"/>
                <a:gd name="T88" fmla="*/ 0 w 2129"/>
                <a:gd name="T89" fmla="*/ 0 h 3334"/>
                <a:gd name="T90" fmla="*/ 0 w 2129"/>
                <a:gd name="T91" fmla="*/ 0 h 3334"/>
                <a:gd name="T92" fmla="*/ 0 w 2129"/>
                <a:gd name="T93" fmla="*/ 0 h 3334"/>
                <a:gd name="T94" fmla="*/ 0 w 2129"/>
                <a:gd name="T95" fmla="*/ 0 h 3334"/>
                <a:gd name="T96" fmla="*/ 0 w 2129"/>
                <a:gd name="T97" fmla="*/ 0 h 3334"/>
                <a:gd name="T98" fmla="*/ 0 w 2129"/>
                <a:gd name="T99" fmla="*/ 0 h 3334"/>
                <a:gd name="T100" fmla="*/ 0 w 2129"/>
                <a:gd name="T101" fmla="*/ 0 h 3334"/>
                <a:gd name="T102" fmla="*/ 0 w 2129"/>
                <a:gd name="T103" fmla="*/ 0 h 3334"/>
                <a:gd name="T104" fmla="*/ 0 w 2129"/>
                <a:gd name="T105" fmla="*/ 0 h 3334"/>
                <a:gd name="T106" fmla="*/ 0 w 2129"/>
                <a:gd name="T107" fmla="*/ 0 h 3334"/>
                <a:gd name="T108" fmla="*/ 0 w 2129"/>
                <a:gd name="T109" fmla="*/ 0 h 3334"/>
                <a:gd name="T110" fmla="*/ 0 w 2129"/>
                <a:gd name="T111" fmla="*/ 0 h 3334"/>
                <a:gd name="T112" fmla="*/ 0 w 2129"/>
                <a:gd name="T113" fmla="*/ 0 h 3334"/>
                <a:gd name="T114" fmla="*/ 0 w 2129"/>
                <a:gd name="T115" fmla="*/ 0 h 3334"/>
                <a:gd name="T116" fmla="*/ 0 w 2129"/>
                <a:gd name="T117" fmla="*/ 0 h 3334"/>
                <a:gd name="T118" fmla="*/ 0 w 2129"/>
                <a:gd name="T119" fmla="*/ 0 h 3334"/>
                <a:gd name="T120" fmla="*/ 0 w 2129"/>
                <a:gd name="T121" fmla="*/ 0 h 3334"/>
                <a:gd name="T122" fmla="*/ 0 w 2129"/>
                <a:gd name="T123" fmla="*/ 0 h 3334"/>
                <a:gd name="T124" fmla="*/ 0 w 2129"/>
                <a:gd name="T125" fmla="*/ 0 h 3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29"/>
                <a:gd name="T190" fmla="*/ 0 h 3334"/>
                <a:gd name="T191" fmla="*/ 2129 w 2129"/>
                <a:gd name="T192" fmla="*/ 3334 h 3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29" h="3334">
                  <a:moveTo>
                    <a:pt x="1906" y="2189"/>
                  </a:moveTo>
                  <a:lnTo>
                    <a:pt x="1857" y="2214"/>
                  </a:lnTo>
                  <a:lnTo>
                    <a:pt x="1857" y="2289"/>
                  </a:lnTo>
                  <a:lnTo>
                    <a:pt x="1807" y="2264"/>
                  </a:lnTo>
                  <a:lnTo>
                    <a:pt x="1758" y="2289"/>
                  </a:lnTo>
                  <a:lnTo>
                    <a:pt x="1684" y="2264"/>
                  </a:lnTo>
                  <a:lnTo>
                    <a:pt x="1510" y="2364"/>
                  </a:lnTo>
                  <a:lnTo>
                    <a:pt x="1362" y="2364"/>
                  </a:lnTo>
                  <a:lnTo>
                    <a:pt x="1312" y="2413"/>
                  </a:lnTo>
                  <a:lnTo>
                    <a:pt x="1287" y="2388"/>
                  </a:lnTo>
                  <a:lnTo>
                    <a:pt x="1238" y="2364"/>
                  </a:lnTo>
                  <a:lnTo>
                    <a:pt x="1188" y="2388"/>
                  </a:lnTo>
                  <a:lnTo>
                    <a:pt x="1188" y="2438"/>
                  </a:lnTo>
                  <a:lnTo>
                    <a:pt x="1188" y="2513"/>
                  </a:lnTo>
                  <a:lnTo>
                    <a:pt x="1164" y="2513"/>
                  </a:lnTo>
                  <a:lnTo>
                    <a:pt x="1188" y="2563"/>
                  </a:lnTo>
                  <a:lnTo>
                    <a:pt x="1213" y="2563"/>
                  </a:lnTo>
                  <a:lnTo>
                    <a:pt x="1238" y="2637"/>
                  </a:lnTo>
                  <a:lnTo>
                    <a:pt x="1337" y="2687"/>
                  </a:lnTo>
                  <a:lnTo>
                    <a:pt x="1386" y="2662"/>
                  </a:lnTo>
                  <a:lnTo>
                    <a:pt x="1411" y="2687"/>
                  </a:lnTo>
                  <a:lnTo>
                    <a:pt x="1411" y="2737"/>
                  </a:lnTo>
                  <a:lnTo>
                    <a:pt x="1436" y="2762"/>
                  </a:lnTo>
                  <a:lnTo>
                    <a:pt x="1436" y="2836"/>
                  </a:lnTo>
                  <a:lnTo>
                    <a:pt x="1287" y="2936"/>
                  </a:lnTo>
                  <a:lnTo>
                    <a:pt x="1312" y="2986"/>
                  </a:lnTo>
                  <a:lnTo>
                    <a:pt x="1287" y="3035"/>
                  </a:lnTo>
                  <a:lnTo>
                    <a:pt x="1287" y="3085"/>
                  </a:lnTo>
                  <a:lnTo>
                    <a:pt x="1263" y="3060"/>
                  </a:lnTo>
                  <a:lnTo>
                    <a:pt x="1213" y="3060"/>
                  </a:lnTo>
                  <a:lnTo>
                    <a:pt x="1188" y="3110"/>
                  </a:lnTo>
                  <a:lnTo>
                    <a:pt x="1164" y="3035"/>
                  </a:lnTo>
                  <a:lnTo>
                    <a:pt x="1139" y="3060"/>
                  </a:lnTo>
                  <a:lnTo>
                    <a:pt x="1114" y="3035"/>
                  </a:lnTo>
                  <a:lnTo>
                    <a:pt x="1040" y="3135"/>
                  </a:lnTo>
                  <a:lnTo>
                    <a:pt x="1040" y="3284"/>
                  </a:lnTo>
                  <a:lnTo>
                    <a:pt x="990" y="3334"/>
                  </a:lnTo>
                  <a:lnTo>
                    <a:pt x="965" y="3309"/>
                  </a:lnTo>
                  <a:lnTo>
                    <a:pt x="891" y="3284"/>
                  </a:lnTo>
                  <a:lnTo>
                    <a:pt x="792" y="3284"/>
                  </a:lnTo>
                  <a:lnTo>
                    <a:pt x="767" y="3259"/>
                  </a:lnTo>
                  <a:lnTo>
                    <a:pt x="644" y="3234"/>
                  </a:lnTo>
                  <a:lnTo>
                    <a:pt x="619" y="3259"/>
                  </a:lnTo>
                  <a:lnTo>
                    <a:pt x="594" y="3234"/>
                  </a:lnTo>
                  <a:lnTo>
                    <a:pt x="594" y="3185"/>
                  </a:lnTo>
                  <a:lnTo>
                    <a:pt x="544" y="3085"/>
                  </a:lnTo>
                  <a:lnTo>
                    <a:pt x="470" y="2986"/>
                  </a:lnTo>
                  <a:lnTo>
                    <a:pt x="544" y="2911"/>
                  </a:lnTo>
                  <a:lnTo>
                    <a:pt x="520" y="2911"/>
                  </a:lnTo>
                  <a:lnTo>
                    <a:pt x="520" y="2861"/>
                  </a:lnTo>
                  <a:lnTo>
                    <a:pt x="445" y="2911"/>
                  </a:lnTo>
                  <a:lnTo>
                    <a:pt x="396" y="2836"/>
                  </a:lnTo>
                  <a:lnTo>
                    <a:pt x="346" y="2787"/>
                  </a:lnTo>
                  <a:lnTo>
                    <a:pt x="297" y="2712"/>
                  </a:lnTo>
                  <a:lnTo>
                    <a:pt x="223" y="2712"/>
                  </a:lnTo>
                  <a:lnTo>
                    <a:pt x="74" y="2662"/>
                  </a:lnTo>
                  <a:lnTo>
                    <a:pt x="0" y="2314"/>
                  </a:lnTo>
                  <a:lnTo>
                    <a:pt x="24" y="2189"/>
                  </a:lnTo>
                  <a:lnTo>
                    <a:pt x="24" y="2065"/>
                  </a:lnTo>
                  <a:lnTo>
                    <a:pt x="74" y="1966"/>
                  </a:lnTo>
                  <a:lnTo>
                    <a:pt x="0" y="1717"/>
                  </a:lnTo>
                  <a:lnTo>
                    <a:pt x="99" y="1518"/>
                  </a:lnTo>
                  <a:lnTo>
                    <a:pt x="74" y="1418"/>
                  </a:lnTo>
                  <a:lnTo>
                    <a:pt x="148" y="1343"/>
                  </a:lnTo>
                  <a:lnTo>
                    <a:pt x="148" y="1294"/>
                  </a:lnTo>
                  <a:lnTo>
                    <a:pt x="198" y="1269"/>
                  </a:lnTo>
                  <a:lnTo>
                    <a:pt x="322" y="1070"/>
                  </a:lnTo>
                  <a:lnTo>
                    <a:pt x="396" y="995"/>
                  </a:lnTo>
                  <a:lnTo>
                    <a:pt x="544" y="945"/>
                  </a:lnTo>
                  <a:lnTo>
                    <a:pt x="569" y="970"/>
                  </a:lnTo>
                  <a:lnTo>
                    <a:pt x="743" y="1020"/>
                  </a:lnTo>
                  <a:lnTo>
                    <a:pt x="866" y="1045"/>
                  </a:lnTo>
                  <a:lnTo>
                    <a:pt x="941" y="871"/>
                  </a:lnTo>
                  <a:lnTo>
                    <a:pt x="941" y="672"/>
                  </a:lnTo>
                  <a:lnTo>
                    <a:pt x="941" y="622"/>
                  </a:lnTo>
                  <a:lnTo>
                    <a:pt x="916" y="597"/>
                  </a:lnTo>
                  <a:lnTo>
                    <a:pt x="842" y="572"/>
                  </a:lnTo>
                  <a:lnTo>
                    <a:pt x="743" y="497"/>
                  </a:lnTo>
                  <a:lnTo>
                    <a:pt x="990" y="50"/>
                  </a:lnTo>
                  <a:lnTo>
                    <a:pt x="1040" y="0"/>
                  </a:lnTo>
                  <a:lnTo>
                    <a:pt x="1139" y="99"/>
                  </a:lnTo>
                  <a:lnTo>
                    <a:pt x="1164" y="99"/>
                  </a:lnTo>
                  <a:lnTo>
                    <a:pt x="1188" y="124"/>
                  </a:lnTo>
                  <a:lnTo>
                    <a:pt x="1213" y="174"/>
                  </a:lnTo>
                  <a:lnTo>
                    <a:pt x="1213" y="199"/>
                  </a:lnTo>
                  <a:lnTo>
                    <a:pt x="1238" y="249"/>
                  </a:lnTo>
                  <a:lnTo>
                    <a:pt x="1263" y="249"/>
                  </a:lnTo>
                  <a:lnTo>
                    <a:pt x="1312" y="298"/>
                  </a:lnTo>
                  <a:lnTo>
                    <a:pt x="1312" y="348"/>
                  </a:lnTo>
                  <a:lnTo>
                    <a:pt x="1386" y="373"/>
                  </a:lnTo>
                  <a:lnTo>
                    <a:pt x="1411" y="448"/>
                  </a:lnTo>
                  <a:lnTo>
                    <a:pt x="1386" y="473"/>
                  </a:lnTo>
                  <a:lnTo>
                    <a:pt x="1411" y="473"/>
                  </a:lnTo>
                  <a:lnTo>
                    <a:pt x="1436" y="497"/>
                  </a:lnTo>
                  <a:lnTo>
                    <a:pt x="1461" y="497"/>
                  </a:lnTo>
                  <a:lnTo>
                    <a:pt x="1461" y="522"/>
                  </a:lnTo>
                  <a:lnTo>
                    <a:pt x="1510" y="572"/>
                  </a:lnTo>
                  <a:lnTo>
                    <a:pt x="1510" y="647"/>
                  </a:lnTo>
                  <a:lnTo>
                    <a:pt x="1535" y="647"/>
                  </a:lnTo>
                  <a:lnTo>
                    <a:pt x="1535" y="572"/>
                  </a:lnTo>
                  <a:lnTo>
                    <a:pt x="1560" y="547"/>
                  </a:lnTo>
                  <a:lnTo>
                    <a:pt x="1585" y="597"/>
                  </a:lnTo>
                  <a:lnTo>
                    <a:pt x="1585" y="672"/>
                  </a:lnTo>
                  <a:lnTo>
                    <a:pt x="1708" y="746"/>
                  </a:lnTo>
                  <a:lnTo>
                    <a:pt x="1708" y="821"/>
                  </a:lnTo>
                  <a:lnTo>
                    <a:pt x="1783" y="796"/>
                  </a:lnTo>
                  <a:lnTo>
                    <a:pt x="1981" y="1045"/>
                  </a:lnTo>
                  <a:lnTo>
                    <a:pt x="1931" y="1169"/>
                  </a:lnTo>
                  <a:lnTo>
                    <a:pt x="1931" y="1244"/>
                  </a:lnTo>
                  <a:lnTo>
                    <a:pt x="1956" y="1343"/>
                  </a:lnTo>
                  <a:lnTo>
                    <a:pt x="1857" y="1368"/>
                  </a:lnTo>
                  <a:lnTo>
                    <a:pt x="1807" y="1368"/>
                  </a:lnTo>
                  <a:lnTo>
                    <a:pt x="1807" y="1393"/>
                  </a:lnTo>
                  <a:lnTo>
                    <a:pt x="1733" y="1343"/>
                  </a:lnTo>
                  <a:lnTo>
                    <a:pt x="1684" y="1393"/>
                  </a:lnTo>
                  <a:lnTo>
                    <a:pt x="1634" y="1368"/>
                  </a:lnTo>
                  <a:lnTo>
                    <a:pt x="1609" y="1368"/>
                  </a:lnTo>
                  <a:lnTo>
                    <a:pt x="1684" y="1468"/>
                  </a:lnTo>
                  <a:lnTo>
                    <a:pt x="1684" y="1518"/>
                  </a:lnTo>
                  <a:lnTo>
                    <a:pt x="1684" y="1592"/>
                  </a:lnTo>
                  <a:lnTo>
                    <a:pt x="1708" y="1567"/>
                  </a:lnTo>
                  <a:lnTo>
                    <a:pt x="1758" y="1592"/>
                  </a:lnTo>
                  <a:lnTo>
                    <a:pt x="1758" y="1642"/>
                  </a:lnTo>
                  <a:lnTo>
                    <a:pt x="1956" y="1841"/>
                  </a:lnTo>
                  <a:lnTo>
                    <a:pt x="2129" y="2040"/>
                  </a:lnTo>
                  <a:lnTo>
                    <a:pt x="1981" y="2065"/>
                  </a:lnTo>
                  <a:lnTo>
                    <a:pt x="1906" y="2189"/>
                  </a:lnTo>
                  <a:close/>
                </a:path>
              </a:pathLst>
            </a:custGeom>
            <a:solidFill>
              <a:srgbClr val="FFFF66"/>
            </a:solidFill>
            <a:ln w="0">
              <a:solidFill>
                <a:srgbClr val="000000"/>
              </a:solidFill>
              <a:prstDash val="solid"/>
              <a:round/>
              <a:headEnd/>
              <a:tailEnd/>
            </a:ln>
          </p:spPr>
          <p:txBody>
            <a:bodyPr/>
            <a:lstStyle/>
            <a:p>
              <a:endParaRPr lang="sv-SE"/>
            </a:p>
          </p:txBody>
        </p:sp>
        <p:sp>
          <p:nvSpPr>
            <p:cNvPr id="361" name="Freeform 359"/>
            <p:cNvSpPr>
              <a:spLocks/>
            </p:cNvSpPr>
            <p:nvPr/>
          </p:nvSpPr>
          <p:spPr bwMode="auto">
            <a:xfrm>
              <a:off x="3472" y="2145"/>
              <a:ext cx="62" cy="119"/>
            </a:xfrm>
            <a:custGeom>
              <a:avLst/>
              <a:gdLst>
                <a:gd name="T0" fmla="*/ 0 w 247"/>
                <a:gd name="T1" fmla="*/ 0 h 473"/>
                <a:gd name="T2" fmla="*/ 0 w 247"/>
                <a:gd name="T3" fmla="*/ 0 h 473"/>
                <a:gd name="T4" fmla="*/ 0 w 247"/>
                <a:gd name="T5" fmla="*/ 0 h 473"/>
                <a:gd name="T6" fmla="*/ 0 w 247"/>
                <a:gd name="T7" fmla="*/ 0 h 473"/>
                <a:gd name="T8" fmla="*/ 0 w 247"/>
                <a:gd name="T9" fmla="*/ 0 h 473"/>
                <a:gd name="T10" fmla="*/ 0 w 247"/>
                <a:gd name="T11" fmla="*/ 0 h 473"/>
                <a:gd name="T12" fmla="*/ 0 w 247"/>
                <a:gd name="T13" fmla="*/ 0 h 473"/>
                <a:gd name="T14" fmla="*/ 0 w 247"/>
                <a:gd name="T15" fmla="*/ 0 h 473"/>
                <a:gd name="T16" fmla="*/ 0 w 247"/>
                <a:gd name="T17" fmla="*/ 0 h 473"/>
                <a:gd name="T18" fmla="*/ 0 w 247"/>
                <a:gd name="T19" fmla="*/ 0 h 473"/>
                <a:gd name="T20" fmla="*/ 0 w 247"/>
                <a:gd name="T21" fmla="*/ 0 h 473"/>
                <a:gd name="T22" fmla="*/ 0 w 247"/>
                <a:gd name="T23" fmla="*/ 0 h 473"/>
                <a:gd name="T24" fmla="*/ 0 w 247"/>
                <a:gd name="T25" fmla="*/ 0 h 473"/>
                <a:gd name="T26" fmla="*/ 0 w 247"/>
                <a:gd name="T27" fmla="*/ 0 h 473"/>
                <a:gd name="T28" fmla="*/ 0 w 247"/>
                <a:gd name="T29" fmla="*/ 0 h 473"/>
                <a:gd name="T30" fmla="*/ 0 w 247"/>
                <a:gd name="T31" fmla="*/ 0 h 473"/>
                <a:gd name="T32" fmla="*/ 0 w 247"/>
                <a:gd name="T33" fmla="*/ 0 h 473"/>
                <a:gd name="T34" fmla="*/ 0 w 247"/>
                <a:gd name="T35" fmla="*/ 0 h 473"/>
                <a:gd name="T36" fmla="*/ 0 w 247"/>
                <a:gd name="T37" fmla="*/ 0 h 473"/>
                <a:gd name="T38" fmla="*/ 0 w 247"/>
                <a:gd name="T39" fmla="*/ 0 h 473"/>
                <a:gd name="T40" fmla="*/ 0 w 247"/>
                <a:gd name="T41" fmla="*/ 0 h 473"/>
                <a:gd name="T42" fmla="*/ 0 w 247"/>
                <a:gd name="T43" fmla="*/ 0 h 473"/>
                <a:gd name="T44" fmla="*/ 0 w 247"/>
                <a:gd name="T45" fmla="*/ 0 h 473"/>
                <a:gd name="T46" fmla="*/ 0 w 247"/>
                <a:gd name="T47" fmla="*/ 0 h 473"/>
                <a:gd name="T48" fmla="*/ 0 w 247"/>
                <a:gd name="T49" fmla="*/ 0 h 473"/>
                <a:gd name="T50" fmla="*/ 0 w 247"/>
                <a:gd name="T51" fmla="*/ 0 h 473"/>
                <a:gd name="T52" fmla="*/ 0 w 247"/>
                <a:gd name="T53" fmla="*/ 0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7"/>
                <a:gd name="T82" fmla="*/ 0 h 473"/>
                <a:gd name="T83" fmla="*/ 247 w 247"/>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7" h="473">
                  <a:moveTo>
                    <a:pt x="247" y="99"/>
                  </a:moveTo>
                  <a:lnTo>
                    <a:pt x="198" y="74"/>
                  </a:lnTo>
                  <a:lnTo>
                    <a:pt x="173" y="74"/>
                  </a:lnTo>
                  <a:lnTo>
                    <a:pt x="148" y="50"/>
                  </a:lnTo>
                  <a:lnTo>
                    <a:pt x="74" y="25"/>
                  </a:lnTo>
                  <a:lnTo>
                    <a:pt x="0" y="0"/>
                  </a:lnTo>
                  <a:lnTo>
                    <a:pt x="74" y="124"/>
                  </a:lnTo>
                  <a:lnTo>
                    <a:pt x="24" y="124"/>
                  </a:lnTo>
                  <a:lnTo>
                    <a:pt x="49" y="149"/>
                  </a:lnTo>
                  <a:lnTo>
                    <a:pt x="99" y="174"/>
                  </a:lnTo>
                  <a:lnTo>
                    <a:pt x="148" y="199"/>
                  </a:lnTo>
                  <a:lnTo>
                    <a:pt x="148" y="249"/>
                  </a:lnTo>
                  <a:lnTo>
                    <a:pt x="173" y="323"/>
                  </a:lnTo>
                  <a:lnTo>
                    <a:pt x="173" y="398"/>
                  </a:lnTo>
                  <a:lnTo>
                    <a:pt x="148" y="398"/>
                  </a:lnTo>
                  <a:lnTo>
                    <a:pt x="173" y="473"/>
                  </a:lnTo>
                  <a:lnTo>
                    <a:pt x="198" y="473"/>
                  </a:lnTo>
                  <a:lnTo>
                    <a:pt x="223" y="398"/>
                  </a:lnTo>
                  <a:lnTo>
                    <a:pt x="198" y="298"/>
                  </a:lnTo>
                  <a:lnTo>
                    <a:pt x="198" y="249"/>
                  </a:lnTo>
                  <a:lnTo>
                    <a:pt x="198" y="174"/>
                  </a:lnTo>
                  <a:lnTo>
                    <a:pt x="223" y="174"/>
                  </a:lnTo>
                  <a:lnTo>
                    <a:pt x="247" y="149"/>
                  </a:lnTo>
                  <a:lnTo>
                    <a:pt x="223" y="149"/>
                  </a:lnTo>
                  <a:lnTo>
                    <a:pt x="198" y="124"/>
                  </a:lnTo>
                  <a:lnTo>
                    <a:pt x="198" y="99"/>
                  </a:lnTo>
                  <a:lnTo>
                    <a:pt x="247" y="99"/>
                  </a:lnTo>
                  <a:close/>
                </a:path>
              </a:pathLst>
            </a:custGeom>
            <a:solidFill>
              <a:schemeClr val="bg1"/>
            </a:solidFill>
            <a:ln w="0">
              <a:solidFill>
                <a:srgbClr val="000000"/>
              </a:solidFill>
              <a:prstDash val="solid"/>
              <a:round/>
              <a:headEnd/>
              <a:tailEnd/>
            </a:ln>
          </p:spPr>
          <p:txBody>
            <a:bodyPr/>
            <a:lstStyle/>
            <a:p>
              <a:endParaRPr lang="sv-SE"/>
            </a:p>
          </p:txBody>
        </p:sp>
        <p:sp>
          <p:nvSpPr>
            <p:cNvPr id="362" name="Freeform 360"/>
            <p:cNvSpPr>
              <a:spLocks/>
            </p:cNvSpPr>
            <p:nvPr/>
          </p:nvSpPr>
          <p:spPr bwMode="auto">
            <a:xfrm>
              <a:off x="3627" y="781"/>
              <a:ext cx="837" cy="928"/>
            </a:xfrm>
            <a:custGeom>
              <a:avLst/>
              <a:gdLst>
                <a:gd name="T0" fmla="*/ 0 w 3343"/>
                <a:gd name="T1" fmla="*/ 0 h 3707"/>
                <a:gd name="T2" fmla="*/ 0 w 3343"/>
                <a:gd name="T3" fmla="*/ 0 h 3707"/>
                <a:gd name="T4" fmla="*/ 0 w 3343"/>
                <a:gd name="T5" fmla="*/ 0 h 3707"/>
                <a:gd name="T6" fmla="*/ 0 w 3343"/>
                <a:gd name="T7" fmla="*/ 0 h 3707"/>
                <a:gd name="T8" fmla="*/ 0 w 3343"/>
                <a:gd name="T9" fmla="*/ 0 h 3707"/>
                <a:gd name="T10" fmla="*/ 0 w 3343"/>
                <a:gd name="T11" fmla="*/ 0 h 3707"/>
                <a:gd name="T12" fmla="*/ 0 w 3343"/>
                <a:gd name="T13" fmla="*/ 0 h 3707"/>
                <a:gd name="T14" fmla="*/ 0 w 3343"/>
                <a:gd name="T15" fmla="*/ 0 h 3707"/>
                <a:gd name="T16" fmla="*/ 0 w 3343"/>
                <a:gd name="T17" fmla="*/ 0 h 3707"/>
                <a:gd name="T18" fmla="*/ 0 w 3343"/>
                <a:gd name="T19" fmla="*/ 0 h 3707"/>
                <a:gd name="T20" fmla="*/ 0 w 3343"/>
                <a:gd name="T21" fmla="*/ 0 h 3707"/>
                <a:gd name="T22" fmla="*/ 0 w 3343"/>
                <a:gd name="T23" fmla="*/ 0 h 3707"/>
                <a:gd name="T24" fmla="*/ 0 w 3343"/>
                <a:gd name="T25" fmla="*/ 0 h 3707"/>
                <a:gd name="T26" fmla="*/ 0 w 3343"/>
                <a:gd name="T27" fmla="*/ 0 h 3707"/>
                <a:gd name="T28" fmla="*/ 0 w 3343"/>
                <a:gd name="T29" fmla="*/ 0 h 3707"/>
                <a:gd name="T30" fmla="*/ 0 w 3343"/>
                <a:gd name="T31" fmla="*/ 0 h 3707"/>
                <a:gd name="T32" fmla="*/ 0 w 3343"/>
                <a:gd name="T33" fmla="*/ 0 h 3707"/>
                <a:gd name="T34" fmla="*/ 0 w 3343"/>
                <a:gd name="T35" fmla="*/ 0 h 3707"/>
                <a:gd name="T36" fmla="*/ 0 w 3343"/>
                <a:gd name="T37" fmla="*/ 0 h 3707"/>
                <a:gd name="T38" fmla="*/ 0 w 3343"/>
                <a:gd name="T39" fmla="*/ 0 h 3707"/>
                <a:gd name="T40" fmla="*/ 0 w 3343"/>
                <a:gd name="T41" fmla="*/ 0 h 3707"/>
                <a:gd name="T42" fmla="*/ 0 w 3343"/>
                <a:gd name="T43" fmla="*/ 0 h 3707"/>
                <a:gd name="T44" fmla="*/ 0 w 3343"/>
                <a:gd name="T45" fmla="*/ 0 h 3707"/>
                <a:gd name="T46" fmla="*/ 0 w 3343"/>
                <a:gd name="T47" fmla="*/ 0 h 3707"/>
                <a:gd name="T48" fmla="*/ 0 w 3343"/>
                <a:gd name="T49" fmla="*/ 0 h 3707"/>
                <a:gd name="T50" fmla="*/ 0 w 3343"/>
                <a:gd name="T51" fmla="*/ 0 h 3707"/>
                <a:gd name="T52" fmla="*/ 0 w 3343"/>
                <a:gd name="T53" fmla="*/ 0 h 3707"/>
                <a:gd name="T54" fmla="*/ 0 w 3343"/>
                <a:gd name="T55" fmla="*/ 0 h 3707"/>
                <a:gd name="T56" fmla="*/ 0 w 3343"/>
                <a:gd name="T57" fmla="*/ 0 h 3707"/>
                <a:gd name="T58" fmla="*/ 0 w 3343"/>
                <a:gd name="T59" fmla="*/ 0 h 3707"/>
                <a:gd name="T60" fmla="*/ 0 w 3343"/>
                <a:gd name="T61" fmla="*/ 0 h 3707"/>
                <a:gd name="T62" fmla="*/ 0 w 3343"/>
                <a:gd name="T63" fmla="*/ 0 h 3707"/>
                <a:gd name="T64" fmla="*/ 0 w 3343"/>
                <a:gd name="T65" fmla="*/ 0 h 3707"/>
                <a:gd name="T66" fmla="*/ 0 w 3343"/>
                <a:gd name="T67" fmla="*/ 0 h 3707"/>
                <a:gd name="T68" fmla="*/ 0 w 3343"/>
                <a:gd name="T69" fmla="*/ 0 h 3707"/>
                <a:gd name="T70" fmla="*/ 0 w 3343"/>
                <a:gd name="T71" fmla="*/ 0 h 3707"/>
                <a:gd name="T72" fmla="*/ 0 w 3343"/>
                <a:gd name="T73" fmla="*/ 0 h 3707"/>
                <a:gd name="T74" fmla="*/ 0 w 3343"/>
                <a:gd name="T75" fmla="*/ 0 h 3707"/>
                <a:gd name="T76" fmla="*/ 0 w 3343"/>
                <a:gd name="T77" fmla="*/ 0 h 3707"/>
                <a:gd name="T78" fmla="*/ 0 w 3343"/>
                <a:gd name="T79" fmla="*/ 0 h 3707"/>
                <a:gd name="T80" fmla="*/ 0 w 3343"/>
                <a:gd name="T81" fmla="*/ 0 h 3707"/>
                <a:gd name="T82" fmla="*/ 0 w 3343"/>
                <a:gd name="T83" fmla="*/ 0 h 3707"/>
                <a:gd name="T84" fmla="*/ 0 w 3343"/>
                <a:gd name="T85" fmla="*/ 0 h 3707"/>
                <a:gd name="T86" fmla="*/ 0 w 3343"/>
                <a:gd name="T87" fmla="*/ 0 h 3707"/>
                <a:gd name="T88" fmla="*/ 0 w 3343"/>
                <a:gd name="T89" fmla="*/ 0 h 3707"/>
                <a:gd name="T90" fmla="*/ 0 w 3343"/>
                <a:gd name="T91" fmla="*/ 0 h 3707"/>
                <a:gd name="T92" fmla="*/ 0 w 3343"/>
                <a:gd name="T93" fmla="*/ 0 h 3707"/>
                <a:gd name="T94" fmla="*/ 0 w 3343"/>
                <a:gd name="T95" fmla="*/ 0 h 3707"/>
                <a:gd name="T96" fmla="*/ 0 w 3343"/>
                <a:gd name="T97" fmla="*/ 0 h 3707"/>
                <a:gd name="T98" fmla="*/ 0 w 3343"/>
                <a:gd name="T99" fmla="*/ 0 h 3707"/>
                <a:gd name="T100" fmla="*/ 0 w 3343"/>
                <a:gd name="T101" fmla="*/ 0 h 37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43"/>
                <a:gd name="T154" fmla="*/ 0 h 3707"/>
                <a:gd name="T155" fmla="*/ 3343 w 3343"/>
                <a:gd name="T156" fmla="*/ 3707 h 37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43" h="3707">
                  <a:moveTo>
                    <a:pt x="1065" y="3309"/>
                  </a:moveTo>
                  <a:lnTo>
                    <a:pt x="1015" y="3309"/>
                  </a:lnTo>
                  <a:lnTo>
                    <a:pt x="916" y="3259"/>
                  </a:lnTo>
                  <a:lnTo>
                    <a:pt x="866" y="3234"/>
                  </a:lnTo>
                  <a:lnTo>
                    <a:pt x="520" y="2886"/>
                  </a:lnTo>
                  <a:lnTo>
                    <a:pt x="445" y="2886"/>
                  </a:lnTo>
                  <a:lnTo>
                    <a:pt x="148" y="2662"/>
                  </a:lnTo>
                  <a:lnTo>
                    <a:pt x="25" y="2612"/>
                  </a:lnTo>
                  <a:lnTo>
                    <a:pt x="0" y="2488"/>
                  </a:lnTo>
                  <a:lnTo>
                    <a:pt x="74" y="2388"/>
                  </a:lnTo>
                  <a:lnTo>
                    <a:pt x="223" y="2115"/>
                  </a:lnTo>
                  <a:lnTo>
                    <a:pt x="272" y="2065"/>
                  </a:lnTo>
                  <a:lnTo>
                    <a:pt x="371" y="1990"/>
                  </a:lnTo>
                  <a:lnTo>
                    <a:pt x="371" y="1841"/>
                  </a:lnTo>
                  <a:lnTo>
                    <a:pt x="371" y="1791"/>
                  </a:lnTo>
                  <a:lnTo>
                    <a:pt x="272" y="1617"/>
                  </a:lnTo>
                  <a:lnTo>
                    <a:pt x="297" y="1517"/>
                  </a:lnTo>
                  <a:lnTo>
                    <a:pt x="371" y="1517"/>
                  </a:lnTo>
                  <a:lnTo>
                    <a:pt x="421" y="1443"/>
                  </a:lnTo>
                  <a:lnTo>
                    <a:pt x="470" y="1169"/>
                  </a:lnTo>
                  <a:lnTo>
                    <a:pt x="495" y="1144"/>
                  </a:lnTo>
                  <a:lnTo>
                    <a:pt x="644" y="1020"/>
                  </a:lnTo>
                  <a:lnTo>
                    <a:pt x="668" y="970"/>
                  </a:lnTo>
                  <a:lnTo>
                    <a:pt x="792" y="1020"/>
                  </a:lnTo>
                  <a:lnTo>
                    <a:pt x="891" y="1095"/>
                  </a:lnTo>
                  <a:lnTo>
                    <a:pt x="891" y="1070"/>
                  </a:lnTo>
                  <a:lnTo>
                    <a:pt x="966" y="895"/>
                  </a:lnTo>
                  <a:lnTo>
                    <a:pt x="941" y="696"/>
                  </a:lnTo>
                  <a:lnTo>
                    <a:pt x="941" y="572"/>
                  </a:lnTo>
                  <a:lnTo>
                    <a:pt x="1040" y="522"/>
                  </a:lnTo>
                  <a:lnTo>
                    <a:pt x="1114" y="572"/>
                  </a:lnTo>
                  <a:lnTo>
                    <a:pt x="1238" y="547"/>
                  </a:lnTo>
                  <a:lnTo>
                    <a:pt x="1560" y="672"/>
                  </a:lnTo>
                  <a:lnTo>
                    <a:pt x="1684" y="547"/>
                  </a:lnTo>
                  <a:lnTo>
                    <a:pt x="1560" y="497"/>
                  </a:lnTo>
                  <a:lnTo>
                    <a:pt x="1609" y="448"/>
                  </a:lnTo>
                  <a:lnTo>
                    <a:pt x="1659" y="373"/>
                  </a:lnTo>
                  <a:lnTo>
                    <a:pt x="1684" y="249"/>
                  </a:lnTo>
                  <a:lnTo>
                    <a:pt x="1684" y="149"/>
                  </a:lnTo>
                  <a:lnTo>
                    <a:pt x="1585" y="49"/>
                  </a:lnTo>
                  <a:lnTo>
                    <a:pt x="1758" y="0"/>
                  </a:lnTo>
                  <a:lnTo>
                    <a:pt x="1832" y="25"/>
                  </a:lnTo>
                  <a:lnTo>
                    <a:pt x="1857" y="49"/>
                  </a:lnTo>
                  <a:lnTo>
                    <a:pt x="1882" y="74"/>
                  </a:lnTo>
                  <a:lnTo>
                    <a:pt x="1857" y="74"/>
                  </a:lnTo>
                  <a:lnTo>
                    <a:pt x="1857" y="99"/>
                  </a:lnTo>
                  <a:lnTo>
                    <a:pt x="1882" y="149"/>
                  </a:lnTo>
                  <a:lnTo>
                    <a:pt x="1907" y="124"/>
                  </a:lnTo>
                  <a:lnTo>
                    <a:pt x="1981" y="199"/>
                  </a:lnTo>
                  <a:lnTo>
                    <a:pt x="2006" y="249"/>
                  </a:lnTo>
                  <a:lnTo>
                    <a:pt x="2030" y="249"/>
                  </a:lnTo>
                  <a:lnTo>
                    <a:pt x="2055" y="249"/>
                  </a:lnTo>
                  <a:lnTo>
                    <a:pt x="2055" y="298"/>
                  </a:lnTo>
                  <a:lnTo>
                    <a:pt x="2105" y="323"/>
                  </a:lnTo>
                  <a:lnTo>
                    <a:pt x="2129" y="348"/>
                  </a:lnTo>
                  <a:lnTo>
                    <a:pt x="2179" y="373"/>
                  </a:lnTo>
                  <a:lnTo>
                    <a:pt x="2179" y="398"/>
                  </a:lnTo>
                  <a:lnTo>
                    <a:pt x="2204" y="398"/>
                  </a:lnTo>
                  <a:lnTo>
                    <a:pt x="2278" y="423"/>
                  </a:lnTo>
                  <a:lnTo>
                    <a:pt x="2278" y="448"/>
                  </a:lnTo>
                  <a:lnTo>
                    <a:pt x="2278" y="472"/>
                  </a:lnTo>
                  <a:lnTo>
                    <a:pt x="2328" y="497"/>
                  </a:lnTo>
                  <a:lnTo>
                    <a:pt x="2352" y="497"/>
                  </a:lnTo>
                  <a:lnTo>
                    <a:pt x="2377" y="472"/>
                  </a:lnTo>
                  <a:lnTo>
                    <a:pt x="2402" y="522"/>
                  </a:lnTo>
                  <a:lnTo>
                    <a:pt x="2427" y="497"/>
                  </a:lnTo>
                  <a:lnTo>
                    <a:pt x="2476" y="522"/>
                  </a:lnTo>
                  <a:lnTo>
                    <a:pt x="2501" y="522"/>
                  </a:lnTo>
                  <a:lnTo>
                    <a:pt x="2550" y="547"/>
                  </a:lnTo>
                  <a:lnTo>
                    <a:pt x="2575" y="547"/>
                  </a:lnTo>
                  <a:lnTo>
                    <a:pt x="2575" y="572"/>
                  </a:lnTo>
                  <a:lnTo>
                    <a:pt x="2625" y="597"/>
                  </a:lnTo>
                  <a:lnTo>
                    <a:pt x="2674" y="622"/>
                  </a:lnTo>
                  <a:lnTo>
                    <a:pt x="2674" y="647"/>
                  </a:lnTo>
                  <a:lnTo>
                    <a:pt x="2699" y="672"/>
                  </a:lnTo>
                  <a:lnTo>
                    <a:pt x="2699" y="696"/>
                  </a:lnTo>
                  <a:lnTo>
                    <a:pt x="2699" y="746"/>
                  </a:lnTo>
                  <a:lnTo>
                    <a:pt x="2724" y="771"/>
                  </a:lnTo>
                  <a:lnTo>
                    <a:pt x="2749" y="746"/>
                  </a:lnTo>
                  <a:lnTo>
                    <a:pt x="2773" y="771"/>
                  </a:lnTo>
                  <a:lnTo>
                    <a:pt x="2798" y="846"/>
                  </a:lnTo>
                  <a:lnTo>
                    <a:pt x="2823" y="846"/>
                  </a:lnTo>
                  <a:lnTo>
                    <a:pt x="2848" y="871"/>
                  </a:lnTo>
                  <a:lnTo>
                    <a:pt x="2872" y="920"/>
                  </a:lnTo>
                  <a:lnTo>
                    <a:pt x="2897" y="920"/>
                  </a:lnTo>
                  <a:lnTo>
                    <a:pt x="2922" y="970"/>
                  </a:lnTo>
                  <a:lnTo>
                    <a:pt x="2872" y="995"/>
                  </a:lnTo>
                  <a:lnTo>
                    <a:pt x="2872" y="1045"/>
                  </a:lnTo>
                  <a:lnTo>
                    <a:pt x="2872" y="1095"/>
                  </a:lnTo>
                  <a:lnTo>
                    <a:pt x="2872" y="1194"/>
                  </a:lnTo>
                  <a:lnTo>
                    <a:pt x="2897" y="1244"/>
                  </a:lnTo>
                  <a:lnTo>
                    <a:pt x="2897" y="1294"/>
                  </a:lnTo>
                  <a:lnTo>
                    <a:pt x="2897" y="1318"/>
                  </a:lnTo>
                  <a:lnTo>
                    <a:pt x="2872" y="1368"/>
                  </a:lnTo>
                  <a:lnTo>
                    <a:pt x="2922" y="1393"/>
                  </a:lnTo>
                  <a:lnTo>
                    <a:pt x="2971" y="1393"/>
                  </a:lnTo>
                  <a:lnTo>
                    <a:pt x="2996" y="1393"/>
                  </a:lnTo>
                  <a:lnTo>
                    <a:pt x="3021" y="1418"/>
                  </a:lnTo>
                  <a:lnTo>
                    <a:pt x="2996" y="1443"/>
                  </a:lnTo>
                  <a:lnTo>
                    <a:pt x="3021" y="1493"/>
                  </a:lnTo>
                  <a:lnTo>
                    <a:pt x="3021" y="1542"/>
                  </a:lnTo>
                  <a:lnTo>
                    <a:pt x="2971" y="1567"/>
                  </a:lnTo>
                  <a:lnTo>
                    <a:pt x="2971" y="1592"/>
                  </a:lnTo>
                  <a:lnTo>
                    <a:pt x="2971" y="1617"/>
                  </a:lnTo>
                  <a:lnTo>
                    <a:pt x="2971" y="1667"/>
                  </a:lnTo>
                  <a:lnTo>
                    <a:pt x="3021" y="1717"/>
                  </a:lnTo>
                  <a:lnTo>
                    <a:pt x="3021" y="1766"/>
                  </a:lnTo>
                  <a:lnTo>
                    <a:pt x="3070" y="1816"/>
                  </a:lnTo>
                  <a:lnTo>
                    <a:pt x="3095" y="1841"/>
                  </a:lnTo>
                  <a:lnTo>
                    <a:pt x="3120" y="1841"/>
                  </a:lnTo>
                  <a:lnTo>
                    <a:pt x="3120" y="1891"/>
                  </a:lnTo>
                  <a:lnTo>
                    <a:pt x="3145" y="1940"/>
                  </a:lnTo>
                  <a:lnTo>
                    <a:pt x="3170" y="1965"/>
                  </a:lnTo>
                  <a:lnTo>
                    <a:pt x="3170" y="2015"/>
                  </a:lnTo>
                  <a:lnTo>
                    <a:pt x="3145" y="1990"/>
                  </a:lnTo>
                  <a:lnTo>
                    <a:pt x="3145" y="2015"/>
                  </a:lnTo>
                  <a:lnTo>
                    <a:pt x="3145" y="2090"/>
                  </a:lnTo>
                  <a:lnTo>
                    <a:pt x="3145" y="2140"/>
                  </a:lnTo>
                  <a:lnTo>
                    <a:pt x="3145" y="2189"/>
                  </a:lnTo>
                  <a:lnTo>
                    <a:pt x="3145" y="2239"/>
                  </a:lnTo>
                  <a:lnTo>
                    <a:pt x="3145" y="2264"/>
                  </a:lnTo>
                  <a:lnTo>
                    <a:pt x="3095" y="2264"/>
                  </a:lnTo>
                  <a:lnTo>
                    <a:pt x="3095" y="2289"/>
                  </a:lnTo>
                  <a:lnTo>
                    <a:pt x="3070" y="2314"/>
                  </a:lnTo>
                  <a:lnTo>
                    <a:pt x="3070" y="2339"/>
                  </a:lnTo>
                  <a:lnTo>
                    <a:pt x="3095" y="2388"/>
                  </a:lnTo>
                  <a:lnTo>
                    <a:pt x="3095" y="2463"/>
                  </a:lnTo>
                  <a:lnTo>
                    <a:pt x="3145" y="2563"/>
                  </a:lnTo>
                  <a:lnTo>
                    <a:pt x="3194" y="2587"/>
                  </a:lnTo>
                  <a:lnTo>
                    <a:pt x="3219" y="2587"/>
                  </a:lnTo>
                  <a:lnTo>
                    <a:pt x="3219" y="2612"/>
                  </a:lnTo>
                  <a:lnTo>
                    <a:pt x="3244" y="2637"/>
                  </a:lnTo>
                  <a:lnTo>
                    <a:pt x="3244" y="2662"/>
                  </a:lnTo>
                  <a:lnTo>
                    <a:pt x="3269" y="2712"/>
                  </a:lnTo>
                  <a:lnTo>
                    <a:pt x="3293" y="2762"/>
                  </a:lnTo>
                  <a:lnTo>
                    <a:pt x="3343" y="2911"/>
                  </a:lnTo>
                  <a:lnTo>
                    <a:pt x="3219" y="2936"/>
                  </a:lnTo>
                  <a:lnTo>
                    <a:pt x="3194" y="2911"/>
                  </a:lnTo>
                  <a:lnTo>
                    <a:pt x="3170" y="2911"/>
                  </a:lnTo>
                  <a:lnTo>
                    <a:pt x="3170" y="2936"/>
                  </a:lnTo>
                  <a:lnTo>
                    <a:pt x="3145" y="2936"/>
                  </a:lnTo>
                  <a:lnTo>
                    <a:pt x="3095" y="2936"/>
                  </a:lnTo>
                  <a:lnTo>
                    <a:pt x="3070" y="2961"/>
                  </a:lnTo>
                  <a:lnTo>
                    <a:pt x="3021" y="2961"/>
                  </a:lnTo>
                  <a:lnTo>
                    <a:pt x="2996" y="2936"/>
                  </a:lnTo>
                  <a:lnTo>
                    <a:pt x="2971" y="2961"/>
                  </a:lnTo>
                  <a:lnTo>
                    <a:pt x="2971" y="3035"/>
                  </a:lnTo>
                  <a:lnTo>
                    <a:pt x="2922" y="3010"/>
                  </a:lnTo>
                  <a:lnTo>
                    <a:pt x="2848" y="2986"/>
                  </a:lnTo>
                  <a:lnTo>
                    <a:pt x="2823" y="2911"/>
                  </a:lnTo>
                  <a:lnTo>
                    <a:pt x="2773" y="2886"/>
                  </a:lnTo>
                  <a:lnTo>
                    <a:pt x="2773" y="2911"/>
                  </a:lnTo>
                  <a:lnTo>
                    <a:pt x="2798" y="2986"/>
                  </a:lnTo>
                  <a:lnTo>
                    <a:pt x="2823" y="3035"/>
                  </a:lnTo>
                  <a:lnTo>
                    <a:pt x="2823" y="3060"/>
                  </a:lnTo>
                  <a:lnTo>
                    <a:pt x="2798" y="3060"/>
                  </a:lnTo>
                  <a:lnTo>
                    <a:pt x="2773" y="3010"/>
                  </a:lnTo>
                  <a:lnTo>
                    <a:pt x="2724" y="3010"/>
                  </a:lnTo>
                  <a:lnTo>
                    <a:pt x="2724" y="2986"/>
                  </a:lnTo>
                  <a:lnTo>
                    <a:pt x="2699" y="2936"/>
                  </a:lnTo>
                  <a:lnTo>
                    <a:pt x="2649" y="2961"/>
                  </a:lnTo>
                  <a:lnTo>
                    <a:pt x="2649" y="3010"/>
                  </a:lnTo>
                  <a:lnTo>
                    <a:pt x="2649" y="3085"/>
                  </a:lnTo>
                  <a:lnTo>
                    <a:pt x="2649" y="3135"/>
                  </a:lnTo>
                  <a:lnTo>
                    <a:pt x="2674" y="3185"/>
                  </a:lnTo>
                  <a:lnTo>
                    <a:pt x="2699" y="3209"/>
                  </a:lnTo>
                  <a:lnTo>
                    <a:pt x="2674" y="3234"/>
                  </a:lnTo>
                  <a:lnTo>
                    <a:pt x="2625" y="3209"/>
                  </a:lnTo>
                  <a:lnTo>
                    <a:pt x="2600" y="3234"/>
                  </a:lnTo>
                  <a:lnTo>
                    <a:pt x="2600" y="3259"/>
                  </a:lnTo>
                  <a:lnTo>
                    <a:pt x="2575" y="3259"/>
                  </a:lnTo>
                  <a:lnTo>
                    <a:pt x="2501" y="3284"/>
                  </a:lnTo>
                  <a:lnTo>
                    <a:pt x="2550" y="3334"/>
                  </a:lnTo>
                  <a:lnTo>
                    <a:pt x="2526" y="3384"/>
                  </a:lnTo>
                  <a:lnTo>
                    <a:pt x="2476" y="3384"/>
                  </a:lnTo>
                  <a:lnTo>
                    <a:pt x="2427" y="3384"/>
                  </a:lnTo>
                  <a:lnTo>
                    <a:pt x="2352" y="3409"/>
                  </a:lnTo>
                  <a:lnTo>
                    <a:pt x="2352" y="3433"/>
                  </a:lnTo>
                  <a:lnTo>
                    <a:pt x="2451" y="3508"/>
                  </a:lnTo>
                  <a:lnTo>
                    <a:pt x="2427" y="3533"/>
                  </a:lnTo>
                  <a:lnTo>
                    <a:pt x="2402" y="3558"/>
                  </a:lnTo>
                  <a:lnTo>
                    <a:pt x="2427" y="3632"/>
                  </a:lnTo>
                  <a:lnTo>
                    <a:pt x="2402" y="3707"/>
                  </a:lnTo>
                  <a:lnTo>
                    <a:pt x="2328" y="3657"/>
                  </a:lnTo>
                  <a:lnTo>
                    <a:pt x="2303" y="3632"/>
                  </a:lnTo>
                  <a:lnTo>
                    <a:pt x="2105" y="3608"/>
                  </a:lnTo>
                  <a:lnTo>
                    <a:pt x="1733" y="3458"/>
                  </a:lnTo>
                  <a:lnTo>
                    <a:pt x="1659" y="3632"/>
                  </a:lnTo>
                  <a:lnTo>
                    <a:pt x="1634" y="3657"/>
                  </a:lnTo>
                  <a:lnTo>
                    <a:pt x="1560" y="3707"/>
                  </a:lnTo>
                  <a:lnTo>
                    <a:pt x="1535" y="3657"/>
                  </a:lnTo>
                  <a:lnTo>
                    <a:pt x="1510" y="3657"/>
                  </a:lnTo>
                  <a:lnTo>
                    <a:pt x="1510" y="3632"/>
                  </a:lnTo>
                  <a:lnTo>
                    <a:pt x="1510" y="3608"/>
                  </a:lnTo>
                  <a:lnTo>
                    <a:pt x="1436" y="3558"/>
                  </a:lnTo>
                  <a:lnTo>
                    <a:pt x="1411" y="3558"/>
                  </a:lnTo>
                  <a:lnTo>
                    <a:pt x="1411" y="3533"/>
                  </a:lnTo>
                  <a:lnTo>
                    <a:pt x="1387" y="3508"/>
                  </a:lnTo>
                  <a:lnTo>
                    <a:pt x="1337" y="3508"/>
                  </a:lnTo>
                  <a:lnTo>
                    <a:pt x="1337" y="3483"/>
                  </a:lnTo>
                  <a:lnTo>
                    <a:pt x="1312" y="3458"/>
                  </a:lnTo>
                  <a:lnTo>
                    <a:pt x="1287" y="3433"/>
                  </a:lnTo>
                  <a:lnTo>
                    <a:pt x="1238" y="3433"/>
                  </a:lnTo>
                  <a:lnTo>
                    <a:pt x="1213" y="3409"/>
                  </a:lnTo>
                  <a:lnTo>
                    <a:pt x="1164" y="3384"/>
                  </a:lnTo>
                  <a:lnTo>
                    <a:pt x="1114" y="3384"/>
                  </a:lnTo>
                  <a:lnTo>
                    <a:pt x="1089" y="3359"/>
                  </a:lnTo>
                  <a:lnTo>
                    <a:pt x="1065" y="3309"/>
                  </a:lnTo>
                  <a:lnTo>
                    <a:pt x="1164" y="3209"/>
                  </a:lnTo>
                  <a:lnTo>
                    <a:pt x="1139" y="3185"/>
                  </a:lnTo>
                  <a:lnTo>
                    <a:pt x="1139" y="3135"/>
                  </a:lnTo>
                  <a:lnTo>
                    <a:pt x="1114" y="3135"/>
                  </a:lnTo>
                  <a:lnTo>
                    <a:pt x="1065" y="3135"/>
                  </a:lnTo>
                  <a:lnTo>
                    <a:pt x="966" y="3010"/>
                  </a:lnTo>
                  <a:lnTo>
                    <a:pt x="966" y="2961"/>
                  </a:lnTo>
                  <a:lnTo>
                    <a:pt x="966" y="2886"/>
                  </a:lnTo>
                  <a:lnTo>
                    <a:pt x="1015" y="2886"/>
                  </a:lnTo>
                  <a:lnTo>
                    <a:pt x="1015" y="2861"/>
                  </a:lnTo>
                  <a:lnTo>
                    <a:pt x="1015" y="2836"/>
                  </a:lnTo>
                  <a:lnTo>
                    <a:pt x="966" y="2836"/>
                  </a:lnTo>
                  <a:lnTo>
                    <a:pt x="941" y="2811"/>
                  </a:lnTo>
                  <a:lnTo>
                    <a:pt x="916" y="2762"/>
                  </a:lnTo>
                  <a:lnTo>
                    <a:pt x="842" y="2737"/>
                  </a:lnTo>
                  <a:lnTo>
                    <a:pt x="817" y="2687"/>
                  </a:lnTo>
                  <a:lnTo>
                    <a:pt x="767" y="2637"/>
                  </a:lnTo>
                  <a:lnTo>
                    <a:pt x="718" y="2587"/>
                  </a:lnTo>
                  <a:lnTo>
                    <a:pt x="644" y="2538"/>
                  </a:lnTo>
                  <a:lnTo>
                    <a:pt x="619" y="2563"/>
                  </a:lnTo>
                  <a:lnTo>
                    <a:pt x="718" y="2612"/>
                  </a:lnTo>
                  <a:lnTo>
                    <a:pt x="767" y="2687"/>
                  </a:lnTo>
                  <a:lnTo>
                    <a:pt x="767" y="2737"/>
                  </a:lnTo>
                  <a:lnTo>
                    <a:pt x="842" y="2762"/>
                  </a:lnTo>
                  <a:lnTo>
                    <a:pt x="891" y="2811"/>
                  </a:lnTo>
                  <a:lnTo>
                    <a:pt x="916" y="2861"/>
                  </a:lnTo>
                  <a:lnTo>
                    <a:pt x="891" y="2861"/>
                  </a:lnTo>
                  <a:lnTo>
                    <a:pt x="842" y="2886"/>
                  </a:lnTo>
                  <a:lnTo>
                    <a:pt x="891" y="2961"/>
                  </a:lnTo>
                  <a:lnTo>
                    <a:pt x="891" y="2986"/>
                  </a:lnTo>
                  <a:lnTo>
                    <a:pt x="891" y="3010"/>
                  </a:lnTo>
                  <a:lnTo>
                    <a:pt x="891" y="3085"/>
                  </a:lnTo>
                  <a:lnTo>
                    <a:pt x="916" y="3085"/>
                  </a:lnTo>
                  <a:lnTo>
                    <a:pt x="941" y="3035"/>
                  </a:lnTo>
                  <a:lnTo>
                    <a:pt x="990" y="3110"/>
                  </a:lnTo>
                  <a:lnTo>
                    <a:pt x="1040" y="3234"/>
                  </a:lnTo>
                  <a:lnTo>
                    <a:pt x="1089" y="3209"/>
                  </a:lnTo>
                  <a:lnTo>
                    <a:pt x="1089" y="3234"/>
                  </a:lnTo>
                  <a:lnTo>
                    <a:pt x="1188" y="3259"/>
                  </a:lnTo>
                  <a:lnTo>
                    <a:pt x="1188" y="3234"/>
                  </a:lnTo>
                  <a:lnTo>
                    <a:pt x="1164" y="3209"/>
                  </a:lnTo>
                  <a:lnTo>
                    <a:pt x="1065" y="330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63" name="Freeform 361"/>
            <p:cNvSpPr>
              <a:spLocks/>
            </p:cNvSpPr>
            <p:nvPr/>
          </p:nvSpPr>
          <p:spPr bwMode="auto">
            <a:xfrm>
              <a:off x="3317" y="3366"/>
              <a:ext cx="329" cy="299"/>
            </a:xfrm>
            <a:custGeom>
              <a:avLst/>
              <a:gdLst>
                <a:gd name="T0" fmla="*/ 0 w 1312"/>
                <a:gd name="T1" fmla="*/ 0 h 1194"/>
                <a:gd name="T2" fmla="*/ 0 w 1312"/>
                <a:gd name="T3" fmla="*/ 0 h 1194"/>
                <a:gd name="T4" fmla="*/ 0 w 1312"/>
                <a:gd name="T5" fmla="*/ 0 h 1194"/>
                <a:gd name="T6" fmla="*/ 0 w 1312"/>
                <a:gd name="T7" fmla="*/ 0 h 1194"/>
                <a:gd name="T8" fmla="*/ 0 w 1312"/>
                <a:gd name="T9" fmla="*/ 0 h 1194"/>
                <a:gd name="T10" fmla="*/ 0 w 1312"/>
                <a:gd name="T11" fmla="*/ 0 h 1194"/>
                <a:gd name="T12" fmla="*/ 0 w 1312"/>
                <a:gd name="T13" fmla="*/ 0 h 1194"/>
                <a:gd name="T14" fmla="*/ 0 w 1312"/>
                <a:gd name="T15" fmla="*/ 0 h 1194"/>
                <a:gd name="T16" fmla="*/ 0 w 1312"/>
                <a:gd name="T17" fmla="*/ 0 h 1194"/>
                <a:gd name="T18" fmla="*/ 0 w 1312"/>
                <a:gd name="T19" fmla="*/ 0 h 1194"/>
                <a:gd name="T20" fmla="*/ 0 w 1312"/>
                <a:gd name="T21" fmla="*/ 0 h 1194"/>
                <a:gd name="T22" fmla="*/ 0 w 1312"/>
                <a:gd name="T23" fmla="*/ 0 h 1194"/>
                <a:gd name="T24" fmla="*/ 0 w 1312"/>
                <a:gd name="T25" fmla="*/ 0 h 1194"/>
                <a:gd name="T26" fmla="*/ 0 w 1312"/>
                <a:gd name="T27" fmla="*/ 0 h 1194"/>
                <a:gd name="T28" fmla="*/ 0 w 1312"/>
                <a:gd name="T29" fmla="*/ 0 h 1194"/>
                <a:gd name="T30" fmla="*/ 0 w 1312"/>
                <a:gd name="T31" fmla="*/ 0 h 1194"/>
                <a:gd name="T32" fmla="*/ 0 w 1312"/>
                <a:gd name="T33" fmla="*/ 0 h 1194"/>
                <a:gd name="T34" fmla="*/ 0 w 1312"/>
                <a:gd name="T35" fmla="*/ 0 h 1194"/>
                <a:gd name="T36" fmla="*/ 0 w 1312"/>
                <a:gd name="T37" fmla="*/ 0 h 1194"/>
                <a:gd name="T38" fmla="*/ 0 w 1312"/>
                <a:gd name="T39" fmla="*/ 0 h 1194"/>
                <a:gd name="T40" fmla="*/ 0 w 1312"/>
                <a:gd name="T41" fmla="*/ 0 h 1194"/>
                <a:gd name="T42" fmla="*/ 0 w 1312"/>
                <a:gd name="T43" fmla="*/ 0 h 1194"/>
                <a:gd name="T44" fmla="*/ 0 w 1312"/>
                <a:gd name="T45" fmla="*/ 0 h 1194"/>
                <a:gd name="T46" fmla="*/ 0 w 1312"/>
                <a:gd name="T47" fmla="*/ 0 h 1194"/>
                <a:gd name="T48" fmla="*/ 0 w 1312"/>
                <a:gd name="T49" fmla="*/ 0 h 1194"/>
                <a:gd name="T50" fmla="*/ 0 w 1312"/>
                <a:gd name="T51" fmla="*/ 0 h 1194"/>
                <a:gd name="T52" fmla="*/ 0 w 1312"/>
                <a:gd name="T53" fmla="*/ 0 h 1194"/>
                <a:gd name="T54" fmla="*/ 0 w 1312"/>
                <a:gd name="T55" fmla="*/ 0 h 1194"/>
                <a:gd name="T56" fmla="*/ 0 w 1312"/>
                <a:gd name="T57" fmla="*/ 0 h 1194"/>
                <a:gd name="T58" fmla="*/ 0 w 1312"/>
                <a:gd name="T59" fmla="*/ 0 h 1194"/>
                <a:gd name="T60" fmla="*/ 0 w 1312"/>
                <a:gd name="T61" fmla="*/ 0 h 1194"/>
                <a:gd name="T62" fmla="*/ 0 w 1312"/>
                <a:gd name="T63" fmla="*/ 0 h 1194"/>
                <a:gd name="T64" fmla="*/ 0 w 1312"/>
                <a:gd name="T65" fmla="*/ 0 h 1194"/>
                <a:gd name="T66" fmla="*/ 0 w 1312"/>
                <a:gd name="T67" fmla="*/ 0 h 1194"/>
                <a:gd name="T68" fmla="*/ 0 w 1312"/>
                <a:gd name="T69" fmla="*/ 0 h 1194"/>
                <a:gd name="T70" fmla="*/ 0 w 1312"/>
                <a:gd name="T71" fmla="*/ 0 h 1194"/>
                <a:gd name="T72" fmla="*/ 0 w 1312"/>
                <a:gd name="T73" fmla="*/ 0 h 1194"/>
                <a:gd name="T74" fmla="*/ 0 w 1312"/>
                <a:gd name="T75" fmla="*/ 0 h 1194"/>
                <a:gd name="T76" fmla="*/ 0 w 1312"/>
                <a:gd name="T77" fmla="*/ 0 h 1194"/>
                <a:gd name="T78" fmla="*/ 0 w 1312"/>
                <a:gd name="T79" fmla="*/ 0 h 1194"/>
                <a:gd name="T80" fmla="*/ 0 w 1312"/>
                <a:gd name="T81" fmla="*/ 0 h 1194"/>
                <a:gd name="T82" fmla="*/ 0 w 1312"/>
                <a:gd name="T83" fmla="*/ 0 h 1194"/>
                <a:gd name="T84" fmla="*/ 0 w 1312"/>
                <a:gd name="T85" fmla="*/ 0 h 1194"/>
                <a:gd name="T86" fmla="*/ 0 w 1312"/>
                <a:gd name="T87" fmla="*/ 0 h 1194"/>
                <a:gd name="T88" fmla="*/ 0 w 1312"/>
                <a:gd name="T89" fmla="*/ 0 h 1194"/>
                <a:gd name="T90" fmla="*/ 0 w 1312"/>
                <a:gd name="T91" fmla="*/ 0 h 1194"/>
                <a:gd name="T92" fmla="*/ 0 w 1312"/>
                <a:gd name="T93" fmla="*/ 0 h 1194"/>
                <a:gd name="T94" fmla="*/ 0 w 1312"/>
                <a:gd name="T95" fmla="*/ 0 h 1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2"/>
                <a:gd name="T145" fmla="*/ 0 h 1194"/>
                <a:gd name="T146" fmla="*/ 1312 w 1312"/>
                <a:gd name="T147" fmla="*/ 1194 h 11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2" h="1194">
                  <a:moveTo>
                    <a:pt x="990" y="199"/>
                  </a:moveTo>
                  <a:lnTo>
                    <a:pt x="990" y="174"/>
                  </a:lnTo>
                  <a:lnTo>
                    <a:pt x="1015" y="149"/>
                  </a:lnTo>
                  <a:lnTo>
                    <a:pt x="990" y="124"/>
                  </a:lnTo>
                  <a:lnTo>
                    <a:pt x="990" y="25"/>
                  </a:lnTo>
                  <a:lnTo>
                    <a:pt x="965" y="25"/>
                  </a:lnTo>
                  <a:lnTo>
                    <a:pt x="941" y="49"/>
                  </a:lnTo>
                  <a:lnTo>
                    <a:pt x="866" y="74"/>
                  </a:lnTo>
                  <a:lnTo>
                    <a:pt x="866" y="49"/>
                  </a:lnTo>
                  <a:lnTo>
                    <a:pt x="792" y="49"/>
                  </a:lnTo>
                  <a:lnTo>
                    <a:pt x="767" y="49"/>
                  </a:lnTo>
                  <a:lnTo>
                    <a:pt x="718" y="99"/>
                  </a:lnTo>
                  <a:lnTo>
                    <a:pt x="718" y="124"/>
                  </a:lnTo>
                  <a:lnTo>
                    <a:pt x="668" y="174"/>
                  </a:lnTo>
                  <a:lnTo>
                    <a:pt x="643" y="224"/>
                  </a:lnTo>
                  <a:lnTo>
                    <a:pt x="619" y="273"/>
                  </a:lnTo>
                  <a:lnTo>
                    <a:pt x="619" y="323"/>
                  </a:lnTo>
                  <a:lnTo>
                    <a:pt x="594" y="323"/>
                  </a:lnTo>
                  <a:lnTo>
                    <a:pt x="569" y="348"/>
                  </a:lnTo>
                  <a:lnTo>
                    <a:pt x="569" y="323"/>
                  </a:lnTo>
                  <a:lnTo>
                    <a:pt x="569" y="298"/>
                  </a:lnTo>
                  <a:lnTo>
                    <a:pt x="569" y="248"/>
                  </a:lnTo>
                  <a:lnTo>
                    <a:pt x="544" y="248"/>
                  </a:lnTo>
                  <a:lnTo>
                    <a:pt x="544" y="174"/>
                  </a:lnTo>
                  <a:lnTo>
                    <a:pt x="569" y="149"/>
                  </a:lnTo>
                  <a:lnTo>
                    <a:pt x="594" y="74"/>
                  </a:lnTo>
                  <a:lnTo>
                    <a:pt x="594" y="0"/>
                  </a:lnTo>
                  <a:lnTo>
                    <a:pt x="544" y="0"/>
                  </a:lnTo>
                  <a:lnTo>
                    <a:pt x="544" y="74"/>
                  </a:lnTo>
                  <a:lnTo>
                    <a:pt x="520" y="99"/>
                  </a:lnTo>
                  <a:lnTo>
                    <a:pt x="470" y="124"/>
                  </a:lnTo>
                  <a:lnTo>
                    <a:pt x="470" y="99"/>
                  </a:lnTo>
                  <a:lnTo>
                    <a:pt x="421" y="74"/>
                  </a:lnTo>
                  <a:lnTo>
                    <a:pt x="421" y="99"/>
                  </a:lnTo>
                  <a:lnTo>
                    <a:pt x="396" y="74"/>
                  </a:lnTo>
                  <a:lnTo>
                    <a:pt x="371" y="74"/>
                  </a:lnTo>
                  <a:lnTo>
                    <a:pt x="371" y="124"/>
                  </a:lnTo>
                  <a:lnTo>
                    <a:pt x="346" y="149"/>
                  </a:lnTo>
                  <a:lnTo>
                    <a:pt x="346" y="199"/>
                  </a:lnTo>
                  <a:lnTo>
                    <a:pt x="371" y="248"/>
                  </a:lnTo>
                  <a:lnTo>
                    <a:pt x="346" y="273"/>
                  </a:lnTo>
                  <a:lnTo>
                    <a:pt x="346" y="348"/>
                  </a:lnTo>
                  <a:lnTo>
                    <a:pt x="346" y="373"/>
                  </a:lnTo>
                  <a:lnTo>
                    <a:pt x="346" y="398"/>
                  </a:lnTo>
                  <a:lnTo>
                    <a:pt x="346" y="447"/>
                  </a:lnTo>
                  <a:lnTo>
                    <a:pt x="346" y="472"/>
                  </a:lnTo>
                  <a:lnTo>
                    <a:pt x="321" y="472"/>
                  </a:lnTo>
                  <a:lnTo>
                    <a:pt x="321" y="497"/>
                  </a:lnTo>
                  <a:lnTo>
                    <a:pt x="321" y="547"/>
                  </a:lnTo>
                  <a:lnTo>
                    <a:pt x="321" y="572"/>
                  </a:lnTo>
                  <a:lnTo>
                    <a:pt x="297" y="572"/>
                  </a:lnTo>
                  <a:lnTo>
                    <a:pt x="222" y="671"/>
                  </a:lnTo>
                  <a:lnTo>
                    <a:pt x="222" y="696"/>
                  </a:lnTo>
                  <a:lnTo>
                    <a:pt x="198" y="721"/>
                  </a:lnTo>
                  <a:lnTo>
                    <a:pt x="198" y="746"/>
                  </a:lnTo>
                  <a:lnTo>
                    <a:pt x="173" y="746"/>
                  </a:lnTo>
                  <a:lnTo>
                    <a:pt x="148" y="771"/>
                  </a:lnTo>
                  <a:lnTo>
                    <a:pt x="123" y="771"/>
                  </a:lnTo>
                  <a:lnTo>
                    <a:pt x="99" y="821"/>
                  </a:lnTo>
                  <a:lnTo>
                    <a:pt x="74" y="821"/>
                  </a:lnTo>
                  <a:lnTo>
                    <a:pt x="74" y="846"/>
                  </a:lnTo>
                  <a:lnTo>
                    <a:pt x="49" y="895"/>
                  </a:lnTo>
                  <a:lnTo>
                    <a:pt x="24" y="920"/>
                  </a:lnTo>
                  <a:lnTo>
                    <a:pt x="0" y="945"/>
                  </a:lnTo>
                  <a:lnTo>
                    <a:pt x="0" y="970"/>
                  </a:lnTo>
                  <a:lnTo>
                    <a:pt x="24" y="1020"/>
                  </a:lnTo>
                  <a:lnTo>
                    <a:pt x="74" y="995"/>
                  </a:lnTo>
                  <a:lnTo>
                    <a:pt x="74" y="970"/>
                  </a:lnTo>
                  <a:lnTo>
                    <a:pt x="99" y="970"/>
                  </a:lnTo>
                  <a:lnTo>
                    <a:pt x="148" y="945"/>
                  </a:lnTo>
                  <a:lnTo>
                    <a:pt x="198" y="970"/>
                  </a:lnTo>
                  <a:lnTo>
                    <a:pt x="198" y="945"/>
                  </a:lnTo>
                  <a:lnTo>
                    <a:pt x="222" y="970"/>
                  </a:lnTo>
                  <a:lnTo>
                    <a:pt x="272" y="995"/>
                  </a:lnTo>
                  <a:lnTo>
                    <a:pt x="247" y="1045"/>
                  </a:lnTo>
                  <a:lnTo>
                    <a:pt x="272" y="1070"/>
                  </a:lnTo>
                  <a:lnTo>
                    <a:pt x="297" y="1094"/>
                  </a:lnTo>
                  <a:lnTo>
                    <a:pt x="321" y="1020"/>
                  </a:lnTo>
                  <a:lnTo>
                    <a:pt x="346" y="995"/>
                  </a:lnTo>
                  <a:lnTo>
                    <a:pt x="371" y="1020"/>
                  </a:lnTo>
                  <a:lnTo>
                    <a:pt x="396" y="1070"/>
                  </a:lnTo>
                  <a:lnTo>
                    <a:pt x="421" y="1045"/>
                  </a:lnTo>
                  <a:lnTo>
                    <a:pt x="421" y="1020"/>
                  </a:lnTo>
                  <a:lnTo>
                    <a:pt x="470" y="1020"/>
                  </a:lnTo>
                  <a:lnTo>
                    <a:pt x="495" y="1020"/>
                  </a:lnTo>
                  <a:lnTo>
                    <a:pt x="520" y="1045"/>
                  </a:lnTo>
                  <a:lnTo>
                    <a:pt x="544" y="1045"/>
                  </a:lnTo>
                  <a:lnTo>
                    <a:pt x="569" y="1094"/>
                  </a:lnTo>
                  <a:lnTo>
                    <a:pt x="569" y="1119"/>
                  </a:lnTo>
                  <a:lnTo>
                    <a:pt x="594" y="1169"/>
                  </a:lnTo>
                  <a:lnTo>
                    <a:pt x="619" y="1194"/>
                  </a:lnTo>
                  <a:lnTo>
                    <a:pt x="643" y="1169"/>
                  </a:lnTo>
                  <a:lnTo>
                    <a:pt x="668" y="1119"/>
                  </a:lnTo>
                  <a:lnTo>
                    <a:pt x="643" y="1070"/>
                  </a:lnTo>
                  <a:lnTo>
                    <a:pt x="619" y="1045"/>
                  </a:lnTo>
                  <a:lnTo>
                    <a:pt x="643" y="1020"/>
                  </a:lnTo>
                  <a:lnTo>
                    <a:pt x="643" y="945"/>
                  </a:lnTo>
                  <a:lnTo>
                    <a:pt x="668" y="945"/>
                  </a:lnTo>
                  <a:lnTo>
                    <a:pt x="718" y="920"/>
                  </a:lnTo>
                  <a:lnTo>
                    <a:pt x="742" y="920"/>
                  </a:lnTo>
                  <a:lnTo>
                    <a:pt x="742" y="895"/>
                  </a:lnTo>
                  <a:lnTo>
                    <a:pt x="767" y="895"/>
                  </a:lnTo>
                  <a:lnTo>
                    <a:pt x="792" y="895"/>
                  </a:lnTo>
                  <a:lnTo>
                    <a:pt x="817" y="870"/>
                  </a:lnTo>
                  <a:lnTo>
                    <a:pt x="842" y="870"/>
                  </a:lnTo>
                  <a:lnTo>
                    <a:pt x="866" y="870"/>
                  </a:lnTo>
                  <a:lnTo>
                    <a:pt x="916" y="870"/>
                  </a:lnTo>
                  <a:lnTo>
                    <a:pt x="916" y="895"/>
                  </a:lnTo>
                  <a:lnTo>
                    <a:pt x="941" y="945"/>
                  </a:lnTo>
                  <a:lnTo>
                    <a:pt x="965" y="945"/>
                  </a:lnTo>
                  <a:lnTo>
                    <a:pt x="965" y="920"/>
                  </a:lnTo>
                  <a:lnTo>
                    <a:pt x="990" y="920"/>
                  </a:lnTo>
                  <a:lnTo>
                    <a:pt x="1015" y="895"/>
                  </a:lnTo>
                  <a:lnTo>
                    <a:pt x="1064" y="895"/>
                  </a:lnTo>
                  <a:lnTo>
                    <a:pt x="1040" y="870"/>
                  </a:lnTo>
                  <a:lnTo>
                    <a:pt x="1064" y="870"/>
                  </a:lnTo>
                  <a:lnTo>
                    <a:pt x="1089" y="870"/>
                  </a:lnTo>
                  <a:lnTo>
                    <a:pt x="1163" y="870"/>
                  </a:lnTo>
                  <a:lnTo>
                    <a:pt x="1238" y="895"/>
                  </a:lnTo>
                  <a:lnTo>
                    <a:pt x="1238" y="846"/>
                  </a:lnTo>
                  <a:lnTo>
                    <a:pt x="1213" y="846"/>
                  </a:lnTo>
                  <a:lnTo>
                    <a:pt x="1213" y="796"/>
                  </a:lnTo>
                  <a:lnTo>
                    <a:pt x="1238" y="771"/>
                  </a:lnTo>
                  <a:lnTo>
                    <a:pt x="1238" y="746"/>
                  </a:lnTo>
                  <a:lnTo>
                    <a:pt x="1238" y="721"/>
                  </a:lnTo>
                  <a:lnTo>
                    <a:pt x="1238" y="671"/>
                  </a:lnTo>
                  <a:lnTo>
                    <a:pt x="1263" y="647"/>
                  </a:lnTo>
                  <a:lnTo>
                    <a:pt x="1287" y="671"/>
                  </a:lnTo>
                  <a:lnTo>
                    <a:pt x="1287" y="622"/>
                  </a:lnTo>
                  <a:lnTo>
                    <a:pt x="1312" y="597"/>
                  </a:lnTo>
                  <a:lnTo>
                    <a:pt x="1287" y="572"/>
                  </a:lnTo>
                  <a:lnTo>
                    <a:pt x="1263" y="572"/>
                  </a:lnTo>
                  <a:lnTo>
                    <a:pt x="1312" y="522"/>
                  </a:lnTo>
                  <a:lnTo>
                    <a:pt x="1238" y="447"/>
                  </a:lnTo>
                  <a:lnTo>
                    <a:pt x="1213" y="447"/>
                  </a:lnTo>
                  <a:lnTo>
                    <a:pt x="1188" y="423"/>
                  </a:lnTo>
                  <a:lnTo>
                    <a:pt x="1114" y="423"/>
                  </a:lnTo>
                  <a:lnTo>
                    <a:pt x="1064" y="423"/>
                  </a:lnTo>
                  <a:lnTo>
                    <a:pt x="1040" y="373"/>
                  </a:lnTo>
                  <a:lnTo>
                    <a:pt x="1015" y="298"/>
                  </a:lnTo>
                  <a:lnTo>
                    <a:pt x="1015" y="273"/>
                  </a:lnTo>
                  <a:lnTo>
                    <a:pt x="990" y="248"/>
                  </a:lnTo>
                  <a:lnTo>
                    <a:pt x="990" y="199"/>
                  </a:lnTo>
                  <a:close/>
                </a:path>
              </a:pathLst>
            </a:custGeom>
            <a:solidFill>
              <a:srgbClr val="FFFF66"/>
            </a:solidFill>
            <a:ln w="0">
              <a:solidFill>
                <a:srgbClr val="000000"/>
              </a:solidFill>
              <a:prstDash val="solid"/>
              <a:round/>
              <a:headEnd/>
              <a:tailEnd/>
            </a:ln>
          </p:spPr>
          <p:txBody>
            <a:bodyPr/>
            <a:lstStyle/>
            <a:p>
              <a:endParaRPr lang="sv-SE"/>
            </a:p>
          </p:txBody>
        </p:sp>
        <p:sp>
          <p:nvSpPr>
            <p:cNvPr id="364" name="Freeform 362"/>
            <p:cNvSpPr>
              <a:spLocks/>
            </p:cNvSpPr>
            <p:nvPr/>
          </p:nvSpPr>
          <p:spPr bwMode="auto">
            <a:xfrm>
              <a:off x="3342" y="3584"/>
              <a:ext cx="328" cy="206"/>
            </a:xfrm>
            <a:custGeom>
              <a:avLst/>
              <a:gdLst>
                <a:gd name="T0" fmla="*/ 0 w 1312"/>
                <a:gd name="T1" fmla="*/ 0 h 822"/>
                <a:gd name="T2" fmla="*/ 0 w 1312"/>
                <a:gd name="T3" fmla="*/ 0 h 822"/>
                <a:gd name="T4" fmla="*/ 0 w 1312"/>
                <a:gd name="T5" fmla="*/ 0 h 822"/>
                <a:gd name="T6" fmla="*/ 0 w 1312"/>
                <a:gd name="T7" fmla="*/ 0 h 822"/>
                <a:gd name="T8" fmla="*/ 0 w 1312"/>
                <a:gd name="T9" fmla="*/ 0 h 822"/>
                <a:gd name="T10" fmla="*/ 0 w 1312"/>
                <a:gd name="T11" fmla="*/ 0 h 822"/>
                <a:gd name="T12" fmla="*/ 0 w 1312"/>
                <a:gd name="T13" fmla="*/ 0 h 822"/>
                <a:gd name="T14" fmla="*/ 0 w 1312"/>
                <a:gd name="T15" fmla="*/ 0 h 822"/>
                <a:gd name="T16" fmla="*/ 0 w 1312"/>
                <a:gd name="T17" fmla="*/ 0 h 822"/>
                <a:gd name="T18" fmla="*/ 0 w 1312"/>
                <a:gd name="T19" fmla="*/ 0 h 822"/>
                <a:gd name="T20" fmla="*/ 0 w 1312"/>
                <a:gd name="T21" fmla="*/ 0 h 822"/>
                <a:gd name="T22" fmla="*/ 0 w 1312"/>
                <a:gd name="T23" fmla="*/ 0 h 822"/>
                <a:gd name="T24" fmla="*/ 0 w 1312"/>
                <a:gd name="T25" fmla="*/ 0 h 822"/>
                <a:gd name="T26" fmla="*/ 0 w 1312"/>
                <a:gd name="T27" fmla="*/ 0 h 822"/>
                <a:gd name="T28" fmla="*/ 0 w 1312"/>
                <a:gd name="T29" fmla="*/ 0 h 822"/>
                <a:gd name="T30" fmla="*/ 0 w 1312"/>
                <a:gd name="T31" fmla="*/ 0 h 822"/>
                <a:gd name="T32" fmla="*/ 0 w 1312"/>
                <a:gd name="T33" fmla="*/ 0 h 822"/>
                <a:gd name="T34" fmla="*/ 0 w 1312"/>
                <a:gd name="T35" fmla="*/ 0 h 822"/>
                <a:gd name="T36" fmla="*/ 0 w 1312"/>
                <a:gd name="T37" fmla="*/ 0 h 822"/>
                <a:gd name="T38" fmla="*/ 0 w 1312"/>
                <a:gd name="T39" fmla="*/ 0 h 822"/>
                <a:gd name="T40" fmla="*/ 0 w 1312"/>
                <a:gd name="T41" fmla="*/ 0 h 822"/>
                <a:gd name="T42" fmla="*/ 0 w 1312"/>
                <a:gd name="T43" fmla="*/ 0 h 822"/>
                <a:gd name="T44" fmla="*/ 0 w 1312"/>
                <a:gd name="T45" fmla="*/ 0 h 822"/>
                <a:gd name="T46" fmla="*/ 0 w 1312"/>
                <a:gd name="T47" fmla="*/ 0 h 822"/>
                <a:gd name="T48" fmla="*/ 0 w 1312"/>
                <a:gd name="T49" fmla="*/ 0 h 822"/>
                <a:gd name="T50" fmla="*/ 0 w 1312"/>
                <a:gd name="T51" fmla="*/ 0 h 822"/>
                <a:gd name="T52" fmla="*/ 0 w 1312"/>
                <a:gd name="T53" fmla="*/ 0 h 822"/>
                <a:gd name="T54" fmla="*/ 0 w 1312"/>
                <a:gd name="T55" fmla="*/ 0 h 822"/>
                <a:gd name="T56" fmla="*/ 0 w 1312"/>
                <a:gd name="T57" fmla="*/ 0 h 822"/>
                <a:gd name="T58" fmla="*/ 0 w 1312"/>
                <a:gd name="T59" fmla="*/ 0 h 822"/>
                <a:gd name="T60" fmla="*/ 0 w 1312"/>
                <a:gd name="T61" fmla="*/ 0 h 822"/>
                <a:gd name="T62" fmla="*/ 0 w 1312"/>
                <a:gd name="T63" fmla="*/ 0 h 822"/>
                <a:gd name="T64" fmla="*/ 0 w 1312"/>
                <a:gd name="T65" fmla="*/ 0 h 822"/>
                <a:gd name="T66" fmla="*/ 0 w 1312"/>
                <a:gd name="T67" fmla="*/ 0 h 822"/>
                <a:gd name="T68" fmla="*/ 0 w 1312"/>
                <a:gd name="T69" fmla="*/ 0 h 822"/>
                <a:gd name="T70" fmla="*/ 0 w 1312"/>
                <a:gd name="T71" fmla="*/ 0 h 822"/>
                <a:gd name="T72" fmla="*/ 0 w 1312"/>
                <a:gd name="T73" fmla="*/ 0 h 822"/>
                <a:gd name="T74" fmla="*/ 0 w 1312"/>
                <a:gd name="T75" fmla="*/ 0 h 822"/>
                <a:gd name="T76" fmla="*/ 0 w 1312"/>
                <a:gd name="T77" fmla="*/ 0 h 822"/>
                <a:gd name="T78" fmla="*/ 0 w 1312"/>
                <a:gd name="T79" fmla="*/ 0 h 822"/>
                <a:gd name="T80" fmla="*/ 0 w 1312"/>
                <a:gd name="T81" fmla="*/ 0 h 822"/>
                <a:gd name="T82" fmla="*/ 0 w 1312"/>
                <a:gd name="T83" fmla="*/ 0 h 822"/>
                <a:gd name="T84" fmla="*/ 0 w 1312"/>
                <a:gd name="T85" fmla="*/ 0 h 822"/>
                <a:gd name="T86" fmla="*/ 0 w 1312"/>
                <a:gd name="T87" fmla="*/ 0 h 822"/>
                <a:gd name="T88" fmla="*/ 0 w 1312"/>
                <a:gd name="T89" fmla="*/ 0 h 822"/>
                <a:gd name="T90" fmla="*/ 0 w 1312"/>
                <a:gd name="T91" fmla="*/ 0 h 822"/>
                <a:gd name="T92" fmla="*/ 0 w 1312"/>
                <a:gd name="T93" fmla="*/ 0 h 822"/>
                <a:gd name="T94" fmla="*/ 0 w 1312"/>
                <a:gd name="T95" fmla="*/ 0 h 822"/>
                <a:gd name="T96" fmla="*/ 0 w 1312"/>
                <a:gd name="T97" fmla="*/ 0 h 822"/>
                <a:gd name="T98" fmla="*/ 0 w 1312"/>
                <a:gd name="T99" fmla="*/ 0 h 822"/>
                <a:gd name="T100" fmla="*/ 0 w 1312"/>
                <a:gd name="T101" fmla="*/ 0 h 822"/>
                <a:gd name="T102" fmla="*/ 0 w 1312"/>
                <a:gd name="T103" fmla="*/ 0 h 822"/>
                <a:gd name="T104" fmla="*/ 0 w 1312"/>
                <a:gd name="T105" fmla="*/ 0 h 822"/>
                <a:gd name="T106" fmla="*/ 0 w 1312"/>
                <a:gd name="T107" fmla="*/ 0 h 822"/>
                <a:gd name="T108" fmla="*/ 0 w 1312"/>
                <a:gd name="T109" fmla="*/ 0 h 822"/>
                <a:gd name="T110" fmla="*/ 0 w 1312"/>
                <a:gd name="T111" fmla="*/ 0 h 822"/>
                <a:gd name="T112" fmla="*/ 0 w 1312"/>
                <a:gd name="T113" fmla="*/ 0 h 822"/>
                <a:gd name="T114" fmla="*/ 0 w 1312"/>
                <a:gd name="T115" fmla="*/ 0 h 822"/>
                <a:gd name="T116" fmla="*/ 0 w 1312"/>
                <a:gd name="T117" fmla="*/ 0 h 8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2"/>
                <a:gd name="T178" fmla="*/ 0 h 822"/>
                <a:gd name="T179" fmla="*/ 1312 w 1312"/>
                <a:gd name="T180" fmla="*/ 822 h 8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2" h="822">
                  <a:moveTo>
                    <a:pt x="916" y="25"/>
                  </a:moveTo>
                  <a:lnTo>
                    <a:pt x="891" y="50"/>
                  </a:lnTo>
                  <a:lnTo>
                    <a:pt x="866" y="50"/>
                  </a:lnTo>
                  <a:lnTo>
                    <a:pt x="866" y="75"/>
                  </a:lnTo>
                  <a:lnTo>
                    <a:pt x="842" y="75"/>
                  </a:lnTo>
                  <a:lnTo>
                    <a:pt x="817" y="25"/>
                  </a:lnTo>
                  <a:lnTo>
                    <a:pt x="817" y="0"/>
                  </a:lnTo>
                  <a:lnTo>
                    <a:pt x="767" y="0"/>
                  </a:lnTo>
                  <a:lnTo>
                    <a:pt x="743" y="0"/>
                  </a:lnTo>
                  <a:lnTo>
                    <a:pt x="718" y="0"/>
                  </a:lnTo>
                  <a:lnTo>
                    <a:pt x="693" y="25"/>
                  </a:lnTo>
                  <a:lnTo>
                    <a:pt x="668" y="25"/>
                  </a:lnTo>
                  <a:lnTo>
                    <a:pt x="643" y="25"/>
                  </a:lnTo>
                  <a:lnTo>
                    <a:pt x="643" y="50"/>
                  </a:lnTo>
                  <a:lnTo>
                    <a:pt x="619" y="50"/>
                  </a:lnTo>
                  <a:lnTo>
                    <a:pt x="569" y="75"/>
                  </a:lnTo>
                  <a:lnTo>
                    <a:pt x="544" y="75"/>
                  </a:lnTo>
                  <a:lnTo>
                    <a:pt x="544" y="150"/>
                  </a:lnTo>
                  <a:lnTo>
                    <a:pt x="520" y="175"/>
                  </a:lnTo>
                  <a:lnTo>
                    <a:pt x="544" y="200"/>
                  </a:lnTo>
                  <a:lnTo>
                    <a:pt x="569" y="249"/>
                  </a:lnTo>
                  <a:lnTo>
                    <a:pt x="544" y="299"/>
                  </a:lnTo>
                  <a:lnTo>
                    <a:pt x="520" y="324"/>
                  </a:lnTo>
                  <a:lnTo>
                    <a:pt x="495" y="299"/>
                  </a:lnTo>
                  <a:lnTo>
                    <a:pt x="470" y="249"/>
                  </a:lnTo>
                  <a:lnTo>
                    <a:pt x="470" y="224"/>
                  </a:lnTo>
                  <a:lnTo>
                    <a:pt x="445" y="175"/>
                  </a:lnTo>
                  <a:lnTo>
                    <a:pt x="421" y="175"/>
                  </a:lnTo>
                  <a:lnTo>
                    <a:pt x="396" y="150"/>
                  </a:lnTo>
                  <a:lnTo>
                    <a:pt x="371" y="150"/>
                  </a:lnTo>
                  <a:lnTo>
                    <a:pt x="322" y="150"/>
                  </a:lnTo>
                  <a:lnTo>
                    <a:pt x="322" y="175"/>
                  </a:lnTo>
                  <a:lnTo>
                    <a:pt x="297" y="200"/>
                  </a:lnTo>
                  <a:lnTo>
                    <a:pt x="272" y="150"/>
                  </a:lnTo>
                  <a:lnTo>
                    <a:pt x="247" y="125"/>
                  </a:lnTo>
                  <a:lnTo>
                    <a:pt x="222" y="150"/>
                  </a:lnTo>
                  <a:lnTo>
                    <a:pt x="198" y="224"/>
                  </a:lnTo>
                  <a:lnTo>
                    <a:pt x="198" y="299"/>
                  </a:lnTo>
                  <a:lnTo>
                    <a:pt x="173" y="274"/>
                  </a:lnTo>
                  <a:lnTo>
                    <a:pt x="173" y="299"/>
                  </a:lnTo>
                  <a:lnTo>
                    <a:pt x="123" y="299"/>
                  </a:lnTo>
                  <a:lnTo>
                    <a:pt x="99" y="324"/>
                  </a:lnTo>
                  <a:lnTo>
                    <a:pt x="99" y="299"/>
                  </a:lnTo>
                  <a:lnTo>
                    <a:pt x="49" y="324"/>
                  </a:lnTo>
                  <a:lnTo>
                    <a:pt x="24" y="324"/>
                  </a:lnTo>
                  <a:lnTo>
                    <a:pt x="0" y="349"/>
                  </a:lnTo>
                  <a:lnTo>
                    <a:pt x="24" y="399"/>
                  </a:lnTo>
                  <a:lnTo>
                    <a:pt x="24" y="473"/>
                  </a:lnTo>
                  <a:lnTo>
                    <a:pt x="24" y="523"/>
                  </a:lnTo>
                  <a:lnTo>
                    <a:pt x="49" y="548"/>
                  </a:lnTo>
                  <a:lnTo>
                    <a:pt x="49" y="573"/>
                  </a:lnTo>
                  <a:lnTo>
                    <a:pt x="74" y="598"/>
                  </a:lnTo>
                  <a:lnTo>
                    <a:pt x="74" y="647"/>
                  </a:lnTo>
                  <a:lnTo>
                    <a:pt x="74" y="697"/>
                  </a:lnTo>
                  <a:lnTo>
                    <a:pt x="74" y="722"/>
                  </a:lnTo>
                  <a:lnTo>
                    <a:pt x="99" y="747"/>
                  </a:lnTo>
                  <a:lnTo>
                    <a:pt x="123" y="747"/>
                  </a:lnTo>
                  <a:lnTo>
                    <a:pt x="198" y="747"/>
                  </a:lnTo>
                  <a:lnTo>
                    <a:pt x="247" y="722"/>
                  </a:lnTo>
                  <a:lnTo>
                    <a:pt x="297" y="722"/>
                  </a:lnTo>
                  <a:lnTo>
                    <a:pt x="322" y="697"/>
                  </a:lnTo>
                  <a:lnTo>
                    <a:pt x="371" y="697"/>
                  </a:lnTo>
                  <a:lnTo>
                    <a:pt x="371" y="672"/>
                  </a:lnTo>
                  <a:lnTo>
                    <a:pt x="396" y="647"/>
                  </a:lnTo>
                  <a:lnTo>
                    <a:pt x="421" y="647"/>
                  </a:lnTo>
                  <a:lnTo>
                    <a:pt x="421" y="672"/>
                  </a:lnTo>
                  <a:lnTo>
                    <a:pt x="470" y="672"/>
                  </a:lnTo>
                  <a:lnTo>
                    <a:pt x="495" y="672"/>
                  </a:lnTo>
                  <a:lnTo>
                    <a:pt x="569" y="697"/>
                  </a:lnTo>
                  <a:lnTo>
                    <a:pt x="619" y="722"/>
                  </a:lnTo>
                  <a:lnTo>
                    <a:pt x="668" y="722"/>
                  </a:lnTo>
                  <a:lnTo>
                    <a:pt x="693" y="772"/>
                  </a:lnTo>
                  <a:lnTo>
                    <a:pt x="718" y="772"/>
                  </a:lnTo>
                  <a:lnTo>
                    <a:pt x="767" y="797"/>
                  </a:lnTo>
                  <a:lnTo>
                    <a:pt x="817" y="822"/>
                  </a:lnTo>
                  <a:lnTo>
                    <a:pt x="842" y="797"/>
                  </a:lnTo>
                  <a:lnTo>
                    <a:pt x="866" y="747"/>
                  </a:lnTo>
                  <a:lnTo>
                    <a:pt x="891" y="722"/>
                  </a:lnTo>
                  <a:lnTo>
                    <a:pt x="941" y="722"/>
                  </a:lnTo>
                  <a:lnTo>
                    <a:pt x="941" y="747"/>
                  </a:lnTo>
                  <a:lnTo>
                    <a:pt x="965" y="747"/>
                  </a:lnTo>
                  <a:lnTo>
                    <a:pt x="965" y="722"/>
                  </a:lnTo>
                  <a:lnTo>
                    <a:pt x="990" y="697"/>
                  </a:lnTo>
                  <a:lnTo>
                    <a:pt x="1015" y="722"/>
                  </a:lnTo>
                  <a:lnTo>
                    <a:pt x="1040" y="697"/>
                  </a:lnTo>
                  <a:lnTo>
                    <a:pt x="1040" y="647"/>
                  </a:lnTo>
                  <a:lnTo>
                    <a:pt x="1064" y="623"/>
                  </a:lnTo>
                  <a:lnTo>
                    <a:pt x="1064" y="598"/>
                  </a:lnTo>
                  <a:lnTo>
                    <a:pt x="1089" y="548"/>
                  </a:lnTo>
                  <a:lnTo>
                    <a:pt x="1089" y="523"/>
                  </a:lnTo>
                  <a:lnTo>
                    <a:pt x="1089" y="473"/>
                  </a:lnTo>
                  <a:lnTo>
                    <a:pt x="1064" y="423"/>
                  </a:lnTo>
                  <a:lnTo>
                    <a:pt x="1089" y="399"/>
                  </a:lnTo>
                  <a:lnTo>
                    <a:pt x="1164" y="399"/>
                  </a:lnTo>
                  <a:lnTo>
                    <a:pt x="1164" y="374"/>
                  </a:lnTo>
                  <a:lnTo>
                    <a:pt x="1139" y="324"/>
                  </a:lnTo>
                  <a:lnTo>
                    <a:pt x="1139" y="299"/>
                  </a:lnTo>
                  <a:lnTo>
                    <a:pt x="1164" y="274"/>
                  </a:lnTo>
                  <a:lnTo>
                    <a:pt x="1213" y="299"/>
                  </a:lnTo>
                  <a:lnTo>
                    <a:pt x="1238" y="299"/>
                  </a:lnTo>
                  <a:lnTo>
                    <a:pt x="1287" y="299"/>
                  </a:lnTo>
                  <a:lnTo>
                    <a:pt x="1312" y="249"/>
                  </a:lnTo>
                  <a:lnTo>
                    <a:pt x="1287" y="200"/>
                  </a:lnTo>
                  <a:lnTo>
                    <a:pt x="1263" y="150"/>
                  </a:lnTo>
                  <a:lnTo>
                    <a:pt x="1213" y="125"/>
                  </a:lnTo>
                  <a:lnTo>
                    <a:pt x="1188" y="100"/>
                  </a:lnTo>
                  <a:lnTo>
                    <a:pt x="1139" y="75"/>
                  </a:lnTo>
                  <a:lnTo>
                    <a:pt x="1164" y="50"/>
                  </a:lnTo>
                  <a:lnTo>
                    <a:pt x="1139" y="25"/>
                  </a:lnTo>
                  <a:lnTo>
                    <a:pt x="1064" y="0"/>
                  </a:lnTo>
                  <a:lnTo>
                    <a:pt x="990" y="0"/>
                  </a:lnTo>
                  <a:lnTo>
                    <a:pt x="965" y="0"/>
                  </a:lnTo>
                  <a:lnTo>
                    <a:pt x="941" y="0"/>
                  </a:lnTo>
                  <a:lnTo>
                    <a:pt x="965" y="25"/>
                  </a:lnTo>
                  <a:lnTo>
                    <a:pt x="916" y="25"/>
                  </a:lnTo>
                  <a:close/>
                </a:path>
              </a:pathLst>
            </a:custGeom>
            <a:solidFill>
              <a:srgbClr val="FFFF66"/>
            </a:solidFill>
            <a:ln w="0">
              <a:solidFill>
                <a:srgbClr val="000000"/>
              </a:solidFill>
              <a:prstDash val="solid"/>
              <a:round/>
              <a:headEnd/>
              <a:tailEnd/>
            </a:ln>
          </p:spPr>
          <p:txBody>
            <a:bodyPr/>
            <a:lstStyle/>
            <a:p>
              <a:endParaRPr lang="sv-SE"/>
            </a:p>
          </p:txBody>
        </p:sp>
        <p:sp>
          <p:nvSpPr>
            <p:cNvPr id="365" name="Freeform 363"/>
            <p:cNvSpPr>
              <a:spLocks/>
            </p:cNvSpPr>
            <p:nvPr/>
          </p:nvSpPr>
          <p:spPr bwMode="auto">
            <a:xfrm>
              <a:off x="3602" y="3366"/>
              <a:ext cx="180" cy="436"/>
            </a:xfrm>
            <a:custGeom>
              <a:avLst/>
              <a:gdLst>
                <a:gd name="T0" fmla="*/ 0 w 718"/>
                <a:gd name="T1" fmla="*/ 0 h 1741"/>
                <a:gd name="T2" fmla="*/ 0 w 718"/>
                <a:gd name="T3" fmla="*/ 0 h 1741"/>
                <a:gd name="T4" fmla="*/ 0 w 718"/>
                <a:gd name="T5" fmla="*/ 0 h 1741"/>
                <a:gd name="T6" fmla="*/ 0 w 718"/>
                <a:gd name="T7" fmla="*/ 0 h 1741"/>
                <a:gd name="T8" fmla="*/ 0 w 718"/>
                <a:gd name="T9" fmla="*/ 0 h 1741"/>
                <a:gd name="T10" fmla="*/ 0 w 718"/>
                <a:gd name="T11" fmla="*/ 0 h 1741"/>
                <a:gd name="T12" fmla="*/ 0 w 718"/>
                <a:gd name="T13" fmla="*/ 0 h 1741"/>
                <a:gd name="T14" fmla="*/ 0 w 718"/>
                <a:gd name="T15" fmla="*/ 0 h 1741"/>
                <a:gd name="T16" fmla="*/ 0 w 718"/>
                <a:gd name="T17" fmla="*/ 0 h 1741"/>
                <a:gd name="T18" fmla="*/ 0 w 718"/>
                <a:gd name="T19" fmla="*/ 0 h 1741"/>
                <a:gd name="T20" fmla="*/ 0 w 718"/>
                <a:gd name="T21" fmla="*/ 0 h 1741"/>
                <a:gd name="T22" fmla="*/ 0 w 718"/>
                <a:gd name="T23" fmla="*/ 0 h 1741"/>
                <a:gd name="T24" fmla="*/ 0 w 718"/>
                <a:gd name="T25" fmla="*/ 0 h 1741"/>
                <a:gd name="T26" fmla="*/ 0 w 718"/>
                <a:gd name="T27" fmla="*/ 0 h 1741"/>
                <a:gd name="T28" fmla="*/ 0 w 718"/>
                <a:gd name="T29" fmla="*/ 0 h 1741"/>
                <a:gd name="T30" fmla="*/ 0 w 718"/>
                <a:gd name="T31" fmla="*/ 0 h 1741"/>
                <a:gd name="T32" fmla="*/ 0 w 718"/>
                <a:gd name="T33" fmla="*/ 0 h 1741"/>
                <a:gd name="T34" fmla="*/ 0 w 718"/>
                <a:gd name="T35" fmla="*/ 0 h 1741"/>
                <a:gd name="T36" fmla="*/ 0 w 718"/>
                <a:gd name="T37" fmla="*/ 0 h 1741"/>
                <a:gd name="T38" fmla="*/ 0 w 718"/>
                <a:gd name="T39" fmla="*/ 0 h 1741"/>
                <a:gd name="T40" fmla="*/ 0 w 718"/>
                <a:gd name="T41" fmla="*/ 0 h 1741"/>
                <a:gd name="T42" fmla="*/ 0 w 718"/>
                <a:gd name="T43" fmla="*/ 0 h 1741"/>
                <a:gd name="T44" fmla="*/ 0 w 718"/>
                <a:gd name="T45" fmla="*/ 0 h 1741"/>
                <a:gd name="T46" fmla="*/ 0 w 718"/>
                <a:gd name="T47" fmla="*/ 0 h 1741"/>
                <a:gd name="T48" fmla="*/ 0 w 718"/>
                <a:gd name="T49" fmla="*/ 0 h 1741"/>
                <a:gd name="T50" fmla="*/ 0 w 718"/>
                <a:gd name="T51" fmla="*/ 0 h 1741"/>
                <a:gd name="T52" fmla="*/ 0 w 718"/>
                <a:gd name="T53" fmla="*/ 0 h 1741"/>
                <a:gd name="T54" fmla="*/ 0 w 718"/>
                <a:gd name="T55" fmla="*/ 0 h 1741"/>
                <a:gd name="T56" fmla="*/ 0 w 718"/>
                <a:gd name="T57" fmla="*/ 0 h 1741"/>
                <a:gd name="T58" fmla="*/ 0 w 718"/>
                <a:gd name="T59" fmla="*/ 0 h 1741"/>
                <a:gd name="T60" fmla="*/ 0 w 718"/>
                <a:gd name="T61" fmla="*/ 0 h 1741"/>
                <a:gd name="T62" fmla="*/ 0 w 718"/>
                <a:gd name="T63" fmla="*/ 0 h 1741"/>
                <a:gd name="T64" fmla="*/ 0 w 718"/>
                <a:gd name="T65" fmla="*/ 0 h 1741"/>
                <a:gd name="T66" fmla="*/ 0 w 718"/>
                <a:gd name="T67" fmla="*/ 0 h 1741"/>
                <a:gd name="T68" fmla="*/ 0 w 718"/>
                <a:gd name="T69" fmla="*/ 0 h 1741"/>
                <a:gd name="T70" fmla="*/ 0 w 718"/>
                <a:gd name="T71" fmla="*/ 0 h 1741"/>
                <a:gd name="T72" fmla="*/ 0 w 718"/>
                <a:gd name="T73" fmla="*/ 0 h 1741"/>
                <a:gd name="T74" fmla="*/ 0 w 718"/>
                <a:gd name="T75" fmla="*/ 0 h 1741"/>
                <a:gd name="T76" fmla="*/ 0 w 718"/>
                <a:gd name="T77" fmla="*/ 0 h 1741"/>
                <a:gd name="T78" fmla="*/ 0 w 718"/>
                <a:gd name="T79" fmla="*/ 0 h 1741"/>
                <a:gd name="T80" fmla="*/ 0 w 718"/>
                <a:gd name="T81" fmla="*/ 0 h 1741"/>
                <a:gd name="T82" fmla="*/ 0 w 718"/>
                <a:gd name="T83" fmla="*/ 0 h 1741"/>
                <a:gd name="T84" fmla="*/ 0 w 718"/>
                <a:gd name="T85" fmla="*/ 0 h 1741"/>
                <a:gd name="T86" fmla="*/ 0 w 718"/>
                <a:gd name="T87" fmla="*/ 0 h 17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8"/>
                <a:gd name="T133" fmla="*/ 0 h 1741"/>
                <a:gd name="T134" fmla="*/ 718 w 718"/>
                <a:gd name="T135" fmla="*/ 1741 h 17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8" h="1741">
                  <a:moveTo>
                    <a:pt x="223" y="1020"/>
                  </a:moveTo>
                  <a:lnTo>
                    <a:pt x="247" y="1070"/>
                  </a:lnTo>
                  <a:lnTo>
                    <a:pt x="272" y="1119"/>
                  </a:lnTo>
                  <a:lnTo>
                    <a:pt x="247" y="1169"/>
                  </a:lnTo>
                  <a:lnTo>
                    <a:pt x="198" y="1169"/>
                  </a:lnTo>
                  <a:lnTo>
                    <a:pt x="173" y="1169"/>
                  </a:lnTo>
                  <a:lnTo>
                    <a:pt x="124" y="1144"/>
                  </a:lnTo>
                  <a:lnTo>
                    <a:pt x="99" y="1169"/>
                  </a:lnTo>
                  <a:lnTo>
                    <a:pt x="99" y="1194"/>
                  </a:lnTo>
                  <a:lnTo>
                    <a:pt x="124" y="1244"/>
                  </a:lnTo>
                  <a:lnTo>
                    <a:pt x="124" y="1269"/>
                  </a:lnTo>
                  <a:lnTo>
                    <a:pt x="49" y="1269"/>
                  </a:lnTo>
                  <a:lnTo>
                    <a:pt x="24" y="1293"/>
                  </a:lnTo>
                  <a:lnTo>
                    <a:pt x="49" y="1343"/>
                  </a:lnTo>
                  <a:lnTo>
                    <a:pt x="49" y="1393"/>
                  </a:lnTo>
                  <a:lnTo>
                    <a:pt x="49" y="1418"/>
                  </a:lnTo>
                  <a:lnTo>
                    <a:pt x="24" y="1468"/>
                  </a:lnTo>
                  <a:lnTo>
                    <a:pt x="24" y="1493"/>
                  </a:lnTo>
                  <a:lnTo>
                    <a:pt x="0" y="1517"/>
                  </a:lnTo>
                  <a:lnTo>
                    <a:pt x="0" y="1567"/>
                  </a:lnTo>
                  <a:lnTo>
                    <a:pt x="49" y="1567"/>
                  </a:lnTo>
                  <a:lnTo>
                    <a:pt x="74" y="1567"/>
                  </a:lnTo>
                  <a:lnTo>
                    <a:pt x="74" y="1542"/>
                  </a:lnTo>
                  <a:lnTo>
                    <a:pt x="124" y="1542"/>
                  </a:lnTo>
                  <a:lnTo>
                    <a:pt x="148" y="1592"/>
                  </a:lnTo>
                  <a:lnTo>
                    <a:pt x="173" y="1592"/>
                  </a:lnTo>
                  <a:lnTo>
                    <a:pt x="173" y="1617"/>
                  </a:lnTo>
                  <a:lnTo>
                    <a:pt x="173" y="1642"/>
                  </a:lnTo>
                  <a:lnTo>
                    <a:pt x="198" y="1642"/>
                  </a:lnTo>
                  <a:lnTo>
                    <a:pt x="247" y="1692"/>
                  </a:lnTo>
                  <a:lnTo>
                    <a:pt x="272" y="1716"/>
                  </a:lnTo>
                  <a:lnTo>
                    <a:pt x="322" y="1716"/>
                  </a:lnTo>
                  <a:lnTo>
                    <a:pt x="346" y="1741"/>
                  </a:lnTo>
                  <a:lnTo>
                    <a:pt x="371" y="1716"/>
                  </a:lnTo>
                  <a:lnTo>
                    <a:pt x="396" y="1642"/>
                  </a:lnTo>
                  <a:lnTo>
                    <a:pt x="421" y="1592"/>
                  </a:lnTo>
                  <a:lnTo>
                    <a:pt x="445" y="1567"/>
                  </a:lnTo>
                  <a:lnTo>
                    <a:pt x="445" y="1517"/>
                  </a:lnTo>
                  <a:lnTo>
                    <a:pt x="470" y="1517"/>
                  </a:lnTo>
                  <a:lnTo>
                    <a:pt x="470" y="1468"/>
                  </a:lnTo>
                  <a:lnTo>
                    <a:pt x="470" y="1443"/>
                  </a:lnTo>
                  <a:lnTo>
                    <a:pt x="495" y="1393"/>
                  </a:lnTo>
                  <a:lnTo>
                    <a:pt x="520" y="1393"/>
                  </a:lnTo>
                  <a:lnTo>
                    <a:pt x="544" y="1293"/>
                  </a:lnTo>
                  <a:lnTo>
                    <a:pt x="569" y="1318"/>
                  </a:lnTo>
                  <a:lnTo>
                    <a:pt x="594" y="1293"/>
                  </a:lnTo>
                  <a:lnTo>
                    <a:pt x="569" y="1269"/>
                  </a:lnTo>
                  <a:lnTo>
                    <a:pt x="569" y="1194"/>
                  </a:lnTo>
                  <a:lnTo>
                    <a:pt x="594" y="1144"/>
                  </a:lnTo>
                  <a:lnTo>
                    <a:pt x="569" y="1094"/>
                  </a:lnTo>
                  <a:lnTo>
                    <a:pt x="594" y="1045"/>
                  </a:lnTo>
                  <a:lnTo>
                    <a:pt x="644" y="970"/>
                  </a:lnTo>
                  <a:lnTo>
                    <a:pt x="594" y="970"/>
                  </a:lnTo>
                  <a:lnTo>
                    <a:pt x="594" y="895"/>
                  </a:lnTo>
                  <a:lnTo>
                    <a:pt x="594" y="870"/>
                  </a:lnTo>
                  <a:lnTo>
                    <a:pt x="594" y="821"/>
                  </a:lnTo>
                  <a:lnTo>
                    <a:pt x="619" y="796"/>
                  </a:lnTo>
                  <a:lnTo>
                    <a:pt x="619" y="746"/>
                  </a:lnTo>
                  <a:lnTo>
                    <a:pt x="668" y="721"/>
                  </a:lnTo>
                  <a:lnTo>
                    <a:pt x="668" y="671"/>
                  </a:lnTo>
                  <a:lnTo>
                    <a:pt x="693" y="622"/>
                  </a:lnTo>
                  <a:lnTo>
                    <a:pt x="693" y="597"/>
                  </a:lnTo>
                  <a:lnTo>
                    <a:pt x="644" y="547"/>
                  </a:lnTo>
                  <a:lnTo>
                    <a:pt x="693" y="522"/>
                  </a:lnTo>
                  <a:lnTo>
                    <a:pt x="693" y="497"/>
                  </a:lnTo>
                  <a:lnTo>
                    <a:pt x="668" y="497"/>
                  </a:lnTo>
                  <a:lnTo>
                    <a:pt x="644" y="472"/>
                  </a:lnTo>
                  <a:lnTo>
                    <a:pt x="668" y="447"/>
                  </a:lnTo>
                  <a:lnTo>
                    <a:pt x="693" y="423"/>
                  </a:lnTo>
                  <a:lnTo>
                    <a:pt x="693" y="373"/>
                  </a:lnTo>
                  <a:lnTo>
                    <a:pt x="644" y="348"/>
                  </a:lnTo>
                  <a:lnTo>
                    <a:pt x="619" y="273"/>
                  </a:lnTo>
                  <a:lnTo>
                    <a:pt x="644" y="248"/>
                  </a:lnTo>
                  <a:lnTo>
                    <a:pt x="693" y="248"/>
                  </a:lnTo>
                  <a:lnTo>
                    <a:pt x="718" y="273"/>
                  </a:lnTo>
                  <a:lnTo>
                    <a:pt x="718" y="224"/>
                  </a:lnTo>
                  <a:lnTo>
                    <a:pt x="718" y="149"/>
                  </a:lnTo>
                  <a:lnTo>
                    <a:pt x="693" y="149"/>
                  </a:lnTo>
                  <a:lnTo>
                    <a:pt x="644" y="149"/>
                  </a:lnTo>
                  <a:lnTo>
                    <a:pt x="619" y="49"/>
                  </a:lnTo>
                  <a:lnTo>
                    <a:pt x="594" y="25"/>
                  </a:lnTo>
                  <a:lnTo>
                    <a:pt x="569" y="74"/>
                  </a:lnTo>
                  <a:lnTo>
                    <a:pt x="520" y="0"/>
                  </a:lnTo>
                  <a:lnTo>
                    <a:pt x="495" y="25"/>
                  </a:lnTo>
                  <a:lnTo>
                    <a:pt x="470" y="0"/>
                  </a:lnTo>
                  <a:lnTo>
                    <a:pt x="445" y="25"/>
                  </a:lnTo>
                  <a:lnTo>
                    <a:pt x="421" y="49"/>
                  </a:lnTo>
                  <a:lnTo>
                    <a:pt x="421" y="74"/>
                  </a:lnTo>
                  <a:lnTo>
                    <a:pt x="396" y="74"/>
                  </a:lnTo>
                  <a:lnTo>
                    <a:pt x="396" y="49"/>
                  </a:lnTo>
                  <a:lnTo>
                    <a:pt x="346" y="49"/>
                  </a:lnTo>
                  <a:lnTo>
                    <a:pt x="346" y="99"/>
                  </a:lnTo>
                  <a:lnTo>
                    <a:pt x="371" y="174"/>
                  </a:lnTo>
                  <a:lnTo>
                    <a:pt x="346" y="199"/>
                  </a:lnTo>
                  <a:lnTo>
                    <a:pt x="371" y="273"/>
                  </a:lnTo>
                  <a:lnTo>
                    <a:pt x="346" y="273"/>
                  </a:lnTo>
                  <a:lnTo>
                    <a:pt x="297" y="323"/>
                  </a:lnTo>
                  <a:lnTo>
                    <a:pt x="272" y="298"/>
                  </a:lnTo>
                  <a:lnTo>
                    <a:pt x="247" y="323"/>
                  </a:lnTo>
                  <a:lnTo>
                    <a:pt x="223" y="298"/>
                  </a:lnTo>
                  <a:lnTo>
                    <a:pt x="173" y="273"/>
                  </a:lnTo>
                  <a:lnTo>
                    <a:pt x="148" y="273"/>
                  </a:lnTo>
                  <a:lnTo>
                    <a:pt x="148" y="298"/>
                  </a:lnTo>
                  <a:lnTo>
                    <a:pt x="124" y="348"/>
                  </a:lnTo>
                  <a:lnTo>
                    <a:pt x="99" y="373"/>
                  </a:lnTo>
                  <a:lnTo>
                    <a:pt x="74" y="373"/>
                  </a:lnTo>
                  <a:lnTo>
                    <a:pt x="49" y="373"/>
                  </a:lnTo>
                  <a:lnTo>
                    <a:pt x="49" y="423"/>
                  </a:lnTo>
                  <a:lnTo>
                    <a:pt x="74" y="447"/>
                  </a:lnTo>
                  <a:lnTo>
                    <a:pt x="99" y="447"/>
                  </a:lnTo>
                  <a:lnTo>
                    <a:pt x="173" y="522"/>
                  </a:lnTo>
                  <a:lnTo>
                    <a:pt x="124" y="572"/>
                  </a:lnTo>
                  <a:lnTo>
                    <a:pt x="148" y="572"/>
                  </a:lnTo>
                  <a:lnTo>
                    <a:pt x="173" y="597"/>
                  </a:lnTo>
                  <a:lnTo>
                    <a:pt x="148" y="622"/>
                  </a:lnTo>
                  <a:lnTo>
                    <a:pt x="148" y="671"/>
                  </a:lnTo>
                  <a:lnTo>
                    <a:pt x="124" y="647"/>
                  </a:lnTo>
                  <a:lnTo>
                    <a:pt x="99" y="671"/>
                  </a:lnTo>
                  <a:lnTo>
                    <a:pt x="99" y="721"/>
                  </a:lnTo>
                  <a:lnTo>
                    <a:pt x="99" y="746"/>
                  </a:lnTo>
                  <a:lnTo>
                    <a:pt x="99" y="771"/>
                  </a:lnTo>
                  <a:lnTo>
                    <a:pt x="74" y="796"/>
                  </a:lnTo>
                  <a:lnTo>
                    <a:pt x="74" y="846"/>
                  </a:lnTo>
                  <a:lnTo>
                    <a:pt x="99" y="846"/>
                  </a:lnTo>
                  <a:lnTo>
                    <a:pt x="99" y="895"/>
                  </a:lnTo>
                  <a:lnTo>
                    <a:pt x="124" y="920"/>
                  </a:lnTo>
                  <a:lnTo>
                    <a:pt x="99" y="945"/>
                  </a:lnTo>
                  <a:lnTo>
                    <a:pt x="148" y="970"/>
                  </a:lnTo>
                  <a:lnTo>
                    <a:pt x="173" y="995"/>
                  </a:lnTo>
                  <a:lnTo>
                    <a:pt x="223" y="1020"/>
                  </a:lnTo>
                  <a:close/>
                </a:path>
              </a:pathLst>
            </a:custGeom>
            <a:solidFill>
              <a:srgbClr val="FFFF66"/>
            </a:solidFill>
            <a:ln w="0">
              <a:solidFill>
                <a:srgbClr val="000000"/>
              </a:solidFill>
              <a:prstDash val="solid"/>
              <a:round/>
              <a:headEnd/>
              <a:tailEnd/>
            </a:ln>
          </p:spPr>
          <p:txBody>
            <a:bodyPr/>
            <a:lstStyle/>
            <a:p>
              <a:endParaRPr lang="sv-SE"/>
            </a:p>
          </p:txBody>
        </p:sp>
        <p:sp>
          <p:nvSpPr>
            <p:cNvPr id="366" name="Freeform 364"/>
            <p:cNvSpPr>
              <a:spLocks/>
            </p:cNvSpPr>
            <p:nvPr/>
          </p:nvSpPr>
          <p:spPr bwMode="auto">
            <a:xfrm>
              <a:off x="3738" y="3553"/>
              <a:ext cx="94" cy="274"/>
            </a:xfrm>
            <a:custGeom>
              <a:avLst/>
              <a:gdLst>
                <a:gd name="T0" fmla="*/ 0 w 372"/>
                <a:gd name="T1" fmla="*/ 0 h 1095"/>
                <a:gd name="T2" fmla="*/ 0 w 372"/>
                <a:gd name="T3" fmla="*/ 0 h 1095"/>
                <a:gd name="T4" fmla="*/ 0 w 372"/>
                <a:gd name="T5" fmla="*/ 0 h 1095"/>
                <a:gd name="T6" fmla="*/ 0 w 372"/>
                <a:gd name="T7" fmla="*/ 0 h 1095"/>
                <a:gd name="T8" fmla="*/ 0 w 372"/>
                <a:gd name="T9" fmla="*/ 0 h 1095"/>
                <a:gd name="T10" fmla="*/ 0 w 372"/>
                <a:gd name="T11" fmla="*/ 0 h 1095"/>
                <a:gd name="T12" fmla="*/ 0 w 372"/>
                <a:gd name="T13" fmla="*/ 0 h 1095"/>
                <a:gd name="T14" fmla="*/ 0 w 372"/>
                <a:gd name="T15" fmla="*/ 0 h 1095"/>
                <a:gd name="T16" fmla="*/ 0 w 372"/>
                <a:gd name="T17" fmla="*/ 0 h 1095"/>
                <a:gd name="T18" fmla="*/ 0 w 372"/>
                <a:gd name="T19" fmla="*/ 0 h 1095"/>
                <a:gd name="T20" fmla="*/ 0 w 372"/>
                <a:gd name="T21" fmla="*/ 0 h 1095"/>
                <a:gd name="T22" fmla="*/ 0 w 372"/>
                <a:gd name="T23" fmla="*/ 0 h 1095"/>
                <a:gd name="T24" fmla="*/ 0 w 372"/>
                <a:gd name="T25" fmla="*/ 0 h 1095"/>
                <a:gd name="T26" fmla="*/ 0 w 372"/>
                <a:gd name="T27" fmla="*/ 0 h 1095"/>
                <a:gd name="T28" fmla="*/ 0 w 372"/>
                <a:gd name="T29" fmla="*/ 0 h 1095"/>
                <a:gd name="T30" fmla="*/ 0 w 372"/>
                <a:gd name="T31" fmla="*/ 0 h 1095"/>
                <a:gd name="T32" fmla="*/ 0 w 372"/>
                <a:gd name="T33" fmla="*/ 0 h 1095"/>
                <a:gd name="T34" fmla="*/ 0 w 372"/>
                <a:gd name="T35" fmla="*/ 0 h 1095"/>
                <a:gd name="T36" fmla="*/ 0 w 372"/>
                <a:gd name="T37" fmla="*/ 0 h 1095"/>
                <a:gd name="T38" fmla="*/ 0 w 372"/>
                <a:gd name="T39" fmla="*/ 0 h 1095"/>
                <a:gd name="T40" fmla="*/ 0 w 372"/>
                <a:gd name="T41" fmla="*/ 0 h 1095"/>
                <a:gd name="T42" fmla="*/ 0 w 372"/>
                <a:gd name="T43" fmla="*/ 0 h 1095"/>
                <a:gd name="T44" fmla="*/ 0 w 372"/>
                <a:gd name="T45" fmla="*/ 0 h 1095"/>
                <a:gd name="T46" fmla="*/ 0 w 372"/>
                <a:gd name="T47" fmla="*/ 0 h 1095"/>
                <a:gd name="T48" fmla="*/ 0 w 372"/>
                <a:gd name="T49" fmla="*/ 0 h 1095"/>
                <a:gd name="T50" fmla="*/ 0 w 372"/>
                <a:gd name="T51" fmla="*/ 0 h 1095"/>
                <a:gd name="T52" fmla="*/ 0 w 372"/>
                <a:gd name="T53" fmla="*/ 0 h 1095"/>
                <a:gd name="T54" fmla="*/ 0 w 372"/>
                <a:gd name="T55" fmla="*/ 0 h 1095"/>
                <a:gd name="T56" fmla="*/ 0 w 372"/>
                <a:gd name="T57" fmla="*/ 0 h 1095"/>
                <a:gd name="T58" fmla="*/ 0 w 372"/>
                <a:gd name="T59" fmla="*/ 0 h 1095"/>
                <a:gd name="T60" fmla="*/ 0 w 372"/>
                <a:gd name="T61" fmla="*/ 0 h 1095"/>
                <a:gd name="T62" fmla="*/ 0 w 372"/>
                <a:gd name="T63" fmla="*/ 0 h 1095"/>
                <a:gd name="T64" fmla="*/ 0 w 372"/>
                <a:gd name="T65" fmla="*/ 0 h 1095"/>
                <a:gd name="T66" fmla="*/ 0 w 372"/>
                <a:gd name="T67" fmla="*/ 0 h 1095"/>
                <a:gd name="T68" fmla="*/ 0 w 372"/>
                <a:gd name="T69" fmla="*/ 0 h 1095"/>
                <a:gd name="T70" fmla="*/ 0 w 372"/>
                <a:gd name="T71" fmla="*/ 0 h 1095"/>
                <a:gd name="T72" fmla="*/ 0 w 372"/>
                <a:gd name="T73" fmla="*/ 0 h 1095"/>
                <a:gd name="T74" fmla="*/ 0 w 372"/>
                <a:gd name="T75" fmla="*/ 0 h 1095"/>
                <a:gd name="T76" fmla="*/ 0 w 372"/>
                <a:gd name="T77" fmla="*/ 0 h 1095"/>
                <a:gd name="T78" fmla="*/ 0 w 372"/>
                <a:gd name="T79" fmla="*/ 0 h 1095"/>
                <a:gd name="T80" fmla="*/ 0 w 372"/>
                <a:gd name="T81" fmla="*/ 0 h 1095"/>
                <a:gd name="T82" fmla="*/ 0 w 372"/>
                <a:gd name="T83" fmla="*/ 0 h 1095"/>
                <a:gd name="T84" fmla="*/ 0 w 372"/>
                <a:gd name="T85" fmla="*/ 0 h 1095"/>
                <a:gd name="T86" fmla="*/ 0 w 372"/>
                <a:gd name="T87" fmla="*/ 0 h 1095"/>
                <a:gd name="T88" fmla="*/ 0 w 372"/>
                <a:gd name="T89" fmla="*/ 0 h 1095"/>
                <a:gd name="T90" fmla="*/ 0 w 372"/>
                <a:gd name="T91" fmla="*/ 0 h 1095"/>
                <a:gd name="T92" fmla="*/ 0 w 372"/>
                <a:gd name="T93" fmla="*/ 0 h 1095"/>
                <a:gd name="T94" fmla="*/ 0 w 372"/>
                <a:gd name="T95" fmla="*/ 0 h 1095"/>
                <a:gd name="T96" fmla="*/ 0 w 372"/>
                <a:gd name="T97" fmla="*/ 0 h 1095"/>
                <a:gd name="T98" fmla="*/ 0 w 372"/>
                <a:gd name="T99" fmla="*/ 0 h 1095"/>
                <a:gd name="T100" fmla="*/ 0 w 372"/>
                <a:gd name="T101" fmla="*/ 0 h 1095"/>
                <a:gd name="T102" fmla="*/ 0 w 372"/>
                <a:gd name="T103" fmla="*/ 0 h 1095"/>
                <a:gd name="T104" fmla="*/ 0 w 372"/>
                <a:gd name="T105" fmla="*/ 0 h 1095"/>
                <a:gd name="T106" fmla="*/ 0 w 372"/>
                <a:gd name="T107" fmla="*/ 0 h 1095"/>
                <a:gd name="T108" fmla="*/ 0 w 372"/>
                <a:gd name="T109" fmla="*/ 0 h 10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2"/>
                <a:gd name="T166" fmla="*/ 0 h 1095"/>
                <a:gd name="T167" fmla="*/ 372 w 372"/>
                <a:gd name="T168" fmla="*/ 1095 h 10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2" h="1095">
                  <a:moveTo>
                    <a:pt x="75" y="547"/>
                  </a:moveTo>
                  <a:lnTo>
                    <a:pt x="50" y="647"/>
                  </a:lnTo>
                  <a:lnTo>
                    <a:pt x="25" y="697"/>
                  </a:lnTo>
                  <a:lnTo>
                    <a:pt x="0" y="722"/>
                  </a:lnTo>
                  <a:lnTo>
                    <a:pt x="0" y="771"/>
                  </a:lnTo>
                  <a:lnTo>
                    <a:pt x="0" y="871"/>
                  </a:lnTo>
                  <a:lnTo>
                    <a:pt x="25" y="871"/>
                  </a:lnTo>
                  <a:lnTo>
                    <a:pt x="25" y="1020"/>
                  </a:lnTo>
                  <a:lnTo>
                    <a:pt x="25" y="1045"/>
                  </a:lnTo>
                  <a:lnTo>
                    <a:pt x="25" y="1095"/>
                  </a:lnTo>
                  <a:lnTo>
                    <a:pt x="50" y="1070"/>
                  </a:lnTo>
                  <a:lnTo>
                    <a:pt x="75" y="995"/>
                  </a:lnTo>
                  <a:lnTo>
                    <a:pt x="100" y="921"/>
                  </a:lnTo>
                  <a:lnTo>
                    <a:pt x="100" y="896"/>
                  </a:lnTo>
                  <a:lnTo>
                    <a:pt x="124" y="846"/>
                  </a:lnTo>
                  <a:lnTo>
                    <a:pt x="124" y="771"/>
                  </a:lnTo>
                  <a:lnTo>
                    <a:pt x="124" y="747"/>
                  </a:lnTo>
                  <a:lnTo>
                    <a:pt x="174" y="722"/>
                  </a:lnTo>
                  <a:lnTo>
                    <a:pt x="149" y="697"/>
                  </a:lnTo>
                  <a:lnTo>
                    <a:pt x="174" y="647"/>
                  </a:lnTo>
                  <a:lnTo>
                    <a:pt x="199" y="498"/>
                  </a:lnTo>
                  <a:lnTo>
                    <a:pt x="223" y="498"/>
                  </a:lnTo>
                  <a:lnTo>
                    <a:pt x="248" y="448"/>
                  </a:lnTo>
                  <a:lnTo>
                    <a:pt x="248" y="423"/>
                  </a:lnTo>
                  <a:lnTo>
                    <a:pt x="248" y="398"/>
                  </a:lnTo>
                  <a:lnTo>
                    <a:pt x="248" y="348"/>
                  </a:lnTo>
                  <a:lnTo>
                    <a:pt x="273" y="324"/>
                  </a:lnTo>
                  <a:lnTo>
                    <a:pt x="273" y="299"/>
                  </a:lnTo>
                  <a:lnTo>
                    <a:pt x="298" y="299"/>
                  </a:lnTo>
                  <a:lnTo>
                    <a:pt x="298" y="224"/>
                  </a:lnTo>
                  <a:lnTo>
                    <a:pt x="322" y="174"/>
                  </a:lnTo>
                  <a:lnTo>
                    <a:pt x="347" y="149"/>
                  </a:lnTo>
                  <a:lnTo>
                    <a:pt x="347" y="100"/>
                  </a:lnTo>
                  <a:lnTo>
                    <a:pt x="347" y="75"/>
                  </a:lnTo>
                  <a:lnTo>
                    <a:pt x="347" y="50"/>
                  </a:lnTo>
                  <a:lnTo>
                    <a:pt x="372" y="25"/>
                  </a:lnTo>
                  <a:lnTo>
                    <a:pt x="372" y="0"/>
                  </a:lnTo>
                  <a:lnTo>
                    <a:pt x="347" y="0"/>
                  </a:lnTo>
                  <a:lnTo>
                    <a:pt x="322" y="0"/>
                  </a:lnTo>
                  <a:lnTo>
                    <a:pt x="298" y="50"/>
                  </a:lnTo>
                  <a:lnTo>
                    <a:pt x="298" y="100"/>
                  </a:lnTo>
                  <a:lnTo>
                    <a:pt x="273" y="124"/>
                  </a:lnTo>
                  <a:lnTo>
                    <a:pt x="273" y="149"/>
                  </a:lnTo>
                  <a:lnTo>
                    <a:pt x="273" y="174"/>
                  </a:lnTo>
                  <a:lnTo>
                    <a:pt x="248" y="224"/>
                  </a:lnTo>
                  <a:lnTo>
                    <a:pt x="223" y="274"/>
                  </a:lnTo>
                  <a:lnTo>
                    <a:pt x="223" y="299"/>
                  </a:lnTo>
                  <a:lnTo>
                    <a:pt x="199" y="324"/>
                  </a:lnTo>
                  <a:lnTo>
                    <a:pt x="174" y="373"/>
                  </a:lnTo>
                  <a:lnTo>
                    <a:pt x="174" y="423"/>
                  </a:lnTo>
                  <a:lnTo>
                    <a:pt x="149" y="423"/>
                  </a:lnTo>
                  <a:lnTo>
                    <a:pt x="124" y="448"/>
                  </a:lnTo>
                  <a:lnTo>
                    <a:pt x="100" y="498"/>
                  </a:lnTo>
                  <a:lnTo>
                    <a:pt x="75" y="547"/>
                  </a:lnTo>
                  <a:close/>
                </a:path>
              </a:pathLst>
            </a:custGeom>
            <a:solidFill>
              <a:srgbClr val="FFFF66"/>
            </a:solidFill>
            <a:ln w="0">
              <a:solidFill>
                <a:srgbClr val="000000"/>
              </a:solidFill>
              <a:prstDash val="solid"/>
              <a:round/>
              <a:headEnd/>
              <a:tailEnd/>
            </a:ln>
          </p:spPr>
          <p:txBody>
            <a:bodyPr/>
            <a:lstStyle/>
            <a:p>
              <a:endParaRPr lang="sv-SE"/>
            </a:p>
          </p:txBody>
        </p:sp>
        <p:sp>
          <p:nvSpPr>
            <p:cNvPr id="367" name="Freeform 365"/>
            <p:cNvSpPr>
              <a:spLocks/>
            </p:cNvSpPr>
            <p:nvPr/>
          </p:nvSpPr>
          <p:spPr bwMode="auto">
            <a:xfrm>
              <a:off x="3949" y="3391"/>
              <a:ext cx="149" cy="262"/>
            </a:xfrm>
            <a:custGeom>
              <a:avLst/>
              <a:gdLst>
                <a:gd name="T0" fmla="*/ 0 w 595"/>
                <a:gd name="T1" fmla="*/ 0 h 1045"/>
                <a:gd name="T2" fmla="*/ 0 w 595"/>
                <a:gd name="T3" fmla="*/ 0 h 1045"/>
                <a:gd name="T4" fmla="*/ 0 w 595"/>
                <a:gd name="T5" fmla="*/ 0 h 1045"/>
                <a:gd name="T6" fmla="*/ 0 w 595"/>
                <a:gd name="T7" fmla="*/ 0 h 1045"/>
                <a:gd name="T8" fmla="*/ 0 w 595"/>
                <a:gd name="T9" fmla="*/ 0 h 1045"/>
                <a:gd name="T10" fmla="*/ 0 w 595"/>
                <a:gd name="T11" fmla="*/ 0 h 1045"/>
                <a:gd name="T12" fmla="*/ 0 w 595"/>
                <a:gd name="T13" fmla="*/ 0 h 1045"/>
                <a:gd name="T14" fmla="*/ 0 w 595"/>
                <a:gd name="T15" fmla="*/ 0 h 1045"/>
                <a:gd name="T16" fmla="*/ 0 w 595"/>
                <a:gd name="T17" fmla="*/ 0 h 1045"/>
                <a:gd name="T18" fmla="*/ 0 w 595"/>
                <a:gd name="T19" fmla="*/ 0 h 1045"/>
                <a:gd name="T20" fmla="*/ 0 w 595"/>
                <a:gd name="T21" fmla="*/ 0 h 1045"/>
                <a:gd name="T22" fmla="*/ 0 w 595"/>
                <a:gd name="T23" fmla="*/ 0 h 1045"/>
                <a:gd name="T24" fmla="*/ 0 w 595"/>
                <a:gd name="T25" fmla="*/ 0 h 1045"/>
                <a:gd name="T26" fmla="*/ 0 w 595"/>
                <a:gd name="T27" fmla="*/ 0 h 1045"/>
                <a:gd name="T28" fmla="*/ 0 w 595"/>
                <a:gd name="T29" fmla="*/ 0 h 1045"/>
                <a:gd name="T30" fmla="*/ 0 w 595"/>
                <a:gd name="T31" fmla="*/ 0 h 1045"/>
                <a:gd name="T32" fmla="*/ 0 w 595"/>
                <a:gd name="T33" fmla="*/ 0 h 1045"/>
                <a:gd name="T34" fmla="*/ 0 w 595"/>
                <a:gd name="T35" fmla="*/ 0 h 1045"/>
                <a:gd name="T36" fmla="*/ 0 w 595"/>
                <a:gd name="T37" fmla="*/ 0 h 1045"/>
                <a:gd name="T38" fmla="*/ 0 w 595"/>
                <a:gd name="T39" fmla="*/ 0 h 1045"/>
                <a:gd name="T40" fmla="*/ 0 w 595"/>
                <a:gd name="T41" fmla="*/ 0 h 1045"/>
                <a:gd name="T42" fmla="*/ 0 w 595"/>
                <a:gd name="T43" fmla="*/ 0 h 1045"/>
                <a:gd name="T44" fmla="*/ 0 w 595"/>
                <a:gd name="T45" fmla="*/ 0 h 1045"/>
                <a:gd name="T46" fmla="*/ 0 w 595"/>
                <a:gd name="T47" fmla="*/ 0 h 1045"/>
                <a:gd name="T48" fmla="*/ 0 w 595"/>
                <a:gd name="T49" fmla="*/ 0 h 1045"/>
                <a:gd name="T50" fmla="*/ 0 w 595"/>
                <a:gd name="T51" fmla="*/ 0 h 1045"/>
                <a:gd name="T52" fmla="*/ 0 w 595"/>
                <a:gd name="T53" fmla="*/ 0 h 1045"/>
                <a:gd name="T54" fmla="*/ 0 w 595"/>
                <a:gd name="T55" fmla="*/ 0 h 1045"/>
                <a:gd name="T56" fmla="*/ 0 w 595"/>
                <a:gd name="T57" fmla="*/ 0 h 1045"/>
                <a:gd name="T58" fmla="*/ 0 w 595"/>
                <a:gd name="T59" fmla="*/ 0 h 1045"/>
                <a:gd name="T60" fmla="*/ 0 w 595"/>
                <a:gd name="T61" fmla="*/ 0 h 1045"/>
                <a:gd name="T62" fmla="*/ 0 w 595"/>
                <a:gd name="T63" fmla="*/ 0 h 1045"/>
                <a:gd name="T64" fmla="*/ 0 w 595"/>
                <a:gd name="T65" fmla="*/ 0 h 1045"/>
                <a:gd name="T66" fmla="*/ 0 w 595"/>
                <a:gd name="T67" fmla="*/ 0 h 1045"/>
                <a:gd name="T68" fmla="*/ 0 w 595"/>
                <a:gd name="T69" fmla="*/ 0 h 1045"/>
                <a:gd name="T70" fmla="*/ 0 w 595"/>
                <a:gd name="T71" fmla="*/ 0 h 1045"/>
                <a:gd name="T72" fmla="*/ 0 w 595"/>
                <a:gd name="T73" fmla="*/ 0 h 1045"/>
                <a:gd name="T74" fmla="*/ 0 w 595"/>
                <a:gd name="T75" fmla="*/ 0 h 1045"/>
                <a:gd name="T76" fmla="*/ 0 w 595"/>
                <a:gd name="T77" fmla="*/ 0 h 10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5"/>
                <a:gd name="T118" fmla="*/ 0 h 1045"/>
                <a:gd name="T119" fmla="*/ 595 w 595"/>
                <a:gd name="T120" fmla="*/ 1045 h 10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5" h="1045">
                  <a:moveTo>
                    <a:pt x="199" y="174"/>
                  </a:moveTo>
                  <a:lnTo>
                    <a:pt x="223" y="174"/>
                  </a:lnTo>
                  <a:lnTo>
                    <a:pt x="248" y="149"/>
                  </a:lnTo>
                  <a:lnTo>
                    <a:pt x="248" y="125"/>
                  </a:lnTo>
                  <a:lnTo>
                    <a:pt x="273" y="100"/>
                  </a:lnTo>
                  <a:lnTo>
                    <a:pt x="298" y="75"/>
                  </a:lnTo>
                  <a:lnTo>
                    <a:pt x="347" y="149"/>
                  </a:lnTo>
                  <a:lnTo>
                    <a:pt x="372" y="100"/>
                  </a:lnTo>
                  <a:lnTo>
                    <a:pt x="372" y="75"/>
                  </a:lnTo>
                  <a:lnTo>
                    <a:pt x="446" y="75"/>
                  </a:lnTo>
                  <a:lnTo>
                    <a:pt x="471" y="50"/>
                  </a:lnTo>
                  <a:lnTo>
                    <a:pt x="496" y="25"/>
                  </a:lnTo>
                  <a:lnTo>
                    <a:pt x="521" y="0"/>
                  </a:lnTo>
                  <a:lnTo>
                    <a:pt x="570" y="25"/>
                  </a:lnTo>
                  <a:lnTo>
                    <a:pt x="595" y="0"/>
                  </a:lnTo>
                  <a:lnTo>
                    <a:pt x="595" y="25"/>
                  </a:lnTo>
                  <a:lnTo>
                    <a:pt x="595" y="50"/>
                  </a:lnTo>
                  <a:lnTo>
                    <a:pt x="545" y="50"/>
                  </a:lnTo>
                  <a:lnTo>
                    <a:pt x="521" y="50"/>
                  </a:lnTo>
                  <a:lnTo>
                    <a:pt x="496" y="75"/>
                  </a:lnTo>
                  <a:lnTo>
                    <a:pt x="521" y="100"/>
                  </a:lnTo>
                  <a:lnTo>
                    <a:pt x="496" y="125"/>
                  </a:lnTo>
                  <a:lnTo>
                    <a:pt x="471" y="149"/>
                  </a:lnTo>
                  <a:lnTo>
                    <a:pt x="446" y="174"/>
                  </a:lnTo>
                  <a:lnTo>
                    <a:pt x="446" y="199"/>
                  </a:lnTo>
                  <a:lnTo>
                    <a:pt x="421" y="199"/>
                  </a:lnTo>
                  <a:lnTo>
                    <a:pt x="421" y="274"/>
                  </a:lnTo>
                  <a:lnTo>
                    <a:pt x="397" y="274"/>
                  </a:lnTo>
                  <a:lnTo>
                    <a:pt x="347" y="249"/>
                  </a:lnTo>
                  <a:lnTo>
                    <a:pt x="347" y="299"/>
                  </a:lnTo>
                  <a:lnTo>
                    <a:pt x="347" y="373"/>
                  </a:lnTo>
                  <a:lnTo>
                    <a:pt x="347" y="423"/>
                  </a:lnTo>
                  <a:lnTo>
                    <a:pt x="347" y="473"/>
                  </a:lnTo>
                  <a:lnTo>
                    <a:pt x="372" y="498"/>
                  </a:lnTo>
                  <a:lnTo>
                    <a:pt x="397" y="523"/>
                  </a:lnTo>
                  <a:lnTo>
                    <a:pt x="421" y="548"/>
                  </a:lnTo>
                  <a:lnTo>
                    <a:pt x="397" y="572"/>
                  </a:lnTo>
                  <a:lnTo>
                    <a:pt x="372" y="597"/>
                  </a:lnTo>
                  <a:lnTo>
                    <a:pt x="347" y="597"/>
                  </a:lnTo>
                  <a:lnTo>
                    <a:pt x="298" y="647"/>
                  </a:lnTo>
                  <a:lnTo>
                    <a:pt x="298" y="697"/>
                  </a:lnTo>
                  <a:lnTo>
                    <a:pt x="322" y="697"/>
                  </a:lnTo>
                  <a:lnTo>
                    <a:pt x="298" y="747"/>
                  </a:lnTo>
                  <a:lnTo>
                    <a:pt x="248" y="747"/>
                  </a:lnTo>
                  <a:lnTo>
                    <a:pt x="248" y="771"/>
                  </a:lnTo>
                  <a:lnTo>
                    <a:pt x="174" y="846"/>
                  </a:lnTo>
                  <a:lnTo>
                    <a:pt x="199" y="846"/>
                  </a:lnTo>
                  <a:lnTo>
                    <a:pt x="149" y="896"/>
                  </a:lnTo>
                  <a:lnTo>
                    <a:pt x="149" y="946"/>
                  </a:lnTo>
                  <a:lnTo>
                    <a:pt x="174" y="946"/>
                  </a:lnTo>
                  <a:lnTo>
                    <a:pt x="149" y="1020"/>
                  </a:lnTo>
                  <a:lnTo>
                    <a:pt x="75" y="1045"/>
                  </a:lnTo>
                  <a:lnTo>
                    <a:pt x="50" y="1045"/>
                  </a:lnTo>
                  <a:lnTo>
                    <a:pt x="75" y="971"/>
                  </a:lnTo>
                  <a:lnTo>
                    <a:pt x="75" y="946"/>
                  </a:lnTo>
                  <a:lnTo>
                    <a:pt x="124" y="921"/>
                  </a:lnTo>
                  <a:lnTo>
                    <a:pt x="124" y="896"/>
                  </a:lnTo>
                  <a:lnTo>
                    <a:pt x="124" y="871"/>
                  </a:lnTo>
                  <a:lnTo>
                    <a:pt x="100" y="896"/>
                  </a:lnTo>
                  <a:lnTo>
                    <a:pt x="75" y="896"/>
                  </a:lnTo>
                  <a:lnTo>
                    <a:pt x="75" y="821"/>
                  </a:lnTo>
                  <a:lnTo>
                    <a:pt x="50" y="821"/>
                  </a:lnTo>
                  <a:lnTo>
                    <a:pt x="50" y="796"/>
                  </a:lnTo>
                  <a:lnTo>
                    <a:pt x="50" y="722"/>
                  </a:lnTo>
                  <a:lnTo>
                    <a:pt x="25" y="722"/>
                  </a:lnTo>
                  <a:lnTo>
                    <a:pt x="25" y="697"/>
                  </a:lnTo>
                  <a:lnTo>
                    <a:pt x="50" y="647"/>
                  </a:lnTo>
                  <a:lnTo>
                    <a:pt x="50" y="597"/>
                  </a:lnTo>
                  <a:lnTo>
                    <a:pt x="25" y="572"/>
                  </a:lnTo>
                  <a:lnTo>
                    <a:pt x="25" y="523"/>
                  </a:lnTo>
                  <a:lnTo>
                    <a:pt x="0" y="473"/>
                  </a:lnTo>
                  <a:lnTo>
                    <a:pt x="25" y="448"/>
                  </a:lnTo>
                  <a:lnTo>
                    <a:pt x="50" y="398"/>
                  </a:lnTo>
                  <a:lnTo>
                    <a:pt x="75" y="373"/>
                  </a:lnTo>
                  <a:lnTo>
                    <a:pt x="124" y="324"/>
                  </a:lnTo>
                  <a:lnTo>
                    <a:pt x="149" y="249"/>
                  </a:lnTo>
                  <a:lnTo>
                    <a:pt x="174" y="199"/>
                  </a:lnTo>
                  <a:lnTo>
                    <a:pt x="199" y="174"/>
                  </a:lnTo>
                  <a:close/>
                </a:path>
              </a:pathLst>
            </a:custGeom>
            <a:solidFill>
              <a:srgbClr val="FFFF66"/>
            </a:solidFill>
            <a:ln w="0">
              <a:solidFill>
                <a:srgbClr val="000000"/>
              </a:solidFill>
              <a:prstDash val="solid"/>
              <a:round/>
              <a:headEnd/>
              <a:tailEnd/>
            </a:ln>
          </p:spPr>
          <p:txBody>
            <a:bodyPr/>
            <a:lstStyle/>
            <a:p>
              <a:endParaRPr lang="sv-SE"/>
            </a:p>
          </p:txBody>
        </p:sp>
        <p:sp>
          <p:nvSpPr>
            <p:cNvPr id="368" name="Freeform 366"/>
            <p:cNvSpPr>
              <a:spLocks/>
            </p:cNvSpPr>
            <p:nvPr/>
          </p:nvSpPr>
          <p:spPr bwMode="auto">
            <a:xfrm>
              <a:off x="3478" y="3753"/>
              <a:ext cx="217" cy="118"/>
            </a:xfrm>
            <a:custGeom>
              <a:avLst/>
              <a:gdLst>
                <a:gd name="T0" fmla="*/ 0 w 867"/>
                <a:gd name="T1" fmla="*/ 0 h 473"/>
                <a:gd name="T2" fmla="*/ 0 w 867"/>
                <a:gd name="T3" fmla="*/ 0 h 473"/>
                <a:gd name="T4" fmla="*/ 0 w 867"/>
                <a:gd name="T5" fmla="*/ 0 h 473"/>
                <a:gd name="T6" fmla="*/ 0 w 867"/>
                <a:gd name="T7" fmla="*/ 0 h 473"/>
                <a:gd name="T8" fmla="*/ 0 w 867"/>
                <a:gd name="T9" fmla="*/ 0 h 473"/>
                <a:gd name="T10" fmla="*/ 0 w 867"/>
                <a:gd name="T11" fmla="*/ 0 h 473"/>
                <a:gd name="T12" fmla="*/ 0 w 867"/>
                <a:gd name="T13" fmla="*/ 0 h 473"/>
                <a:gd name="T14" fmla="*/ 0 w 867"/>
                <a:gd name="T15" fmla="*/ 0 h 473"/>
                <a:gd name="T16" fmla="*/ 0 w 867"/>
                <a:gd name="T17" fmla="*/ 0 h 473"/>
                <a:gd name="T18" fmla="*/ 0 w 867"/>
                <a:gd name="T19" fmla="*/ 0 h 473"/>
                <a:gd name="T20" fmla="*/ 0 w 867"/>
                <a:gd name="T21" fmla="*/ 0 h 473"/>
                <a:gd name="T22" fmla="*/ 0 w 867"/>
                <a:gd name="T23" fmla="*/ 0 h 473"/>
                <a:gd name="T24" fmla="*/ 0 w 867"/>
                <a:gd name="T25" fmla="*/ 0 h 473"/>
                <a:gd name="T26" fmla="*/ 0 w 867"/>
                <a:gd name="T27" fmla="*/ 0 h 473"/>
                <a:gd name="T28" fmla="*/ 0 w 867"/>
                <a:gd name="T29" fmla="*/ 0 h 473"/>
                <a:gd name="T30" fmla="*/ 0 w 867"/>
                <a:gd name="T31" fmla="*/ 0 h 473"/>
                <a:gd name="T32" fmla="*/ 0 w 867"/>
                <a:gd name="T33" fmla="*/ 0 h 473"/>
                <a:gd name="T34" fmla="*/ 0 w 867"/>
                <a:gd name="T35" fmla="*/ 0 h 473"/>
                <a:gd name="T36" fmla="*/ 0 w 867"/>
                <a:gd name="T37" fmla="*/ 0 h 473"/>
                <a:gd name="T38" fmla="*/ 0 w 867"/>
                <a:gd name="T39" fmla="*/ 0 h 473"/>
                <a:gd name="T40" fmla="*/ 0 w 867"/>
                <a:gd name="T41" fmla="*/ 0 h 473"/>
                <a:gd name="T42" fmla="*/ 0 w 867"/>
                <a:gd name="T43" fmla="*/ 0 h 473"/>
                <a:gd name="T44" fmla="*/ 0 w 867"/>
                <a:gd name="T45" fmla="*/ 0 h 473"/>
                <a:gd name="T46" fmla="*/ 0 w 867"/>
                <a:gd name="T47" fmla="*/ 0 h 473"/>
                <a:gd name="T48" fmla="*/ 0 w 867"/>
                <a:gd name="T49" fmla="*/ 0 h 473"/>
                <a:gd name="T50" fmla="*/ 0 w 867"/>
                <a:gd name="T51" fmla="*/ 0 h 473"/>
                <a:gd name="T52" fmla="*/ 0 w 867"/>
                <a:gd name="T53" fmla="*/ 0 h 473"/>
                <a:gd name="T54" fmla="*/ 0 w 867"/>
                <a:gd name="T55" fmla="*/ 0 h 473"/>
                <a:gd name="T56" fmla="*/ 0 w 867"/>
                <a:gd name="T57" fmla="*/ 0 h 473"/>
                <a:gd name="T58" fmla="*/ 0 w 867"/>
                <a:gd name="T59" fmla="*/ 0 h 473"/>
                <a:gd name="T60" fmla="*/ 0 w 867"/>
                <a:gd name="T61" fmla="*/ 0 h 473"/>
                <a:gd name="T62" fmla="*/ 0 w 867"/>
                <a:gd name="T63" fmla="*/ 0 h 473"/>
                <a:gd name="T64" fmla="*/ 0 w 867"/>
                <a:gd name="T65" fmla="*/ 0 h 473"/>
                <a:gd name="T66" fmla="*/ 0 w 867"/>
                <a:gd name="T67" fmla="*/ 0 h 473"/>
                <a:gd name="T68" fmla="*/ 0 w 867"/>
                <a:gd name="T69" fmla="*/ 0 h 473"/>
                <a:gd name="T70" fmla="*/ 0 w 867"/>
                <a:gd name="T71" fmla="*/ 0 h 473"/>
                <a:gd name="T72" fmla="*/ 0 w 867"/>
                <a:gd name="T73" fmla="*/ 0 h 473"/>
                <a:gd name="T74" fmla="*/ 0 w 867"/>
                <a:gd name="T75" fmla="*/ 0 h 4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7"/>
                <a:gd name="T115" fmla="*/ 0 h 473"/>
                <a:gd name="T116" fmla="*/ 867 w 867"/>
                <a:gd name="T117" fmla="*/ 473 h 4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7" h="473">
                  <a:moveTo>
                    <a:pt x="99" y="299"/>
                  </a:moveTo>
                  <a:lnTo>
                    <a:pt x="124" y="398"/>
                  </a:lnTo>
                  <a:lnTo>
                    <a:pt x="99" y="398"/>
                  </a:lnTo>
                  <a:lnTo>
                    <a:pt x="75" y="423"/>
                  </a:lnTo>
                  <a:lnTo>
                    <a:pt x="124" y="473"/>
                  </a:lnTo>
                  <a:lnTo>
                    <a:pt x="149" y="473"/>
                  </a:lnTo>
                  <a:lnTo>
                    <a:pt x="174" y="473"/>
                  </a:lnTo>
                  <a:lnTo>
                    <a:pt x="199" y="448"/>
                  </a:lnTo>
                  <a:lnTo>
                    <a:pt x="174" y="423"/>
                  </a:lnTo>
                  <a:lnTo>
                    <a:pt x="149" y="374"/>
                  </a:lnTo>
                  <a:lnTo>
                    <a:pt x="149" y="324"/>
                  </a:lnTo>
                  <a:lnTo>
                    <a:pt x="174" y="324"/>
                  </a:lnTo>
                  <a:lnTo>
                    <a:pt x="199" y="349"/>
                  </a:lnTo>
                  <a:lnTo>
                    <a:pt x="248" y="324"/>
                  </a:lnTo>
                  <a:lnTo>
                    <a:pt x="298" y="324"/>
                  </a:lnTo>
                  <a:lnTo>
                    <a:pt x="347" y="324"/>
                  </a:lnTo>
                  <a:lnTo>
                    <a:pt x="347" y="299"/>
                  </a:lnTo>
                  <a:lnTo>
                    <a:pt x="372" y="324"/>
                  </a:lnTo>
                  <a:lnTo>
                    <a:pt x="397" y="324"/>
                  </a:lnTo>
                  <a:lnTo>
                    <a:pt x="446" y="324"/>
                  </a:lnTo>
                  <a:lnTo>
                    <a:pt x="471" y="324"/>
                  </a:lnTo>
                  <a:lnTo>
                    <a:pt x="496" y="349"/>
                  </a:lnTo>
                  <a:lnTo>
                    <a:pt x="520" y="324"/>
                  </a:lnTo>
                  <a:lnTo>
                    <a:pt x="545" y="299"/>
                  </a:lnTo>
                  <a:lnTo>
                    <a:pt x="570" y="349"/>
                  </a:lnTo>
                  <a:lnTo>
                    <a:pt x="570" y="324"/>
                  </a:lnTo>
                  <a:lnTo>
                    <a:pt x="620" y="299"/>
                  </a:lnTo>
                  <a:lnTo>
                    <a:pt x="644" y="324"/>
                  </a:lnTo>
                  <a:lnTo>
                    <a:pt x="694" y="299"/>
                  </a:lnTo>
                  <a:lnTo>
                    <a:pt x="719" y="324"/>
                  </a:lnTo>
                  <a:lnTo>
                    <a:pt x="694" y="349"/>
                  </a:lnTo>
                  <a:lnTo>
                    <a:pt x="669" y="398"/>
                  </a:lnTo>
                  <a:lnTo>
                    <a:pt x="694" y="398"/>
                  </a:lnTo>
                  <a:lnTo>
                    <a:pt x="743" y="374"/>
                  </a:lnTo>
                  <a:lnTo>
                    <a:pt x="768" y="398"/>
                  </a:lnTo>
                  <a:lnTo>
                    <a:pt x="793" y="324"/>
                  </a:lnTo>
                  <a:lnTo>
                    <a:pt x="818" y="324"/>
                  </a:lnTo>
                  <a:lnTo>
                    <a:pt x="842" y="249"/>
                  </a:lnTo>
                  <a:lnTo>
                    <a:pt x="867" y="174"/>
                  </a:lnTo>
                  <a:lnTo>
                    <a:pt x="842" y="199"/>
                  </a:lnTo>
                  <a:lnTo>
                    <a:pt x="818" y="174"/>
                  </a:lnTo>
                  <a:lnTo>
                    <a:pt x="768" y="174"/>
                  </a:lnTo>
                  <a:lnTo>
                    <a:pt x="743" y="150"/>
                  </a:lnTo>
                  <a:lnTo>
                    <a:pt x="694" y="100"/>
                  </a:lnTo>
                  <a:lnTo>
                    <a:pt x="669" y="100"/>
                  </a:lnTo>
                  <a:lnTo>
                    <a:pt x="669" y="75"/>
                  </a:lnTo>
                  <a:lnTo>
                    <a:pt x="669" y="50"/>
                  </a:lnTo>
                  <a:lnTo>
                    <a:pt x="644" y="50"/>
                  </a:lnTo>
                  <a:lnTo>
                    <a:pt x="620" y="0"/>
                  </a:lnTo>
                  <a:lnTo>
                    <a:pt x="570" y="0"/>
                  </a:lnTo>
                  <a:lnTo>
                    <a:pt x="570" y="25"/>
                  </a:lnTo>
                  <a:lnTo>
                    <a:pt x="545" y="25"/>
                  </a:lnTo>
                  <a:lnTo>
                    <a:pt x="496" y="25"/>
                  </a:lnTo>
                  <a:lnTo>
                    <a:pt x="471" y="50"/>
                  </a:lnTo>
                  <a:lnTo>
                    <a:pt x="446" y="25"/>
                  </a:lnTo>
                  <a:lnTo>
                    <a:pt x="421" y="50"/>
                  </a:lnTo>
                  <a:lnTo>
                    <a:pt x="421" y="75"/>
                  </a:lnTo>
                  <a:lnTo>
                    <a:pt x="397" y="75"/>
                  </a:lnTo>
                  <a:lnTo>
                    <a:pt x="397" y="50"/>
                  </a:lnTo>
                  <a:lnTo>
                    <a:pt x="347" y="50"/>
                  </a:lnTo>
                  <a:lnTo>
                    <a:pt x="322" y="75"/>
                  </a:lnTo>
                  <a:lnTo>
                    <a:pt x="298" y="125"/>
                  </a:lnTo>
                  <a:lnTo>
                    <a:pt x="273" y="150"/>
                  </a:lnTo>
                  <a:lnTo>
                    <a:pt x="223" y="125"/>
                  </a:lnTo>
                  <a:lnTo>
                    <a:pt x="174" y="100"/>
                  </a:lnTo>
                  <a:lnTo>
                    <a:pt x="149" y="100"/>
                  </a:lnTo>
                  <a:lnTo>
                    <a:pt x="124" y="50"/>
                  </a:lnTo>
                  <a:lnTo>
                    <a:pt x="75" y="50"/>
                  </a:lnTo>
                  <a:lnTo>
                    <a:pt x="50" y="100"/>
                  </a:lnTo>
                  <a:lnTo>
                    <a:pt x="25" y="100"/>
                  </a:lnTo>
                  <a:lnTo>
                    <a:pt x="0" y="150"/>
                  </a:lnTo>
                  <a:lnTo>
                    <a:pt x="25" y="199"/>
                  </a:lnTo>
                  <a:lnTo>
                    <a:pt x="25" y="224"/>
                  </a:lnTo>
                  <a:lnTo>
                    <a:pt x="25" y="249"/>
                  </a:lnTo>
                  <a:lnTo>
                    <a:pt x="50" y="274"/>
                  </a:lnTo>
                  <a:lnTo>
                    <a:pt x="99" y="274"/>
                  </a:lnTo>
                  <a:lnTo>
                    <a:pt x="99" y="299"/>
                  </a:lnTo>
                  <a:close/>
                </a:path>
              </a:pathLst>
            </a:custGeom>
            <a:solidFill>
              <a:srgbClr val="FFFF66"/>
            </a:solidFill>
            <a:ln w="0">
              <a:solidFill>
                <a:srgbClr val="000000"/>
              </a:solidFill>
              <a:prstDash val="solid"/>
              <a:round/>
              <a:headEnd/>
              <a:tailEnd/>
            </a:ln>
          </p:spPr>
          <p:txBody>
            <a:bodyPr/>
            <a:lstStyle/>
            <a:p>
              <a:endParaRPr lang="sv-SE"/>
            </a:p>
          </p:txBody>
        </p:sp>
        <p:sp>
          <p:nvSpPr>
            <p:cNvPr id="369" name="Freeform 367"/>
            <p:cNvSpPr>
              <a:spLocks/>
            </p:cNvSpPr>
            <p:nvPr/>
          </p:nvSpPr>
          <p:spPr bwMode="auto">
            <a:xfrm>
              <a:off x="3174" y="3485"/>
              <a:ext cx="217" cy="305"/>
            </a:xfrm>
            <a:custGeom>
              <a:avLst/>
              <a:gdLst>
                <a:gd name="T0" fmla="*/ 0 w 867"/>
                <a:gd name="T1" fmla="*/ 0 h 1220"/>
                <a:gd name="T2" fmla="*/ 0 w 867"/>
                <a:gd name="T3" fmla="*/ 0 h 1220"/>
                <a:gd name="T4" fmla="*/ 0 w 867"/>
                <a:gd name="T5" fmla="*/ 0 h 1220"/>
                <a:gd name="T6" fmla="*/ 0 w 867"/>
                <a:gd name="T7" fmla="*/ 0 h 1220"/>
                <a:gd name="T8" fmla="*/ 0 w 867"/>
                <a:gd name="T9" fmla="*/ 0 h 1220"/>
                <a:gd name="T10" fmla="*/ 0 w 867"/>
                <a:gd name="T11" fmla="*/ 0 h 1220"/>
                <a:gd name="T12" fmla="*/ 0 w 867"/>
                <a:gd name="T13" fmla="*/ 0 h 1220"/>
                <a:gd name="T14" fmla="*/ 0 w 867"/>
                <a:gd name="T15" fmla="*/ 0 h 1220"/>
                <a:gd name="T16" fmla="*/ 0 w 867"/>
                <a:gd name="T17" fmla="*/ 0 h 1220"/>
                <a:gd name="T18" fmla="*/ 0 w 867"/>
                <a:gd name="T19" fmla="*/ 0 h 1220"/>
                <a:gd name="T20" fmla="*/ 0 w 867"/>
                <a:gd name="T21" fmla="*/ 0 h 1220"/>
                <a:gd name="T22" fmla="*/ 0 w 867"/>
                <a:gd name="T23" fmla="*/ 0 h 1220"/>
                <a:gd name="T24" fmla="*/ 0 w 867"/>
                <a:gd name="T25" fmla="*/ 0 h 1220"/>
                <a:gd name="T26" fmla="*/ 0 w 867"/>
                <a:gd name="T27" fmla="*/ 0 h 1220"/>
                <a:gd name="T28" fmla="*/ 0 w 867"/>
                <a:gd name="T29" fmla="*/ 0 h 1220"/>
                <a:gd name="T30" fmla="*/ 0 w 867"/>
                <a:gd name="T31" fmla="*/ 0 h 1220"/>
                <a:gd name="T32" fmla="*/ 0 w 867"/>
                <a:gd name="T33" fmla="*/ 0 h 1220"/>
                <a:gd name="T34" fmla="*/ 0 w 867"/>
                <a:gd name="T35" fmla="*/ 0 h 1220"/>
                <a:gd name="T36" fmla="*/ 0 w 867"/>
                <a:gd name="T37" fmla="*/ 0 h 1220"/>
                <a:gd name="T38" fmla="*/ 0 w 867"/>
                <a:gd name="T39" fmla="*/ 0 h 1220"/>
                <a:gd name="T40" fmla="*/ 0 w 867"/>
                <a:gd name="T41" fmla="*/ 0 h 1220"/>
                <a:gd name="T42" fmla="*/ 0 w 867"/>
                <a:gd name="T43" fmla="*/ 0 h 1220"/>
                <a:gd name="T44" fmla="*/ 0 w 867"/>
                <a:gd name="T45" fmla="*/ 0 h 1220"/>
                <a:gd name="T46" fmla="*/ 0 w 867"/>
                <a:gd name="T47" fmla="*/ 0 h 1220"/>
                <a:gd name="T48" fmla="*/ 0 w 867"/>
                <a:gd name="T49" fmla="*/ 0 h 1220"/>
                <a:gd name="T50" fmla="*/ 0 w 867"/>
                <a:gd name="T51" fmla="*/ 0 h 1220"/>
                <a:gd name="T52" fmla="*/ 0 w 867"/>
                <a:gd name="T53" fmla="*/ 0 h 1220"/>
                <a:gd name="T54" fmla="*/ 0 w 867"/>
                <a:gd name="T55" fmla="*/ 0 h 1220"/>
                <a:gd name="T56" fmla="*/ 0 w 867"/>
                <a:gd name="T57" fmla="*/ 0 h 1220"/>
                <a:gd name="T58" fmla="*/ 0 w 867"/>
                <a:gd name="T59" fmla="*/ 0 h 1220"/>
                <a:gd name="T60" fmla="*/ 0 w 867"/>
                <a:gd name="T61" fmla="*/ 0 h 1220"/>
                <a:gd name="T62" fmla="*/ 0 w 867"/>
                <a:gd name="T63" fmla="*/ 0 h 1220"/>
                <a:gd name="T64" fmla="*/ 0 w 867"/>
                <a:gd name="T65" fmla="*/ 0 h 1220"/>
                <a:gd name="T66" fmla="*/ 0 w 867"/>
                <a:gd name="T67" fmla="*/ 0 h 1220"/>
                <a:gd name="T68" fmla="*/ 0 w 867"/>
                <a:gd name="T69" fmla="*/ 0 h 1220"/>
                <a:gd name="T70" fmla="*/ 0 w 867"/>
                <a:gd name="T71" fmla="*/ 0 h 1220"/>
                <a:gd name="T72" fmla="*/ 0 w 867"/>
                <a:gd name="T73" fmla="*/ 0 h 1220"/>
                <a:gd name="T74" fmla="*/ 0 w 867"/>
                <a:gd name="T75" fmla="*/ 0 h 1220"/>
                <a:gd name="T76" fmla="*/ 0 w 867"/>
                <a:gd name="T77" fmla="*/ 0 h 1220"/>
                <a:gd name="T78" fmla="*/ 0 w 867"/>
                <a:gd name="T79" fmla="*/ 0 h 1220"/>
                <a:gd name="T80" fmla="*/ 0 w 867"/>
                <a:gd name="T81" fmla="*/ 0 h 1220"/>
                <a:gd name="T82" fmla="*/ 0 w 867"/>
                <a:gd name="T83" fmla="*/ 0 h 1220"/>
                <a:gd name="T84" fmla="*/ 0 w 867"/>
                <a:gd name="T85" fmla="*/ 0 h 1220"/>
                <a:gd name="T86" fmla="*/ 0 w 867"/>
                <a:gd name="T87" fmla="*/ 0 h 1220"/>
                <a:gd name="T88" fmla="*/ 0 w 867"/>
                <a:gd name="T89" fmla="*/ 0 h 1220"/>
                <a:gd name="T90" fmla="*/ 0 w 867"/>
                <a:gd name="T91" fmla="*/ 0 h 1220"/>
                <a:gd name="T92" fmla="*/ 0 w 867"/>
                <a:gd name="T93" fmla="*/ 0 h 1220"/>
                <a:gd name="T94" fmla="*/ 0 w 867"/>
                <a:gd name="T95" fmla="*/ 0 h 1220"/>
                <a:gd name="T96" fmla="*/ 0 w 867"/>
                <a:gd name="T97" fmla="*/ 0 h 1220"/>
                <a:gd name="T98" fmla="*/ 0 w 867"/>
                <a:gd name="T99" fmla="*/ 0 h 1220"/>
                <a:gd name="T100" fmla="*/ 0 w 867"/>
                <a:gd name="T101" fmla="*/ 0 h 1220"/>
                <a:gd name="T102" fmla="*/ 0 w 867"/>
                <a:gd name="T103" fmla="*/ 0 h 1220"/>
                <a:gd name="T104" fmla="*/ 0 w 867"/>
                <a:gd name="T105" fmla="*/ 0 h 1220"/>
                <a:gd name="T106" fmla="*/ 0 w 867"/>
                <a:gd name="T107" fmla="*/ 0 h 1220"/>
                <a:gd name="T108" fmla="*/ 0 w 867"/>
                <a:gd name="T109" fmla="*/ 0 h 1220"/>
                <a:gd name="T110" fmla="*/ 0 w 867"/>
                <a:gd name="T111" fmla="*/ 0 h 1220"/>
                <a:gd name="T112" fmla="*/ 0 w 867"/>
                <a:gd name="T113" fmla="*/ 0 h 1220"/>
                <a:gd name="T114" fmla="*/ 0 w 867"/>
                <a:gd name="T115" fmla="*/ 0 h 1220"/>
                <a:gd name="T116" fmla="*/ 0 w 867"/>
                <a:gd name="T117" fmla="*/ 0 h 1220"/>
                <a:gd name="T118" fmla="*/ 0 w 867"/>
                <a:gd name="T119" fmla="*/ 0 h 1220"/>
                <a:gd name="T120" fmla="*/ 0 w 867"/>
                <a:gd name="T121" fmla="*/ 0 h 1220"/>
                <a:gd name="T122" fmla="*/ 0 w 867"/>
                <a:gd name="T123" fmla="*/ 0 h 1220"/>
                <a:gd name="T124" fmla="*/ 0 w 867"/>
                <a:gd name="T125" fmla="*/ 0 h 12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7"/>
                <a:gd name="T190" fmla="*/ 0 h 1220"/>
                <a:gd name="T191" fmla="*/ 867 w 867"/>
                <a:gd name="T192" fmla="*/ 1220 h 12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7" h="1220">
                  <a:moveTo>
                    <a:pt x="669" y="747"/>
                  </a:moveTo>
                  <a:lnTo>
                    <a:pt x="693" y="797"/>
                  </a:lnTo>
                  <a:lnTo>
                    <a:pt x="693" y="871"/>
                  </a:lnTo>
                  <a:lnTo>
                    <a:pt x="693" y="921"/>
                  </a:lnTo>
                  <a:lnTo>
                    <a:pt x="718" y="946"/>
                  </a:lnTo>
                  <a:lnTo>
                    <a:pt x="718" y="971"/>
                  </a:lnTo>
                  <a:lnTo>
                    <a:pt x="743" y="996"/>
                  </a:lnTo>
                  <a:lnTo>
                    <a:pt x="743" y="1045"/>
                  </a:lnTo>
                  <a:lnTo>
                    <a:pt x="743" y="1095"/>
                  </a:lnTo>
                  <a:lnTo>
                    <a:pt x="743" y="1120"/>
                  </a:lnTo>
                  <a:lnTo>
                    <a:pt x="718" y="1145"/>
                  </a:lnTo>
                  <a:lnTo>
                    <a:pt x="693" y="1145"/>
                  </a:lnTo>
                  <a:lnTo>
                    <a:pt x="669" y="1170"/>
                  </a:lnTo>
                  <a:lnTo>
                    <a:pt x="619" y="1195"/>
                  </a:lnTo>
                  <a:lnTo>
                    <a:pt x="594" y="1220"/>
                  </a:lnTo>
                  <a:lnTo>
                    <a:pt x="570" y="1195"/>
                  </a:lnTo>
                  <a:lnTo>
                    <a:pt x="495" y="1195"/>
                  </a:lnTo>
                  <a:lnTo>
                    <a:pt x="470" y="1170"/>
                  </a:lnTo>
                  <a:lnTo>
                    <a:pt x="495" y="1120"/>
                  </a:lnTo>
                  <a:lnTo>
                    <a:pt x="446" y="1095"/>
                  </a:lnTo>
                  <a:lnTo>
                    <a:pt x="470" y="1070"/>
                  </a:lnTo>
                  <a:lnTo>
                    <a:pt x="495" y="1045"/>
                  </a:lnTo>
                  <a:lnTo>
                    <a:pt x="495" y="996"/>
                  </a:lnTo>
                  <a:lnTo>
                    <a:pt x="470" y="971"/>
                  </a:lnTo>
                  <a:lnTo>
                    <a:pt x="470" y="921"/>
                  </a:lnTo>
                  <a:lnTo>
                    <a:pt x="446" y="896"/>
                  </a:lnTo>
                  <a:lnTo>
                    <a:pt x="396" y="921"/>
                  </a:lnTo>
                  <a:lnTo>
                    <a:pt x="371" y="921"/>
                  </a:lnTo>
                  <a:lnTo>
                    <a:pt x="347" y="871"/>
                  </a:lnTo>
                  <a:lnTo>
                    <a:pt x="347" y="821"/>
                  </a:lnTo>
                  <a:lnTo>
                    <a:pt x="322" y="772"/>
                  </a:lnTo>
                  <a:lnTo>
                    <a:pt x="322" y="747"/>
                  </a:lnTo>
                  <a:lnTo>
                    <a:pt x="297" y="697"/>
                  </a:lnTo>
                  <a:lnTo>
                    <a:pt x="248" y="672"/>
                  </a:lnTo>
                  <a:lnTo>
                    <a:pt x="223" y="672"/>
                  </a:lnTo>
                  <a:lnTo>
                    <a:pt x="198" y="622"/>
                  </a:lnTo>
                  <a:lnTo>
                    <a:pt x="198" y="598"/>
                  </a:lnTo>
                  <a:lnTo>
                    <a:pt x="198" y="573"/>
                  </a:lnTo>
                  <a:lnTo>
                    <a:pt x="198" y="548"/>
                  </a:lnTo>
                  <a:lnTo>
                    <a:pt x="173" y="523"/>
                  </a:lnTo>
                  <a:lnTo>
                    <a:pt x="149" y="498"/>
                  </a:lnTo>
                  <a:lnTo>
                    <a:pt x="149" y="423"/>
                  </a:lnTo>
                  <a:lnTo>
                    <a:pt x="124" y="398"/>
                  </a:lnTo>
                  <a:lnTo>
                    <a:pt x="99" y="349"/>
                  </a:lnTo>
                  <a:lnTo>
                    <a:pt x="99" y="324"/>
                  </a:lnTo>
                  <a:lnTo>
                    <a:pt x="124" y="299"/>
                  </a:lnTo>
                  <a:lnTo>
                    <a:pt x="124" y="274"/>
                  </a:lnTo>
                  <a:lnTo>
                    <a:pt x="124" y="249"/>
                  </a:lnTo>
                  <a:lnTo>
                    <a:pt x="99" y="249"/>
                  </a:lnTo>
                  <a:lnTo>
                    <a:pt x="74" y="224"/>
                  </a:lnTo>
                  <a:lnTo>
                    <a:pt x="99" y="199"/>
                  </a:lnTo>
                  <a:lnTo>
                    <a:pt x="99" y="150"/>
                  </a:lnTo>
                  <a:lnTo>
                    <a:pt x="99" y="125"/>
                  </a:lnTo>
                  <a:lnTo>
                    <a:pt x="74" y="125"/>
                  </a:lnTo>
                  <a:lnTo>
                    <a:pt x="74" y="150"/>
                  </a:lnTo>
                  <a:lnTo>
                    <a:pt x="50" y="199"/>
                  </a:lnTo>
                  <a:lnTo>
                    <a:pt x="50" y="224"/>
                  </a:lnTo>
                  <a:lnTo>
                    <a:pt x="25" y="224"/>
                  </a:lnTo>
                  <a:lnTo>
                    <a:pt x="25" y="199"/>
                  </a:lnTo>
                  <a:lnTo>
                    <a:pt x="0" y="150"/>
                  </a:lnTo>
                  <a:lnTo>
                    <a:pt x="0" y="125"/>
                  </a:lnTo>
                  <a:lnTo>
                    <a:pt x="25" y="75"/>
                  </a:lnTo>
                  <a:lnTo>
                    <a:pt x="25" y="50"/>
                  </a:lnTo>
                  <a:lnTo>
                    <a:pt x="25" y="25"/>
                  </a:lnTo>
                  <a:lnTo>
                    <a:pt x="50" y="25"/>
                  </a:lnTo>
                  <a:lnTo>
                    <a:pt x="74" y="50"/>
                  </a:lnTo>
                  <a:lnTo>
                    <a:pt x="124" y="25"/>
                  </a:lnTo>
                  <a:lnTo>
                    <a:pt x="149" y="25"/>
                  </a:lnTo>
                  <a:lnTo>
                    <a:pt x="198" y="0"/>
                  </a:lnTo>
                  <a:lnTo>
                    <a:pt x="223" y="25"/>
                  </a:lnTo>
                  <a:lnTo>
                    <a:pt x="198" y="75"/>
                  </a:lnTo>
                  <a:lnTo>
                    <a:pt x="223" y="75"/>
                  </a:lnTo>
                  <a:lnTo>
                    <a:pt x="223" y="100"/>
                  </a:lnTo>
                  <a:lnTo>
                    <a:pt x="223" y="125"/>
                  </a:lnTo>
                  <a:lnTo>
                    <a:pt x="223" y="150"/>
                  </a:lnTo>
                  <a:lnTo>
                    <a:pt x="248" y="150"/>
                  </a:lnTo>
                  <a:lnTo>
                    <a:pt x="248" y="175"/>
                  </a:lnTo>
                  <a:lnTo>
                    <a:pt x="223" y="249"/>
                  </a:lnTo>
                  <a:lnTo>
                    <a:pt x="248" y="274"/>
                  </a:lnTo>
                  <a:lnTo>
                    <a:pt x="248" y="324"/>
                  </a:lnTo>
                  <a:lnTo>
                    <a:pt x="297" y="299"/>
                  </a:lnTo>
                  <a:lnTo>
                    <a:pt x="297" y="274"/>
                  </a:lnTo>
                  <a:lnTo>
                    <a:pt x="371" y="249"/>
                  </a:lnTo>
                  <a:lnTo>
                    <a:pt x="396" y="274"/>
                  </a:lnTo>
                  <a:lnTo>
                    <a:pt x="446" y="299"/>
                  </a:lnTo>
                  <a:lnTo>
                    <a:pt x="470" y="324"/>
                  </a:lnTo>
                  <a:lnTo>
                    <a:pt x="495" y="324"/>
                  </a:lnTo>
                  <a:lnTo>
                    <a:pt x="520" y="349"/>
                  </a:lnTo>
                  <a:lnTo>
                    <a:pt x="495" y="374"/>
                  </a:lnTo>
                  <a:lnTo>
                    <a:pt x="495" y="423"/>
                  </a:lnTo>
                  <a:lnTo>
                    <a:pt x="545" y="398"/>
                  </a:lnTo>
                  <a:lnTo>
                    <a:pt x="570" y="423"/>
                  </a:lnTo>
                  <a:lnTo>
                    <a:pt x="570" y="448"/>
                  </a:lnTo>
                  <a:lnTo>
                    <a:pt x="594" y="423"/>
                  </a:lnTo>
                  <a:lnTo>
                    <a:pt x="594" y="448"/>
                  </a:lnTo>
                  <a:lnTo>
                    <a:pt x="570" y="473"/>
                  </a:lnTo>
                  <a:lnTo>
                    <a:pt x="570" y="498"/>
                  </a:lnTo>
                  <a:lnTo>
                    <a:pt x="594" y="548"/>
                  </a:lnTo>
                  <a:lnTo>
                    <a:pt x="644" y="523"/>
                  </a:lnTo>
                  <a:lnTo>
                    <a:pt x="644" y="498"/>
                  </a:lnTo>
                  <a:lnTo>
                    <a:pt x="669" y="498"/>
                  </a:lnTo>
                  <a:lnTo>
                    <a:pt x="718" y="473"/>
                  </a:lnTo>
                  <a:lnTo>
                    <a:pt x="768" y="498"/>
                  </a:lnTo>
                  <a:lnTo>
                    <a:pt x="768" y="473"/>
                  </a:lnTo>
                  <a:lnTo>
                    <a:pt x="792" y="498"/>
                  </a:lnTo>
                  <a:lnTo>
                    <a:pt x="842" y="523"/>
                  </a:lnTo>
                  <a:lnTo>
                    <a:pt x="817" y="573"/>
                  </a:lnTo>
                  <a:lnTo>
                    <a:pt x="842" y="598"/>
                  </a:lnTo>
                  <a:lnTo>
                    <a:pt x="867" y="622"/>
                  </a:lnTo>
                  <a:lnTo>
                    <a:pt x="867" y="697"/>
                  </a:lnTo>
                  <a:lnTo>
                    <a:pt x="842" y="672"/>
                  </a:lnTo>
                  <a:lnTo>
                    <a:pt x="842" y="697"/>
                  </a:lnTo>
                  <a:lnTo>
                    <a:pt x="792" y="697"/>
                  </a:lnTo>
                  <a:lnTo>
                    <a:pt x="768" y="722"/>
                  </a:lnTo>
                  <a:lnTo>
                    <a:pt x="768" y="697"/>
                  </a:lnTo>
                  <a:lnTo>
                    <a:pt x="718" y="722"/>
                  </a:lnTo>
                  <a:lnTo>
                    <a:pt x="693" y="722"/>
                  </a:lnTo>
                  <a:lnTo>
                    <a:pt x="669" y="747"/>
                  </a:lnTo>
                  <a:close/>
                </a:path>
              </a:pathLst>
            </a:custGeom>
            <a:solidFill>
              <a:srgbClr val="FFFF66"/>
            </a:solidFill>
            <a:ln w="0">
              <a:solidFill>
                <a:srgbClr val="000000"/>
              </a:solidFill>
              <a:prstDash val="solid"/>
              <a:round/>
              <a:headEnd/>
              <a:tailEnd/>
            </a:ln>
          </p:spPr>
          <p:txBody>
            <a:bodyPr/>
            <a:lstStyle/>
            <a:p>
              <a:endParaRPr lang="sv-SE"/>
            </a:p>
          </p:txBody>
        </p:sp>
        <p:sp>
          <p:nvSpPr>
            <p:cNvPr id="370" name="Freeform 368"/>
            <p:cNvSpPr>
              <a:spLocks/>
            </p:cNvSpPr>
            <p:nvPr/>
          </p:nvSpPr>
          <p:spPr bwMode="auto">
            <a:xfrm>
              <a:off x="3174" y="2675"/>
              <a:ext cx="335" cy="511"/>
            </a:xfrm>
            <a:custGeom>
              <a:avLst/>
              <a:gdLst>
                <a:gd name="T0" fmla="*/ 0 w 1337"/>
                <a:gd name="T1" fmla="*/ 0 h 2040"/>
                <a:gd name="T2" fmla="*/ 0 w 1337"/>
                <a:gd name="T3" fmla="*/ 0 h 2040"/>
                <a:gd name="T4" fmla="*/ 0 w 1337"/>
                <a:gd name="T5" fmla="*/ 0 h 2040"/>
                <a:gd name="T6" fmla="*/ 0 w 1337"/>
                <a:gd name="T7" fmla="*/ 0 h 2040"/>
                <a:gd name="T8" fmla="*/ 0 w 1337"/>
                <a:gd name="T9" fmla="*/ 0 h 2040"/>
                <a:gd name="T10" fmla="*/ 0 w 1337"/>
                <a:gd name="T11" fmla="*/ 0 h 2040"/>
                <a:gd name="T12" fmla="*/ 0 w 1337"/>
                <a:gd name="T13" fmla="*/ 0 h 2040"/>
                <a:gd name="T14" fmla="*/ 0 w 1337"/>
                <a:gd name="T15" fmla="*/ 0 h 2040"/>
                <a:gd name="T16" fmla="*/ 0 w 1337"/>
                <a:gd name="T17" fmla="*/ 0 h 2040"/>
                <a:gd name="T18" fmla="*/ 0 w 1337"/>
                <a:gd name="T19" fmla="*/ 0 h 2040"/>
                <a:gd name="T20" fmla="*/ 0 w 1337"/>
                <a:gd name="T21" fmla="*/ 0 h 2040"/>
                <a:gd name="T22" fmla="*/ 0 w 1337"/>
                <a:gd name="T23" fmla="*/ 0 h 2040"/>
                <a:gd name="T24" fmla="*/ 0 w 1337"/>
                <a:gd name="T25" fmla="*/ 0 h 2040"/>
                <a:gd name="T26" fmla="*/ 0 w 1337"/>
                <a:gd name="T27" fmla="*/ 0 h 2040"/>
                <a:gd name="T28" fmla="*/ 0 w 1337"/>
                <a:gd name="T29" fmla="*/ 0 h 2040"/>
                <a:gd name="T30" fmla="*/ 0 w 1337"/>
                <a:gd name="T31" fmla="*/ 0 h 2040"/>
                <a:gd name="T32" fmla="*/ 0 w 1337"/>
                <a:gd name="T33" fmla="*/ 0 h 2040"/>
                <a:gd name="T34" fmla="*/ 0 w 1337"/>
                <a:gd name="T35" fmla="*/ 0 h 2040"/>
                <a:gd name="T36" fmla="*/ 0 w 1337"/>
                <a:gd name="T37" fmla="*/ 0 h 2040"/>
                <a:gd name="T38" fmla="*/ 0 w 1337"/>
                <a:gd name="T39" fmla="*/ 0 h 2040"/>
                <a:gd name="T40" fmla="*/ 0 w 1337"/>
                <a:gd name="T41" fmla="*/ 0 h 2040"/>
                <a:gd name="T42" fmla="*/ 0 w 1337"/>
                <a:gd name="T43" fmla="*/ 0 h 2040"/>
                <a:gd name="T44" fmla="*/ 0 w 1337"/>
                <a:gd name="T45" fmla="*/ 0 h 2040"/>
                <a:gd name="T46" fmla="*/ 0 w 1337"/>
                <a:gd name="T47" fmla="*/ 0 h 2040"/>
                <a:gd name="T48" fmla="*/ 0 w 1337"/>
                <a:gd name="T49" fmla="*/ 0 h 2040"/>
                <a:gd name="T50" fmla="*/ 0 w 1337"/>
                <a:gd name="T51" fmla="*/ 0 h 2040"/>
                <a:gd name="T52" fmla="*/ 0 w 1337"/>
                <a:gd name="T53" fmla="*/ 0 h 2040"/>
                <a:gd name="T54" fmla="*/ 0 w 1337"/>
                <a:gd name="T55" fmla="*/ 0 h 2040"/>
                <a:gd name="T56" fmla="*/ 0 w 1337"/>
                <a:gd name="T57" fmla="*/ 0 h 2040"/>
                <a:gd name="T58" fmla="*/ 0 w 1337"/>
                <a:gd name="T59" fmla="*/ 0 h 2040"/>
                <a:gd name="T60" fmla="*/ 0 w 1337"/>
                <a:gd name="T61" fmla="*/ 0 h 2040"/>
                <a:gd name="T62" fmla="*/ 0 w 1337"/>
                <a:gd name="T63" fmla="*/ 0 h 2040"/>
                <a:gd name="T64" fmla="*/ 0 w 1337"/>
                <a:gd name="T65" fmla="*/ 0 h 2040"/>
                <a:gd name="T66" fmla="*/ 0 w 1337"/>
                <a:gd name="T67" fmla="*/ 0 h 2040"/>
                <a:gd name="T68" fmla="*/ 0 w 1337"/>
                <a:gd name="T69" fmla="*/ 0 h 2040"/>
                <a:gd name="T70" fmla="*/ 0 w 1337"/>
                <a:gd name="T71" fmla="*/ 0 h 2040"/>
                <a:gd name="T72" fmla="*/ 0 w 1337"/>
                <a:gd name="T73" fmla="*/ 0 h 2040"/>
                <a:gd name="T74" fmla="*/ 0 w 1337"/>
                <a:gd name="T75" fmla="*/ 0 h 2040"/>
                <a:gd name="T76" fmla="*/ 0 w 1337"/>
                <a:gd name="T77" fmla="*/ 0 h 2040"/>
                <a:gd name="T78" fmla="*/ 0 w 1337"/>
                <a:gd name="T79" fmla="*/ 0 h 2040"/>
                <a:gd name="T80" fmla="*/ 0 w 1337"/>
                <a:gd name="T81" fmla="*/ 0 h 2040"/>
                <a:gd name="T82" fmla="*/ 0 w 1337"/>
                <a:gd name="T83" fmla="*/ 0 h 2040"/>
                <a:gd name="T84" fmla="*/ 0 w 1337"/>
                <a:gd name="T85" fmla="*/ 0 h 2040"/>
                <a:gd name="T86" fmla="*/ 0 w 1337"/>
                <a:gd name="T87" fmla="*/ 0 h 2040"/>
                <a:gd name="T88" fmla="*/ 0 w 1337"/>
                <a:gd name="T89" fmla="*/ 0 h 2040"/>
                <a:gd name="T90" fmla="*/ 0 w 1337"/>
                <a:gd name="T91" fmla="*/ 0 h 2040"/>
                <a:gd name="T92" fmla="*/ 0 w 1337"/>
                <a:gd name="T93" fmla="*/ 0 h 2040"/>
                <a:gd name="T94" fmla="*/ 0 w 1337"/>
                <a:gd name="T95" fmla="*/ 0 h 2040"/>
                <a:gd name="T96" fmla="*/ 0 w 1337"/>
                <a:gd name="T97" fmla="*/ 0 h 2040"/>
                <a:gd name="T98" fmla="*/ 0 w 1337"/>
                <a:gd name="T99" fmla="*/ 0 h 2040"/>
                <a:gd name="T100" fmla="*/ 0 w 1337"/>
                <a:gd name="T101" fmla="*/ 0 h 2040"/>
                <a:gd name="T102" fmla="*/ 0 w 1337"/>
                <a:gd name="T103" fmla="*/ 0 h 2040"/>
                <a:gd name="T104" fmla="*/ 0 w 1337"/>
                <a:gd name="T105" fmla="*/ 0 h 2040"/>
                <a:gd name="T106" fmla="*/ 0 w 1337"/>
                <a:gd name="T107" fmla="*/ 0 h 2040"/>
                <a:gd name="T108" fmla="*/ 0 w 1337"/>
                <a:gd name="T109" fmla="*/ 0 h 2040"/>
                <a:gd name="T110" fmla="*/ 0 w 1337"/>
                <a:gd name="T111" fmla="*/ 0 h 2040"/>
                <a:gd name="T112" fmla="*/ 0 w 1337"/>
                <a:gd name="T113" fmla="*/ 0 h 2040"/>
                <a:gd name="T114" fmla="*/ 0 w 1337"/>
                <a:gd name="T115" fmla="*/ 0 h 2040"/>
                <a:gd name="T116" fmla="*/ 0 w 1337"/>
                <a:gd name="T117" fmla="*/ 0 h 2040"/>
                <a:gd name="T118" fmla="*/ 0 w 1337"/>
                <a:gd name="T119" fmla="*/ 0 h 2040"/>
                <a:gd name="T120" fmla="*/ 0 w 1337"/>
                <a:gd name="T121" fmla="*/ 0 h 2040"/>
                <a:gd name="T122" fmla="*/ 0 w 1337"/>
                <a:gd name="T123" fmla="*/ 0 h 20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7"/>
                <a:gd name="T187" fmla="*/ 0 h 2040"/>
                <a:gd name="T188" fmla="*/ 1337 w 1337"/>
                <a:gd name="T189" fmla="*/ 2040 h 20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7" h="2040">
                  <a:moveTo>
                    <a:pt x="669" y="1692"/>
                  </a:moveTo>
                  <a:lnTo>
                    <a:pt x="693" y="1667"/>
                  </a:lnTo>
                  <a:lnTo>
                    <a:pt x="693" y="1617"/>
                  </a:lnTo>
                  <a:lnTo>
                    <a:pt x="693" y="1642"/>
                  </a:lnTo>
                  <a:lnTo>
                    <a:pt x="718" y="1642"/>
                  </a:lnTo>
                  <a:lnTo>
                    <a:pt x="743" y="1642"/>
                  </a:lnTo>
                  <a:lnTo>
                    <a:pt x="743" y="1617"/>
                  </a:lnTo>
                  <a:lnTo>
                    <a:pt x="743" y="1592"/>
                  </a:lnTo>
                  <a:lnTo>
                    <a:pt x="792" y="1592"/>
                  </a:lnTo>
                  <a:lnTo>
                    <a:pt x="817" y="1617"/>
                  </a:lnTo>
                  <a:lnTo>
                    <a:pt x="867" y="1692"/>
                  </a:lnTo>
                  <a:lnTo>
                    <a:pt x="891" y="1667"/>
                  </a:lnTo>
                  <a:lnTo>
                    <a:pt x="916" y="1617"/>
                  </a:lnTo>
                  <a:lnTo>
                    <a:pt x="941" y="1592"/>
                  </a:lnTo>
                  <a:lnTo>
                    <a:pt x="966" y="1642"/>
                  </a:lnTo>
                  <a:lnTo>
                    <a:pt x="1015" y="1617"/>
                  </a:lnTo>
                  <a:lnTo>
                    <a:pt x="1040" y="1642"/>
                  </a:lnTo>
                  <a:lnTo>
                    <a:pt x="1065" y="1642"/>
                  </a:lnTo>
                  <a:lnTo>
                    <a:pt x="1114" y="1642"/>
                  </a:lnTo>
                  <a:lnTo>
                    <a:pt x="1114" y="1741"/>
                  </a:lnTo>
                  <a:lnTo>
                    <a:pt x="1090" y="1816"/>
                  </a:lnTo>
                  <a:lnTo>
                    <a:pt x="1065" y="1866"/>
                  </a:lnTo>
                  <a:lnTo>
                    <a:pt x="1065" y="1916"/>
                  </a:lnTo>
                  <a:lnTo>
                    <a:pt x="1090" y="1916"/>
                  </a:lnTo>
                  <a:lnTo>
                    <a:pt x="1090" y="1891"/>
                  </a:lnTo>
                  <a:lnTo>
                    <a:pt x="1139" y="1866"/>
                  </a:lnTo>
                  <a:lnTo>
                    <a:pt x="1164" y="1866"/>
                  </a:lnTo>
                  <a:lnTo>
                    <a:pt x="1139" y="1916"/>
                  </a:lnTo>
                  <a:lnTo>
                    <a:pt x="1189" y="1916"/>
                  </a:lnTo>
                  <a:lnTo>
                    <a:pt x="1213" y="1965"/>
                  </a:lnTo>
                  <a:lnTo>
                    <a:pt x="1238" y="1866"/>
                  </a:lnTo>
                  <a:lnTo>
                    <a:pt x="1213" y="1816"/>
                  </a:lnTo>
                  <a:lnTo>
                    <a:pt x="1238" y="1791"/>
                  </a:lnTo>
                  <a:lnTo>
                    <a:pt x="1238" y="1741"/>
                  </a:lnTo>
                  <a:lnTo>
                    <a:pt x="1238" y="1667"/>
                  </a:lnTo>
                  <a:lnTo>
                    <a:pt x="1238" y="1642"/>
                  </a:lnTo>
                  <a:lnTo>
                    <a:pt x="1288" y="1592"/>
                  </a:lnTo>
                  <a:lnTo>
                    <a:pt x="1312" y="1542"/>
                  </a:lnTo>
                  <a:lnTo>
                    <a:pt x="1288" y="1468"/>
                  </a:lnTo>
                  <a:lnTo>
                    <a:pt x="1288" y="1443"/>
                  </a:lnTo>
                  <a:lnTo>
                    <a:pt x="1312" y="1468"/>
                  </a:lnTo>
                  <a:lnTo>
                    <a:pt x="1312" y="1393"/>
                  </a:lnTo>
                  <a:lnTo>
                    <a:pt x="1312" y="1318"/>
                  </a:lnTo>
                  <a:lnTo>
                    <a:pt x="1312" y="1294"/>
                  </a:lnTo>
                  <a:lnTo>
                    <a:pt x="1288" y="1244"/>
                  </a:lnTo>
                  <a:lnTo>
                    <a:pt x="1312" y="1219"/>
                  </a:lnTo>
                  <a:lnTo>
                    <a:pt x="1312" y="1169"/>
                  </a:lnTo>
                  <a:lnTo>
                    <a:pt x="1312" y="1095"/>
                  </a:lnTo>
                  <a:lnTo>
                    <a:pt x="1288" y="1095"/>
                  </a:lnTo>
                  <a:lnTo>
                    <a:pt x="1263" y="1070"/>
                  </a:lnTo>
                  <a:lnTo>
                    <a:pt x="1337" y="1045"/>
                  </a:lnTo>
                  <a:lnTo>
                    <a:pt x="1312" y="995"/>
                  </a:lnTo>
                  <a:lnTo>
                    <a:pt x="1213" y="920"/>
                  </a:lnTo>
                  <a:lnTo>
                    <a:pt x="1213" y="846"/>
                  </a:lnTo>
                  <a:lnTo>
                    <a:pt x="1189" y="796"/>
                  </a:lnTo>
                  <a:lnTo>
                    <a:pt x="1139" y="796"/>
                  </a:lnTo>
                  <a:lnTo>
                    <a:pt x="1139" y="771"/>
                  </a:lnTo>
                  <a:lnTo>
                    <a:pt x="1090" y="771"/>
                  </a:lnTo>
                  <a:lnTo>
                    <a:pt x="1090" y="846"/>
                  </a:lnTo>
                  <a:lnTo>
                    <a:pt x="1040" y="771"/>
                  </a:lnTo>
                  <a:lnTo>
                    <a:pt x="991" y="622"/>
                  </a:lnTo>
                  <a:lnTo>
                    <a:pt x="916" y="622"/>
                  </a:lnTo>
                  <a:lnTo>
                    <a:pt x="891" y="597"/>
                  </a:lnTo>
                  <a:lnTo>
                    <a:pt x="867" y="522"/>
                  </a:lnTo>
                  <a:lnTo>
                    <a:pt x="817" y="398"/>
                  </a:lnTo>
                  <a:lnTo>
                    <a:pt x="792" y="348"/>
                  </a:lnTo>
                  <a:lnTo>
                    <a:pt x="768" y="348"/>
                  </a:lnTo>
                  <a:lnTo>
                    <a:pt x="743" y="273"/>
                  </a:lnTo>
                  <a:lnTo>
                    <a:pt x="545" y="50"/>
                  </a:lnTo>
                  <a:lnTo>
                    <a:pt x="545" y="0"/>
                  </a:lnTo>
                  <a:lnTo>
                    <a:pt x="520" y="0"/>
                  </a:lnTo>
                  <a:lnTo>
                    <a:pt x="446" y="0"/>
                  </a:lnTo>
                  <a:lnTo>
                    <a:pt x="347" y="25"/>
                  </a:lnTo>
                  <a:lnTo>
                    <a:pt x="371" y="149"/>
                  </a:lnTo>
                  <a:lnTo>
                    <a:pt x="371" y="174"/>
                  </a:lnTo>
                  <a:lnTo>
                    <a:pt x="396" y="273"/>
                  </a:lnTo>
                  <a:lnTo>
                    <a:pt x="446" y="373"/>
                  </a:lnTo>
                  <a:lnTo>
                    <a:pt x="446" y="423"/>
                  </a:lnTo>
                  <a:lnTo>
                    <a:pt x="470" y="497"/>
                  </a:lnTo>
                  <a:lnTo>
                    <a:pt x="470" y="597"/>
                  </a:lnTo>
                  <a:lnTo>
                    <a:pt x="421" y="672"/>
                  </a:lnTo>
                  <a:lnTo>
                    <a:pt x="446" y="821"/>
                  </a:lnTo>
                  <a:lnTo>
                    <a:pt x="421" y="871"/>
                  </a:lnTo>
                  <a:lnTo>
                    <a:pt x="396" y="945"/>
                  </a:lnTo>
                  <a:lnTo>
                    <a:pt x="347" y="970"/>
                  </a:lnTo>
                  <a:lnTo>
                    <a:pt x="347" y="1020"/>
                  </a:lnTo>
                  <a:lnTo>
                    <a:pt x="272" y="1045"/>
                  </a:lnTo>
                  <a:lnTo>
                    <a:pt x="248" y="1070"/>
                  </a:lnTo>
                  <a:lnTo>
                    <a:pt x="198" y="1070"/>
                  </a:lnTo>
                  <a:lnTo>
                    <a:pt x="149" y="1070"/>
                  </a:lnTo>
                  <a:lnTo>
                    <a:pt x="99" y="1119"/>
                  </a:lnTo>
                  <a:lnTo>
                    <a:pt x="124" y="1169"/>
                  </a:lnTo>
                  <a:lnTo>
                    <a:pt x="124" y="1244"/>
                  </a:lnTo>
                  <a:lnTo>
                    <a:pt x="99" y="1269"/>
                  </a:lnTo>
                  <a:lnTo>
                    <a:pt x="99" y="1294"/>
                  </a:lnTo>
                  <a:lnTo>
                    <a:pt x="25" y="1318"/>
                  </a:lnTo>
                  <a:lnTo>
                    <a:pt x="0" y="1343"/>
                  </a:lnTo>
                  <a:lnTo>
                    <a:pt x="25" y="1443"/>
                  </a:lnTo>
                  <a:lnTo>
                    <a:pt x="25" y="1542"/>
                  </a:lnTo>
                  <a:lnTo>
                    <a:pt x="50" y="1592"/>
                  </a:lnTo>
                  <a:lnTo>
                    <a:pt x="50" y="1692"/>
                  </a:lnTo>
                  <a:lnTo>
                    <a:pt x="99" y="1667"/>
                  </a:lnTo>
                  <a:lnTo>
                    <a:pt x="173" y="1741"/>
                  </a:lnTo>
                  <a:lnTo>
                    <a:pt x="173" y="1667"/>
                  </a:lnTo>
                  <a:lnTo>
                    <a:pt x="248" y="1667"/>
                  </a:lnTo>
                  <a:lnTo>
                    <a:pt x="272" y="1741"/>
                  </a:lnTo>
                  <a:lnTo>
                    <a:pt x="297" y="1741"/>
                  </a:lnTo>
                  <a:lnTo>
                    <a:pt x="347" y="1741"/>
                  </a:lnTo>
                  <a:lnTo>
                    <a:pt x="347" y="1791"/>
                  </a:lnTo>
                  <a:lnTo>
                    <a:pt x="396" y="1791"/>
                  </a:lnTo>
                  <a:lnTo>
                    <a:pt x="446" y="1741"/>
                  </a:lnTo>
                  <a:lnTo>
                    <a:pt x="470" y="1766"/>
                  </a:lnTo>
                  <a:lnTo>
                    <a:pt x="495" y="1791"/>
                  </a:lnTo>
                  <a:lnTo>
                    <a:pt x="495" y="1866"/>
                  </a:lnTo>
                  <a:lnTo>
                    <a:pt x="570" y="1841"/>
                  </a:lnTo>
                  <a:lnTo>
                    <a:pt x="570" y="1891"/>
                  </a:lnTo>
                  <a:lnTo>
                    <a:pt x="594" y="1866"/>
                  </a:lnTo>
                  <a:lnTo>
                    <a:pt x="619" y="1916"/>
                  </a:lnTo>
                  <a:lnTo>
                    <a:pt x="644" y="1916"/>
                  </a:lnTo>
                  <a:lnTo>
                    <a:pt x="644" y="2015"/>
                  </a:lnTo>
                  <a:lnTo>
                    <a:pt x="693" y="2040"/>
                  </a:lnTo>
                  <a:lnTo>
                    <a:pt x="718" y="2015"/>
                  </a:lnTo>
                  <a:lnTo>
                    <a:pt x="718" y="1866"/>
                  </a:lnTo>
                  <a:lnTo>
                    <a:pt x="693" y="1766"/>
                  </a:lnTo>
                  <a:lnTo>
                    <a:pt x="669" y="1692"/>
                  </a:lnTo>
                  <a:close/>
                </a:path>
              </a:pathLst>
            </a:custGeom>
            <a:solidFill>
              <a:srgbClr val="FFFF66"/>
            </a:solidFill>
            <a:ln w="0">
              <a:solidFill>
                <a:srgbClr val="000000"/>
              </a:solidFill>
              <a:prstDash val="solid"/>
              <a:round/>
              <a:headEnd/>
              <a:tailEnd/>
            </a:ln>
          </p:spPr>
          <p:txBody>
            <a:bodyPr/>
            <a:lstStyle/>
            <a:p>
              <a:endParaRPr lang="sv-SE"/>
            </a:p>
          </p:txBody>
        </p:sp>
        <p:sp>
          <p:nvSpPr>
            <p:cNvPr id="371" name="Freeform 369"/>
            <p:cNvSpPr>
              <a:spLocks/>
            </p:cNvSpPr>
            <p:nvPr/>
          </p:nvSpPr>
          <p:spPr bwMode="auto">
            <a:xfrm>
              <a:off x="3776" y="2775"/>
              <a:ext cx="217" cy="280"/>
            </a:xfrm>
            <a:custGeom>
              <a:avLst/>
              <a:gdLst>
                <a:gd name="T0" fmla="*/ 0 w 867"/>
                <a:gd name="T1" fmla="*/ 0 h 1120"/>
                <a:gd name="T2" fmla="*/ 0 w 867"/>
                <a:gd name="T3" fmla="*/ 0 h 1120"/>
                <a:gd name="T4" fmla="*/ 0 w 867"/>
                <a:gd name="T5" fmla="*/ 0 h 1120"/>
                <a:gd name="T6" fmla="*/ 0 w 867"/>
                <a:gd name="T7" fmla="*/ 0 h 1120"/>
                <a:gd name="T8" fmla="*/ 0 w 867"/>
                <a:gd name="T9" fmla="*/ 0 h 1120"/>
                <a:gd name="T10" fmla="*/ 0 w 867"/>
                <a:gd name="T11" fmla="*/ 0 h 1120"/>
                <a:gd name="T12" fmla="*/ 0 w 867"/>
                <a:gd name="T13" fmla="*/ 0 h 1120"/>
                <a:gd name="T14" fmla="*/ 0 w 867"/>
                <a:gd name="T15" fmla="*/ 0 h 1120"/>
                <a:gd name="T16" fmla="*/ 0 w 867"/>
                <a:gd name="T17" fmla="*/ 0 h 1120"/>
                <a:gd name="T18" fmla="*/ 0 w 867"/>
                <a:gd name="T19" fmla="*/ 0 h 1120"/>
                <a:gd name="T20" fmla="*/ 0 w 867"/>
                <a:gd name="T21" fmla="*/ 0 h 1120"/>
                <a:gd name="T22" fmla="*/ 0 w 867"/>
                <a:gd name="T23" fmla="*/ 0 h 1120"/>
                <a:gd name="T24" fmla="*/ 0 w 867"/>
                <a:gd name="T25" fmla="*/ 0 h 1120"/>
                <a:gd name="T26" fmla="*/ 0 w 867"/>
                <a:gd name="T27" fmla="*/ 0 h 1120"/>
                <a:gd name="T28" fmla="*/ 0 w 867"/>
                <a:gd name="T29" fmla="*/ 0 h 1120"/>
                <a:gd name="T30" fmla="*/ 0 w 867"/>
                <a:gd name="T31" fmla="*/ 0 h 1120"/>
                <a:gd name="T32" fmla="*/ 0 w 867"/>
                <a:gd name="T33" fmla="*/ 0 h 1120"/>
                <a:gd name="T34" fmla="*/ 0 w 867"/>
                <a:gd name="T35" fmla="*/ 0 h 1120"/>
                <a:gd name="T36" fmla="*/ 0 w 867"/>
                <a:gd name="T37" fmla="*/ 0 h 1120"/>
                <a:gd name="T38" fmla="*/ 0 w 867"/>
                <a:gd name="T39" fmla="*/ 0 h 1120"/>
                <a:gd name="T40" fmla="*/ 0 w 867"/>
                <a:gd name="T41" fmla="*/ 0 h 1120"/>
                <a:gd name="T42" fmla="*/ 0 w 867"/>
                <a:gd name="T43" fmla="*/ 0 h 1120"/>
                <a:gd name="T44" fmla="*/ 0 w 867"/>
                <a:gd name="T45" fmla="*/ 0 h 1120"/>
                <a:gd name="T46" fmla="*/ 0 w 867"/>
                <a:gd name="T47" fmla="*/ 0 h 1120"/>
                <a:gd name="T48" fmla="*/ 0 w 867"/>
                <a:gd name="T49" fmla="*/ 0 h 1120"/>
                <a:gd name="T50" fmla="*/ 0 w 867"/>
                <a:gd name="T51" fmla="*/ 0 h 1120"/>
                <a:gd name="T52" fmla="*/ 0 w 867"/>
                <a:gd name="T53" fmla="*/ 0 h 1120"/>
                <a:gd name="T54" fmla="*/ 0 w 867"/>
                <a:gd name="T55" fmla="*/ 0 h 1120"/>
                <a:gd name="T56" fmla="*/ 0 w 867"/>
                <a:gd name="T57" fmla="*/ 0 h 1120"/>
                <a:gd name="T58" fmla="*/ 0 w 867"/>
                <a:gd name="T59" fmla="*/ 0 h 1120"/>
                <a:gd name="T60" fmla="*/ 0 w 867"/>
                <a:gd name="T61" fmla="*/ 0 h 1120"/>
                <a:gd name="T62" fmla="*/ 0 w 867"/>
                <a:gd name="T63" fmla="*/ 0 h 1120"/>
                <a:gd name="T64" fmla="*/ 0 w 867"/>
                <a:gd name="T65" fmla="*/ 0 h 1120"/>
                <a:gd name="T66" fmla="*/ 0 w 867"/>
                <a:gd name="T67" fmla="*/ 0 h 1120"/>
                <a:gd name="T68" fmla="*/ 0 w 867"/>
                <a:gd name="T69" fmla="*/ 0 h 1120"/>
                <a:gd name="T70" fmla="*/ 0 w 867"/>
                <a:gd name="T71" fmla="*/ 0 h 1120"/>
                <a:gd name="T72" fmla="*/ 0 w 867"/>
                <a:gd name="T73" fmla="*/ 0 h 1120"/>
                <a:gd name="T74" fmla="*/ 0 w 867"/>
                <a:gd name="T75" fmla="*/ 0 h 1120"/>
                <a:gd name="T76" fmla="*/ 0 w 867"/>
                <a:gd name="T77" fmla="*/ 0 h 1120"/>
                <a:gd name="T78" fmla="*/ 0 w 867"/>
                <a:gd name="T79" fmla="*/ 0 h 1120"/>
                <a:gd name="T80" fmla="*/ 0 w 867"/>
                <a:gd name="T81" fmla="*/ 0 h 1120"/>
                <a:gd name="T82" fmla="*/ 0 w 867"/>
                <a:gd name="T83" fmla="*/ 0 h 1120"/>
                <a:gd name="T84" fmla="*/ 0 w 867"/>
                <a:gd name="T85" fmla="*/ 0 h 1120"/>
                <a:gd name="T86" fmla="*/ 0 w 867"/>
                <a:gd name="T87" fmla="*/ 0 h 1120"/>
                <a:gd name="T88" fmla="*/ 0 w 867"/>
                <a:gd name="T89" fmla="*/ 0 h 1120"/>
                <a:gd name="T90" fmla="*/ 0 w 867"/>
                <a:gd name="T91" fmla="*/ 0 h 1120"/>
                <a:gd name="T92" fmla="*/ 0 w 867"/>
                <a:gd name="T93" fmla="*/ 0 h 1120"/>
                <a:gd name="T94" fmla="*/ 0 w 867"/>
                <a:gd name="T95" fmla="*/ 0 h 1120"/>
                <a:gd name="T96" fmla="*/ 0 w 867"/>
                <a:gd name="T97" fmla="*/ 0 h 1120"/>
                <a:gd name="T98" fmla="*/ 0 w 867"/>
                <a:gd name="T99" fmla="*/ 0 h 1120"/>
                <a:gd name="T100" fmla="*/ 0 w 867"/>
                <a:gd name="T101" fmla="*/ 0 h 1120"/>
                <a:gd name="T102" fmla="*/ 0 w 867"/>
                <a:gd name="T103" fmla="*/ 0 h 1120"/>
                <a:gd name="T104" fmla="*/ 0 w 867"/>
                <a:gd name="T105" fmla="*/ 0 h 1120"/>
                <a:gd name="T106" fmla="*/ 0 w 867"/>
                <a:gd name="T107" fmla="*/ 0 h 1120"/>
                <a:gd name="T108" fmla="*/ 0 w 867"/>
                <a:gd name="T109" fmla="*/ 0 h 1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7"/>
                <a:gd name="T166" fmla="*/ 0 h 1120"/>
                <a:gd name="T167" fmla="*/ 867 w 867"/>
                <a:gd name="T168" fmla="*/ 1120 h 11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7" h="1120">
                  <a:moveTo>
                    <a:pt x="297" y="995"/>
                  </a:moveTo>
                  <a:lnTo>
                    <a:pt x="297" y="995"/>
                  </a:lnTo>
                  <a:lnTo>
                    <a:pt x="322" y="1070"/>
                  </a:lnTo>
                  <a:lnTo>
                    <a:pt x="322" y="1120"/>
                  </a:lnTo>
                  <a:lnTo>
                    <a:pt x="297" y="1120"/>
                  </a:lnTo>
                  <a:lnTo>
                    <a:pt x="223" y="1070"/>
                  </a:lnTo>
                  <a:lnTo>
                    <a:pt x="173" y="1045"/>
                  </a:lnTo>
                  <a:lnTo>
                    <a:pt x="149" y="1045"/>
                  </a:lnTo>
                  <a:lnTo>
                    <a:pt x="124" y="1070"/>
                  </a:lnTo>
                  <a:lnTo>
                    <a:pt x="74" y="1020"/>
                  </a:lnTo>
                  <a:lnTo>
                    <a:pt x="50" y="920"/>
                  </a:lnTo>
                  <a:lnTo>
                    <a:pt x="25" y="871"/>
                  </a:lnTo>
                  <a:lnTo>
                    <a:pt x="0" y="821"/>
                  </a:lnTo>
                  <a:lnTo>
                    <a:pt x="25" y="796"/>
                  </a:lnTo>
                  <a:lnTo>
                    <a:pt x="50" y="746"/>
                  </a:lnTo>
                  <a:lnTo>
                    <a:pt x="99" y="746"/>
                  </a:lnTo>
                  <a:lnTo>
                    <a:pt x="124" y="771"/>
                  </a:lnTo>
                  <a:lnTo>
                    <a:pt x="173" y="721"/>
                  </a:lnTo>
                  <a:lnTo>
                    <a:pt x="173" y="672"/>
                  </a:lnTo>
                  <a:lnTo>
                    <a:pt x="149" y="647"/>
                  </a:lnTo>
                  <a:lnTo>
                    <a:pt x="173" y="622"/>
                  </a:lnTo>
                  <a:lnTo>
                    <a:pt x="198" y="622"/>
                  </a:lnTo>
                  <a:lnTo>
                    <a:pt x="198" y="572"/>
                  </a:lnTo>
                  <a:lnTo>
                    <a:pt x="223" y="597"/>
                  </a:lnTo>
                  <a:lnTo>
                    <a:pt x="248" y="572"/>
                  </a:lnTo>
                  <a:lnTo>
                    <a:pt x="248" y="522"/>
                  </a:lnTo>
                  <a:lnTo>
                    <a:pt x="272" y="497"/>
                  </a:lnTo>
                  <a:lnTo>
                    <a:pt x="272" y="398"/>
                  </a:lnTo>
                  <a:lnTo>
                    <a:pt x="248" y="373"/>
                  </a:lnTo>
                  <a:lnTo>
                    <a:pt x="248" y="348"/>
                  </a:lnTo>
                  <a:lnTo>
                    <a:pt x="198" y="323"/>
                  </a:lnTo>
                  <a:lnTo>
                    <a:pt x="198" y="224"/>
                  </a:lnTo>
                  <a:lnTo>
                    <a:pt x="248" y="174"/>
                  </a:lnTo>
                  <a:lnTo>
                    <a:pt x="272" y="0"/>
                  </a:lnTo>
                  <a:lnTo>
                    <a:pt x="372" y="0"/>
                  </a:lnTo>
                  <a:lnTo>
                    <a:pt x="372" y="50"/>
                  </a:lnTo>
                  <a:lnTo>
                    <a:pt x="396" y="124"/>
                  </a:lnTo>
                  <a:lnTo>
                    <a:pt x="446" y="124"/>
                  </a:lnTo>
                  <a:lnTo>
                    <a:pt x="471" y="75"/>
                  </a:lnTo>
                  <a:lnTo>
                    <a:pt x="520" y="50"/>
                  </a:lnTo>
                  <a:lnTo>
                    <a:pt x="570" y="75"/>
                  </a:lnTo>
                  <a:lnTo>
                    <a:pt x="570" y="124"/>
                  </a:lnTo>
                  <a:lnTo>
                    <a:pt x="619" y="199"/>
                  </a:lnTo>
                  <a:lnTo>
                    <a:pt x="693" y="274"/>
                  </a:lnTo>
                  <a:lnTo>
                    <a:pt x="743" y="274"/>
                  </a:lnTo>
                  <a:lnTo>
                    <a:pt x="768" y="249"/>
                  </a:lnTo>
                  <a:lnTo>
                    <a:pt x="743" y="174"/>
                  </a:lnTo>
                  <a:lnTo>
                    <a:pt x="743" y="149"/>
                  </a:lnTo>
                  <a:lnTo>
                    <a:pt x="768" y="124"/>
                  </a:lnTo>
                  <a:lnTo>
                    <a:pt x="768" y="199"/>
                  </a:lnTo>
                  <a:lnTo>
                    <a:pt x="817" y="274"/>
                  </a:lnTo>
                  <a:lnTo>
                    <a:pt x="842" y="274"/>
                  </a:lnTo>
                  <a:lnTo>
                    <a:pt x="842" y="298"/>
                  </a:lnTo>
                  <a:lnTo>
                    <a:pt x="793" y="323"/>
                  </a:lnTo>
                  <a:lnTo>
                    <a:pt x="842" y="348"/>
                  </a:lnTo>
                  <a:lnTo>
                    <a:pt x="867" y="373"/>
                  </a:lnTo>
                  <a:lnTo>
                    <a:pt x="842" y="398"/>
                  </a:lnTo>
                  <a:lnTo>
                    <a:pt x="817" y="398"/>
                  </a:lnTo>
                  <a:lnTo>
                    <a:pt x="817" y="448"/>
                  </a:lnTo>
                  <a:lnTo>
                    <a:pt x="817" y="497"/>
                  </a:lnTo>
                  <a:lnTo>
                    <a:pt x="793" y="547"/>
                  </a:lnTo>
                  <a:lnTo>
                    <a:pt x="768" y="572"/>
                  </a:lnTo>
                  <a:lnTo>
                    <a:pt x="793" y="597"/>
                  </a:lnTo>
                  <a:lnTo>
                    <a:pt x="768" y="597"/>
                  </a:lnTo>
                  <a:lnTo>
                    <a:pt x="768" y="721"/>
                  </a:lnTo>
                  <a:lnTo>
                    <a:pt x="718" y="771"/>
                  </a:lnTo>
                  <a:lnTo>
                    <a:pt x="644" y="796"/>
                  </a:lnTo>
                  <a:lnTo>
                    <a:pt x="644" y="871"/>
                  </a:lnTo>
                  <a:lnTo>
                    <a:pt x="619" y="871"/>
                  </a:lnTo>
                  <a:lnTo>
                    <a:pt x="594" y="871"/>
                  </a:lnTo>
                  <a:lnTo>
                    <a:pt x="570" y="871"/>
                  </a:lnTo>
                  <a:lnTo>
                    <a:pt x="570" y="896"/>
                  </a:lnTo>
                  <a:lnTo>
                    <a:pt x="545" y="896"/>
                  </a:lnTo>
                  <a:lnTo>
                    <a:pt x="520" y="896"/>
                  </a:lnTo>
                  <a:lnTo>
                    <a:pt x="520" y="920"/>
                  </a:lnTo>
                  <a:lnTo>
                    <a:pt x="495" y="920"/>
                  </a:lnTo>
                  <a:lnTo>
                    <a:pt x="471" y="920"/>
                  </a:lnTo>
                  <a:lnTo>
                    <a:pt x="446" y="920"/>
                  </a:lnTo>
                  <a:lnTo>
                    <a:pt x="446" y="896"/>
                  </a:lnTo>
                  <a:lnTo>
                    <a:pt x="421" y="896"/>
                  </a:lnTo>
                  <a:lnTo>
                    <a:pt x="421" y="920"/>
                  </a:lnTo>
                  <a:lnTo>
                    <a:pt x="396" y="945"/>
                  </a:lnTo>
                  <a:lnTo>
                    <a:pt x="396" y="970"/>
                  </a:lnTo>
                  <a:lnTo>
                    <a:pt x="372" y="970"/>
                  </a:lnTo>
                  <a:lnTo>
                    <a:pt x="372" y="995"/>
                  </a:lnTo>
                  <a:lnTo>
                    <a:pt x="396" y="1020"/>
                  </a:lnTo>
                  <a:lnTo>
                    <a:pt x="372" y="1045"/>
                  </a:lnTo>
                  <a:lnTo>
                    <a:pt x="372" y="1070"/>
                  </a:lnTo>
                  <a:lnTo>
                    <a:pt x="347" y="1045"/>
                  </a:lnTo>
                  <a:lnTo>
                    <a:pt x="322" y="1020"/>
                  </a:lnTo>
                  <a:lnTo>
                    <a:pt x="322" y="995"/>
                  </a:lnTo>
                  <a:lnTo>
                    <a:pt x="322" y="970"/>
                  </a:lnTo>
                  <a:lnTo>
                    <a:pt x="297" y="995"/>
                  </a:lnTo>
                  <a:close/>
                </a:path>
              </a:pathLst>
            </a:custGeom>
            <a:solidFill>
              <a:srgbClr val="FFFF66"/>
            </a:solidFill>
            <a:ln w="0">
              <a:solidFill>
                <a:srgbClr val="000000"/>
              </a:solidFill>
              <a:prstDash val="solid"/>
              <a:round/>
              <a:headEnd/>
              <a:tailEnd/>
            </a:ln>
          </p:spPr>
          <p:txBody>
            <a:bodyPr/>
            <a:lstStyle/>
            <a:p>
              <a:endParaRPr lang="sv-SE"/>
            </a:p>
          </p:txBody>
        </p:sp>
        <p:sp>
          <p:nvSpPr>
            <p:cNvPr id="372" name="Freeform 370"/>
            <p:cNvSpPr>
              <a:spLocks/>
            </p:cNvSpPr>
            <p:nvPr/>
          </p:nvSpPr>
          <p:spPr bwMode="auto">
            <a:xfrm>
              <a:off x="3639" y="3049"/>
              <a:ext cx="242" cy="205"/>
            </a:xfrm>
            <a:custGeom>
              <a:avLst/>
              <a:gdLst>
                <a:gd name="T0" fmla="*/ 0 w 966"/>
                <a:gd name="T1" fmla="*/ 0 h 821"/>
                <a:gd name="T2" fmla="*/ 0 w 966"/>
                <a:gd name="T3" fmla="*/ 0 h 821"/>
                <a:gd name="T4" fmla="*/ 0 w 966"/>
                <a:gd name="T5" fmla="*/ 0 h 821"/>
                <a:gd name="T6" fmla="*/ 0 w 966"/>
                <a:gd name="T7" fmla="*/ 0 h 821"/>
                <a:gd name="T8" fmla="*/ 0 w 966"/>
                <a:gd name="T9" fmla="*/ 0 h 821"/>
                <a:gd name="T10" fmla="*/ 0 w 966"/>
                <a:gd name="T11" fmla="*/ 0 h 821"/>
                <a:gd name="T12" fmla="*/ 0 w 966"/>
                <a:gd name="T13" fmla="*/ 0 h 821"/>
                <a:gd name="T14" fmla="*/ 0 w 966"/>
                <a:gd name="T15" fmla="*/ 0 h 821"/>
                <a:gd name="T16" fmla="*/ 0 w 966"/>
                <a:gd name="T17" fmla="*/ 0 h 821"/>
                <a:gd name="T18" fmla="*/ 0 w 966"/>
                <a:gd name="T19" fmla="*/ 0 h 821"/>
                <a:gd name="T20" fmla="*/ 0 w 966"/>
                <a:gd name="T21" fmla="*/ 0 h 821"/>
                <a:gd name="T22" fmla="*/ 0 w 966"/>
                <a:gd name="T23" fmla="*/ 0 h 821"/>
                <a:gd name="T24" fmla="*/ 0 w 966"/>
                <a:gd name="T25" fmla="*/ 0 h 821"/>
                <a:gd name="T26" fmla="*/ 0 w 966"/>
                <a:gd name="T27" fmla="*/ 0 h 821"/>
                <a:gd name="T28" fmla="*/ 0 w 966"/>
                <a:gd name="T29" fmla="*/ 0 h 821"/>
                <a:gd name="T30" fmla="*/ 0 w 966"/>
                <a:gd name="T31" fmla="*/ 0 h 821"/>
                <a:gd name="T32" fmla="*/ 0 w 966"/>
                <a:gd name="T33" fmla="*/ 0 h 821"/>
                <a:gd name="T34" fmla="*/ 0 w 966"/>
                <a:gd name="T35" fmla="*/ 0 h 821"/>
                <a:gd name="T36" fmla="*/ 0 w 966"/>
                <a:gd name="T37" fmla="*/ 0 h 821"/>
                <a:gd name="T38" fmla="*/ 0 w 966"/>
                <a:gd name="T39" fmla="*/ 0 h 821"/>
                <a:gd name="T40" fmla="*/ 0 w 966"/>
                <a:gd name="T41" fmla="*/ 0 h 821"/>
                <a:gd name="T42" fmla="*/ 0 w 966"/>
                <a:gd name="T43" fmla="*/ 0 h 821"/>
                <a:gd name="T44" fmla="*/ 0 w 966"/>
                <a:gd name="T45" fmla="*/ 0 h 821"/>
                <a:gd name="T46" fmla="*/ 0 w 966"/>
                <a:gd name="T47" fmla="*/ 0 h 821"/>
                <a:gd name="T48" fmla="*/ 0 w 966"/>
                <a:gd name="T49" fmla="*/ 0 h 821"/>
                <a:gd name="T50" fmla="*/ 0 w 966"/>
                <a:gd name="T51" fmla="*/ 0 h 821"/>
                <a:gd name="T52" fmla="*/ 0 w 966"/>
                <a:gd name="T53" fmla="*/ 0 h 821"/>
                <a:gd name="T54" fmla="*/ 0 w 966"/>
                <a:gd name="T55" fmla="*/ 0 h 821"/>
                <a:gd name="T56" fmla="*/ 0 w 966"/>
                <a:gd name="T57" fmla="*/ 0 h 821"/>
                <a:gd name="T58" fmla="*/ 0 w 966"/>
                <a:gd name="T59" fmla="*/ 0 h 821"/>
                <a:gd name="T60" fmla="*/ 0 w 966"/>
                <a:gd name="T61" fmla="*/ 0 h 821"/>
                <a:gd name="T62" fmla="*/ 0 w 966"/>
                <a:gd name="T63" fmla="*/ 0 h 821"/>
                <a:gd name="T64" fmla="*/ 0 w 966"/>
                <a:gd name="T65" fmla="*/ 0 h 821"/>
                <a:gd name="T66" fmla="*/ 0 w 966"/>
                <a:gd name="T67" fmla="*/ 0 h 821"/>
                <a:gd name="T68" fmla="*/ 0 w 966"/>
                <a:gd name="T69" fmla="*/ 0 h 821"/>
                <a:gd name="T70" fmla="*/ 0 w 966"/>
                <a:gd name="T71" fmla="*/ 0 h 821"/>
                <a:gd name="T72" fmla="*/ 0 w 966"/>
                <a:gd name="T73" fmla="*/ 0 h 821"/>
                <a:gd name="T74" fmla="*/ 0 w 966"/>
                <a:gd name="T75" fmla="*/ 0 h 821"/>
                <a:gd name="T76" fmla="*/ 0 w 966"/>
                <a:gd name="T77" fmla="*/ 0 h 821"/>
                <a:gd name="T78" fmla="*/ 0 w 966"/>
                <a:gd name="T79" fmla="*/ 0 h 821"/>
                <a:gd name="T80" fmla="*/ 0 w 966"/>
                <a:gd name="T81" fmla="*/ 0 h 821"/>
                <a:gd name="T82" fmla="*/ 0 w 966"/>
                <a:gd name="T83" fmla="*/ 0 h 821"/>
                <a:gd name="T84" fmla="*/ 0 w 966"/>
                <a:gd name="T85" fmla="*/ 0 h 821"/>
                <a:gd name="T86" fmla="*/ 0 w 966"/>
                <a:gd name="T87" fmla="*/ 0 h 821"/>
                <a:gd name="T88" fmla="*/ 0 w 966"/>
                <a:gd name="T89" fmla="*/ 0 h 821"/>
                <a:gd name="T90" fmla="*/ 0 w 966"/>
                <a:gd name="T91" fmla="*/ 0 h 821"/>
                <a:gd name="T92" fmla="*/ 0 w 966"/>
                <a:gd name="T93" fmla="*/ 0 h 821"/>
                <a:gd name="T94" fmla="*/ 0 w 966"/>
                <a:gd name="T95" fmla="*/ 0 h 821"/>
                <a:gd name="T96" fmla="*/ 0 w 966"/>
                <a:gd name="T97" fmla="*/ 0 h 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6"/>
                <a:gd name="T148" fmla="*/ 0 h 821"/>
                <a:gd name="T149" fmla="*/ 966 w 966"/>
                <a:gd name="T150" fmla="*/ 821 h 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6" h="821">
                  <a:moveTo>
                    <a:pt x="174" y="497"/>
                  </a:moveTo>
                  <a:lnTo>
                    <a:pt x="223" y="522"/>
                  </a:lnTo>
                  <a:lnTo>
                    <a:pt x="248" y="572"/>
                  </a:lnTo>
                  <a:lnTo>
                    <a:pt x="273" y="597"/>
                  </a:lnTo>
                  <a:lnTo>
                    <a:pt x="297" y="622"/>
                  </a:lnTo>
                  <a:lnTo>
                    <a:pt x="322" y="622"/>
                  </a:lnTo>
                  <a:lnTo>
                    <a:pt x="372" y="746"/>
                  </a:lnTo>
                  <a:lnTo>
                    <a:pt x="471" y="746"/>
                  </a:lnTo>
                  <a:lnTo>
                    <a:pt x="520" y="771"/>
                  </a:lnTo>
                  <a:lnTo>
                    <a:pt x="570" y="821"/>
                  </a:lnTo>
                  <a:lnTo>
                    <a:pt x="595" y="821"/>
                  </a:lnTo>
                  <a:lnTo>
                    <a:pt x="644" y="821"/>
                  </a:lnTo>
                  <a:lnTo>
                    <a:pt x="694" y="796"/>
                  </a:lnTo>
                  <a:lnTo>
                    <a:pt x="644" y="771"/>
                  </a:lnTo>
                  <a:lnTo>
                    <a:pt x="669" y="771"/>
                  </a:lnTo>
                  <a:lnTo>
                    <a:pt x="694" y="771"/>
                  </a:lnTo>
                  <a:lnTo>
                    <a:pt x="718" y="796"/>
                  </a:lnTo>
                  <a:lnTo>
                    <a:pt x="743" y="746"/>
                  </a:lnTo>
                  <a:lnTo>
                    <a:pt x="718" y="721"/>
                  </a:lnTo>
                  <a:lnTo>
                    <a:pt x="694" y="696"/>
                  </a:lnTo>
                  <a:lnTo>
                    <a:pt x="718" y="696"/>
                  </a:lnTo>
                  <a:lnTo>
                    <a:pt x="743" y="721"/>
                  </a:lnTo>
                  <a:lnTo>
                    <a:pt x="768" y="721"/>
                  </a:lnTo>
                  <a:lnTo>
                    <a:pt x="817" y="721"/>
                  </a:lnTo>
                  <a:lnTo>
                    <a:pt x="842" y="696"/>
                  </a:lnTo>
                  <a:lnTo>
                    <a:pt x="867" y="696"/>
                  </a:lnTo>
                  <a:lnTo>
                    <a:pt x="867" y="671"/>
                  </a:lnTo>
                  <a:lnTo>
                    <a:pt x="892" y="671"/>
                  </a:lnTo>
                  <a:lnTo>
                    <a:pt x="917" y="671"/>
                  </a:lnTo>
                  <a:lnTo>
                    <a:pt x="917" y="647"/>
                  </a:lnTo>
                  <a:lnTo>
                    <a:pt x="917" y="597"/>
                  </a:lnTo>
                  <a:lnTo>
                    <a:pt x="941" y="622"/>
                  </a:lnTo>
                  <a:lnTo>
                    <a:pt x="966" y="597"/>
                  </a:lnTo>
                  <a:lnTo>
                    <a:pt x="966" y="572"/>
                  </a:lnTo>
                  <a:lnTo>
                    <a:pt x="966" y="547"/>
                  </a:lnTo>
                  <a:lnTo>
                    <a:pt x="966" y="522"/>
                  </a:lnTo>
                  <a:lnTo>
                    <a:pt x="941" y="497"/>
                  </a:lnTo>
                  <a:lnTo>
                    <a:pt x="917" y="472"/>
                  </a:lnTo>
                  <a:lnTo>
                    <a:pt x="842" y="472"/>
                  </a:lnTo>
                  <a:lnTo>
                    <a:pt x="817" y="423"/>
                  </a:lnTo>
                  <a:lnTo>
                    <a:pt x="817" y="323"/>
                  </a:lnTo>
                  <a:lnTo>
                    <a:pt x="793" y="298"/>
                  </a:lnTo>
                  <a:lnTo>
                    <a:pt x="793" y="248"/>
                  </a:lnTo>
                  <a:lnTo>
                    <a:pt x="817" y="224"/>
                  </a:lnTo>
                  <a:lnTo>
                    <a:pt x="793" y="174"/>
                  </a:lnTo>
                  <a:lnTo>
                    <a:pt x="817" y="149"/>
                  </a:lnTo>
                  <a:lnTo>
                    <a:pt x="817" y="124"/>
                  </a:lnTo>
                  <a:lnTo>
                    <a:pt x="793" y="124"/>
                  </a:lnTo>
                  <a:lnTo>
                    <a:pt x="817" y="99"/>
                  </a:lnTo>
                  <a:lnTo>
                    <a:pt x="793" y="49"/>
                  </a:lnTo>
                  <a:lnTo>
                    <a:pt x="743" y="25"/>
                  </a:lnTo>
                  <a:lnTo>
                    <a:pt x="718" y="49"/>
                  </a:lnTo>
                  <a:lnTo>
                    <a:pt x="743" y="99"/>
                  </a:lnTo>
                  <a:lnTo>
                    <a:pt x="718" y="124"/>
                  </a:lnTo>
                  <a:lnTo>
                    <a:pt x="694" y="49"/>
                  </a:lnTo>
                  <a:lnTo>
                    <a:pt x="694" y="25"/>
                  </a:lnTo>
                  <a:lnTo>
                    <a:pt x="669" y="0"/>
                  </a:lnTo>
                  <a:lnTo>
                    <a:pt x="644" y="0"/>
                  </a:lnTo>
                  <a:lnTo>
                    <a:pt x="644" y="49"/>
                  </a:lnTo>
                  <a:lnTo>
                    <a:pt x="595" y="25"/>
                  </a:lnTo>
                  <a:lnTo>
                    <a:pt x="570" y="25"/>
                  </a:lnTo>
                  <a:lnTo>
                    <a:pt x="520" y="25"/>
                  </a:lnTo>
                  <a:lnTo>
                    <a:pt x="471" y="49"/>
                  </a:lnTo>
                  <a:lnTo>
                    <a:pt x="446" y="49"/>
                  </a:lnTo>
                  <a:lnTo>
                    <a:pt x="396" y="49"/>
                  </a:lnTo>
                  <a:lnTo>
                    <a:pt x="297" y="49"/>
                  </a:lnTo>
                  <a:lnTo>
                    <a:pt x="297" y="74"/>
                  </a:lnTo>
                  <a:lnTo>
                    <a:pt x="322" y="99"/>
                  </a:lnTo>
                  <a:lnTo>
                    <a:pt x="322" y="124"/>
                  </a:lnTo>
                  <a:lnTo>
                    <a:pt x="248" y="149"/>
                  </a:lnTo>
                  <a:lnTo>
                    <a:pt x="223" y="124"/>
                  </a:lnTo>
                  <a:lnTo>
                    <a:pt x="198" y="124"/>
                  </a:lnTo>
                  <a:lnTo>
                    <a:pt x="149" y="149"/>
                  </a:lnTo>
                  <a:lnTo>
                    <a:pt x="124" y="199"/>
                  </a:lnTo>
                  <a:lnTo>
                    <a:pt x="198" y="199"/>
                  </a:lnTo>
                  <a:lnTo>
                    <a:pt x="223" y="224"/>
                  </a:lnTo>
                  <a:lnTo>
                    <a:pt x="322" y="199"/>
                  </a:lnTo>
                  <a:lnTo>
                    <a:pt x="347" y="199"/>
                  </a:lnTo>
                  <a:lnTo>
                    <a:pt x="322" y="224"/>
                  </a:lnTo>
                  <a:lnTo>
                    <a:pt x="273" y="248"/>
                  </a:lnTo>
                  <a:lnTo>
                    <a:pt x="223" y="248"/>
                  </a:lnTo>
                  <a:lnTo>
                    <a:pt x="198" y="248"/>
                  </a:lnTo>
                  <a:lnTo>
                    <a:pt x="149" y="273"/>
                  </a:lnTo>
                  <a:lnTo>
                    <a:pt x="149" y="323"/>
                  </a:lnTo>
                  <a:lnTo>
                    <a:pt x="124" y="323"/>
                  </a:lnTo>
                  <a:lnTo>
                    <a:pt x="75" y="323"/>
                  </a:lnTo>
                  <a:lnTo>
                    <a:pt x="75" y="373"/>
                  </a:lnTo>
                  <a:lnTo>
                    <a:pt x="50" y="373"/>
                  </a:lnTo>
                  <a:lnTo>
                    <a:pt x="25" y="398"/>
                  </a:lnTo>
                  <a:lnTo>
                    <a:pt x="0" y="448"/>
                  </a:lnTo>
                  <a:lnTo>
                    <a:pt x="25" y="472"/>
                  </a:lnTo>
                  <a:lnTo>
                    <a:pt x="75" y="497"/>
                  </a:lnTo>
                  <a:lnTo>
                    <a:pt x="99" y="448"/>
                  </a:lnTo>
                  <a:lnTo>
                    <a:pt x="124" y="448"/>
                  </a:lnTo>
                  <a:lnTo>
                    <a:pt x="124" y="472"/>
                  </a:lnTo>
                  <a:lnTo>
                    <a:pt x="174" y="497"/>
                  </a:lnTo>
                  <a:close/>
                </a:path>
              </a:pathLst>
            </a:custGeom>
            <a:solidFill>
              <a:srgbClr val="FFFF66"/>
            </a:solidFill>
            <a:ln w="0">
              <a:solidFill>
                <a:srgbClr val="000000"/>
              </a:solidFill>
              <a:prstDash val="solid"/>
              <a:round/>
              <a:headEnd/>
              <a:tailEnd/>
            </a:ln>
          </p:spPr>
          <p:txBody>
            <a:bodyPr/>
            <a:lstStyle/>
            <a:p>
              <a:endParaRPr lang="sv-SE"/>
            </a:p>
          </p:txBody>
        </p:sp>
        <p:sp>
          <p:nvSpPr>
            <p:cNvPr id="373" name="Freeform 371"/>
            <p:cNvSpPr>
              <a:spLocks/>
            </p:cNvSpPr>
            <p:nvPr/>
          </p:nvSpPr>
          <p:spPr bwMode="auto">
            <a:xfrm>
              <a:off x="3509" y="3161"/>
              <a:ext cx="292" cy="311"/>
            </a:xfrm>
            <a:custGeom>
              <a:avLst/>
              <a:gdLst>
                <a:gd name="T0" fmla="*/ 0 w 1164"/>
                <a:gd name="T1" fmla="*/ 0 h 1244"/>
                <a:gd name="T2" fmla="*/ 0 w 1164"/>
                <a:gd name="T3" fmla="*/ 0 h 1244"/>
                <a:gd name="T4" fmla="*/ 0 w 1164"/>
                <a:gd name="T5" fmla="*/ 0 h 1244"/>
                <a:gd name="T6" fmla="*/ 0 w 1164"/>
                <a:gd name="T7" fmla="*/ 0 h 1244"/>
                <a:gd name="T8" fmla="*/ 0 w 1164"/>
                <a:gd name="T9" fmla="*/ 0 h 1244"/>
                <a:gd name="T10" fmla="*/ 0 w 1164"/>
                <a:gd name="T11" fmla="*/ 0 h 1244"/>
                <a:gd name="T12" fmla="*/ 0 w 1164"/>
                <a:gd name="T13" fmla="*/ 0 h 1244"/>
                <a:gd name="T14" fmla="*/ 0 w 1164"/>
                <a:gd name="T15" fmla="*/ 0 h 1244"/>
                <a:gd name="T16" fmla="*/ 0 w 1164"/>
                <a:gd name="T17" fmla="*/ 0 h 1244"/>
                <a:gd name="T18" fmla="*/ 0 w 1164"/>
                <a:gd name="T19" fmla="*/ 0 h 1244"/>
                <a:gd name="T20" fmla="*/ 0 w 1164"/>
                <a:gd name="T21" fmla="*/ 0 h 1244"/>
                <a:gd name="T22" fmla="*/ 0 w 1164"/>
                <a:gd name="T23" fmla="*/ 0 h 1244"/>
                <a:gd name="T24" fmla="*/ 0 w 1164"/>
                <a:gd name="T25" fmla="*/ 0 h 1244"/>
                <a:gd name="T26" fmla="*/ 0 w 1164"/>
                <a:gd name="T27" fmla="*/ 0 h 1244"/>
                <a:gd name="T28" fmla="*/ 0 w 1164"/>
                <a:gd name="T29" fmla="*/ 0 h 1244"/>
                <a:gd name="T30" fmla="*/ 0 w 1164"/>
                <a:gd name="T31" fmla="*/ 0 h 1244"/>
                <a:gd name="T32" fmla="*/ 0 w 1164"/>
                <a:gd name="T33" fmla="*/ 0 h 1244"/>
                <a:gd name="T34" fmla="*/ 0 w 1164"/>
                <a:gd name="T35" fmla="*/ 0 h 1244"/>
                <a:gd name="T36" fmla="*/ 0 w 1164"/>
                <a:gd name="T37" fmla="*/ 0 h 1244"/>
                <a:gd name="T38" fmla="*/ 0 w 1164"/>
                <a:gd name="T39" fmla="*/ 0 h 1244"/>
                <a:gd name="T40" fmla="*/ 0 w 1164"/>
                <a:gd name="T41" fmla="*/ 0 h 1244"/>
                <a:gd name="T42" fmla="*/ 0 w 1164"/>
                <a:gd name="T43" fmla="*/ 0 h 1244"/>
                <a:gd name="T44" fmla="*/ 0 w 1164"/>
                <a:gd name="T45" fmla="*/ 0 h 1244"/>
                <a:gd name="T46" fmla="*/ 0 w 1164"/>
                <a:gd name="T47" fmla="*/ 0 h 1244"/>
                <a:gd name="T48" fmla="*/ 0 w 1164"/>
                <a:gd name="T49" fmla="*/ 0 h 1244"/>
                <a:gd name="T50" fmla="*/ 0 w 1164"/>
                <a:gd name="T51" fmla="*/ 0 h 1244"/>
                <a:gd name="T52" fmla="*/ 0 w 1164"/>
                <a:gd name="T53" fmla="*/ 0 h 1244"/>
                <a:gd name="T54" fmla="*/ 0 w 1164"/>
                <a:gd name="T55" fmla="*/ 0 h 1244"/>
                <a:gd name="T56" fmla="*/ 0 w 1164"/>
                <a:gd name="T57" fmla="*/ 0 h 1244"/>
                <a:gd name="T58" fmla="*/ 0 w 1164"/>
                <a:gd name="T59" fmla="*/ 0 h 1244"/>
                <a:gd name="T60" fmla="*/ 0 w 1164"/>
                <a:gd name="T61" fmla="*/ 0 h 1244"/>
                <a:gd name="T62" fmla="*/ 0 w 1164"/>
                <a:gd name="T63" fmla="*/ 0 h 1244"/>
                <a:gd name="T64" fmla="*/ 0 w 1164"/>
                <a:gd name="T65" fmla="*/ 0 h 1244"/>
                <a:gd name="T66" fmla="*/ 0 w 1164"/>
                <a:gd name="T67" fmla="*/ 0 h 1244"/>
                <a:gd name="T68" fmla="*/ 0 w 1164"/>
                <a:gd name="T69" fmla="*/ 0 h 1244"/>
                <a:gd name="T70" fmla="*/ 0 w 1164"/>
                <a:gd name="T71" fmla="*/ 0 h 1244"/>
                <a:gd name="T72" fmla="*/ 0 w 1164"/>
                <a:gd name="T73" fmla="*/ 0 h 1244"/>
                <a:gd name="T74" fmla="*/ 0 w 1164"/>
                <a:gd name="T75" fmla="*/ 0 h 1244"/>
                <a:gd name="T76" fmla="*/ 0 w 1164"/>
                <a:gd name="T77" fmla="*/ 0 h 1244"/>
                <a:gd name="T78" fmla="*/ 0 w 1164"/>
                <a:gd name="T79" fmla="*/ 0 h 1244"/>
                <a:gd name="T80" fmla="*/ 0 w 1164"/>
                <a:gd name="T81" fmla="*/ 0 h 1244"/>
                <a:gd name="T82" fmla="*/ 0 w 1164"/>
                <a:gd name="T83" fmla="*/ 0 h 1244"/>
                <a:gd name="T84" fmla="*/ 0 w 1164"/>
                <a:gd name="T85" fmla="*/ 0 h 12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4"/>
                <a:gd name="T130" fmla="*/ 0 h 1244"/>
                <a:gd name="T131" fmla="*/ 1164 w 1164"/>
                <a:gd name="T132" fmla="*/ 1244 h 12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4" h="1244">
                  <a:moveTo>
                    <a:pt x="198" y="846"/>
                  </a:moveTo>
                  <a:lnTo>
                    <a:pt x="223" y="846"/>
                  </a:lnTo>
                  <a:lnTo>
                    <a:pt x="223" y="945"/>
                  </a:lnTo>
                  <a:lnTo>
                    <a:pt x="248" y="970"/>
                  </a:lnTo>
                  <a:lnTo>
                    <a:pt x="223" y="995"/>
                  </a:lnTo>
                  <a:lnTo>
                    <a:pt x="223" y="1020"/>
                  </a:lnTo>
                  <a:lnTo>
                    <a:pt x="223" y="1069"/>
                  </a:lnTo>
                  <a:lnTo>
                    <a:pt x="248" y="1094"/>
                  </a:lnTo>
                  <a:lnTo>
                    <a:pt x="248" y="1119"/>
                  </a:lnTo>
                  <a:lnTo>
                    <a:pt x="273" y="1194"/>
                  </a:lnTo>
                  <a:lnTo>
                    <a:pt x="297" y="1244"/>
                  </a:lnTo>
                  <a:lnTo>
                    <a:pt x="347" y="1244"/>
                  </a:lnTo>
                  <a:lnTo>
                    <a:pt x="421" y="1244"/>
                  </a:lnTo>
                  <a:lnTo>
                    <a:pt x="421" y="1194"/>
                  </a:lnTo>
                  <a:lnTo>
                    <a:pt x="446" y="1194"/>
                  </a:lnTo>
                  <a:lnTo>
                    <a:pt x="471" y="1194"/>
                  </a:lnTo>
                  <a:lnTo>
                    <a:pt x="496" y="1169"/>
                  </a:lnTo>
                  <a:lnTo>
                    <a:pt x="520" y="1119"/>
                  </a:lnTo>
                  <a:lnTo>
                    <a:pt x="520" y="1094"/>
                  </a:lnTo>
                  <a:lnTo>
                    <a:pt x="545" y="1094"/>
                  </a:lnTo>
                  <a:lnTo>
                    <a:pt x="595" y="1119"/>
                  </a:lnTo>
                  <a:lnTo>
                    <a:pt x="619" y="1144"/>
                  </a:lnTo>
                  <a:lnTo>
                    <a:pt x="644" y="1119"/>
                  </a:lnTo>
                  <a:lnTo>
                    <a:pt x="669" y="1144"/>
                  </a:lnTo>
                  <a:lnTo>
                    <a:pt x="718" y="1094"/>
                  </a:lnTo>
                  <a:lnTo>
                    <a:pt x="743" y="1094"/>
                  </a:lnTo>
                  <a:lnTo>
                    <a:pt x="718" y="1020"/>
                  </a:lnTo>
                  <a:lnTo>
                    <a:pt x="743" y="995"/>
                  </a:lnTo>
                  <a:lnTo>
                    <a:pt x="718" y="920"/>
                  </a:lnTo>
                  <a:lnTo>
                    <a:pt x="718" y="870"/>
                  </a:lnTo>
                  <a:lnTo>
                    <a:pt x="768" y="870"/>
                  </a:lnTo>
                  <a:lnTo>
                    <a:pt x="768" y="895"/>
                  </a:lnTo>
                  <a:lnTo>
                    <a:pt x="793" y="895"/>
                  </a:lnTo>
                  <a:lnTo>
                    <a:pt x="793" y="870"/>
                  </a:lnTo>
                  <a:lnTo>
                    <a:pt x="817" y="846"/>
                  </a:lnTo>
                  <a:lnTo>
                    <a:pt x="842" y="821"/>
                  </a:lnTo>
                  <a:lnTo>
                    <a:pt x="867" y="846"/>
                  </a:lnTo>
                  <a:lnTo>
                    <a:pt x="892" y="821"/>
                  </a:lnTo>
                  <a:lnTo>
                    <a:pt x="941" y="895"/>
                  </a:lnTo>
                  <a:lnTo>
                    <a:pt x="966" y="846"/>
                  </a:lnTo>
                  <a:lnTo>
                    <a:pt x="991" y="870"/>
                  </a:lnTo>
                  <a:lnTo>
                    <a:pt x="1016" y="970"/>
                  </a:lnTo>
                  <a:lnTo>
                    <a:pt x="1065" y="970"/>
                  </a:lnTo>
                  <a:lnTo>
                    <a:pt x="1090" y="970"/>
                  </a:lnTo>
                  <a:lnTo>
                    <a:pt x="1065" y="920"/>
                  </a:lnTo>
                  <a:lnTo>
                    <a:pt x="1090" y="895"/>
                  </a:lnTo>
                  <a:lnTo>
                    <a:pt x="1065" y="846"/>
                  </a:lnTo>
                  <a:lnTo>
                    <a:pt x="1065" y="821"/>
                  </a:lnTo>
                  <a:lnTo>
                    <a:pt x="1090" y="846"/>
                  </a:lnTo>
                  <a:lnTo>
                    <a:pt x="1115" y="796"/>
                  </a:lnTo>
                  <a:lnTo>
                    <a:pt x="1090" y="746"/>
                  </a:lnTo>
                  <a:lnTo>
                    <a:pt x="1065" y="721"/>
                  </a:lnTo>
                  <a:lnTo>
                    <a:pt x="1139" y="696"/>
                  </a:lnTo>
                  <a:lnTo>
                    <a:pt x="1164" y="646"/>
                  </a:lnTo>
                  <a:lnTo>
                    <a:pt x="1115" y="622"/>
                  </a:lnTo>
                  <a:lnTo>
                    <a:pt x="1065" y="622"/>
                  </a:lnTo>
                  <a:lnTo>
                    <a:pt x="1065" y="597"/>
                  </a:lnTo>
                  <a:lnTo>
                    <a:pt x="1016" y="572"/>
                  </a:lnTo>
                  <a:lnTo>
                    <a:pt x="991" y="547"/>
                  </a:lnTo>
                  <a:lnTo>
                    <a:pt x="1016" y="547"/>
                  </a:lnTo>
                  <a:lnTo>
                    <a:pt x="1065" y="572"/>
                  </a:lnTo>
                  <a:lnTo>
                    <a:pt x="1115" y="547"/>
                  </a:lnTo>
                  <a:lnTo>
                    <a:pt x="1164" y="472"/>
                  </a:lnTo>
                  <a:lnTo>
                    <a:pt x="1115" y="447"/>
                  </a:lnTo>
                  <a:lnTo>
                    <a:pt x="1065" y="398"/>
                  </a:lnTo>
                  <a:lnTo>
                    <a:pt x="991" y="373"/>
                  </a:lnTo>
                  <a:lnTo>
                    <a:pt x="916" y="373"/>
                  </a:lnTo>
                  <a:lnTo>
                    <a:pt x="916" y="398"/>
                  </a:lnTo>
                  <a:lnTo>
                    <a:pt x="892" y="373"/>
                  </a:lnTo>
                  <a:lnTo>
                    <a:pt x="842" y="398"/>
                  </a:lnTo>
                  <a:lnTo>
                    <a:pt x="817" y="373"/>
                  </a:lnTo>
                  <a:lnTo>
                    <a:pt x="842" y="348"/>
                  </a:lnTo>
                  <a:lnTo>
                    <a:pt x="842" y="323"/>
                  </a:lnTo>
                  <a:lnTo>
                    <a:pt x="892" y="348"/>
                  </a:lnTo>
                  <a:lnTo>
                    <a:pt x="941" y="348"/>
                  </a:lnTo>
                  <a:lnTo>
                    <a:pt x="991" y="348"/>
                  </a:lnTo>
                  <a:lnTo>
                    <a:pt x="1040" y="373"/>
                  </a:lnTo>
                  <a:lnTo>
                    <a:pt x="1090" y="373"/>
                  </a:lnTo>
                  <a:lnTo>
                    <a:pt x="1040" y="323"/>
                  </a:lnTo>
                  <a:lnTo>
                    <a:pt x="991" y="298"/>
                  </a:lnTo>
                  <a:lnTo>
                    <a:pt x="892" y="298"/>
                  </a:lnTo>
                  <a:lnTo>
                    <a:pt x="842" y="174"/>
                  </a:lnTo>
                  <a:lnTo>
                    <a:pt x="817" y="174"/>
                  </a:lnTo>
                  <a:lnTo>
                    <a:pt x="793" y="149"/>
                  </a:lnTo>
                  <a:lnTo>
                    <a:pt x="768" y="124"/>
                  </a:lnTo>
                  <a:lnTo>
                    <a:pt x="743" y="74"/>
                  </a:lnTo>
                  <a:lnTo>
                    <a:pt x="694" y="49"/>
                  </a:lnTo>
                  <a:lnTo>
                    <a:pt x="644" y="24"/>
                  </a:lnTo>
                  <a:lnTo>
                    <a:pt x="644" y="0"/>
                  </a:lnTo>
                  <a:lnTo>
                    <a:pt x="619" y="0"/>
                  </a:lnTo>
                  <a:lnTo>
                    <a:pt x="595" y="49"/>
                  </a:lnTo>
                  <a:lnTo>
                    <a:pt x="545" y="24"/>
                  </a:lnTo>
                  <a:lnTo>
                    <a:pt x="496" y="74"/>
                  </a:lnTo>
                  <a:lnTo>
                    <a:pt x="496" y="99"/>
                  </a:lnTo>
                  <a:lnTo>
                    <a:pt x="496" y="149"/>
                  </a:lnTo>
                  <a:lnTo>
                    <a:pt x="446" y="149"/>
                  </a:lnTo>
                  <a:lnTo>
                    <a:pt x="421" y="174"/>
                  </a:lnTo>
                  <a:lnTo>
                    <a:pt x="421" y="149"/>
                  </a:lnTo>
                  <a:lnTo>
                    <a:pt x="396" y="174"/>
                  </a:lnTo>
                  <a:lnTo>
                    <a:pt x="347" y="149"/>
                  </a:lnTo>
                  <a:lnTo>
                    <a:pt x="322" y="174"/>
                  </a:lnTo>
                  <a:lnTo>
                    <a:pt x="297" y="174"/>
                  </a:lnTo>
                  <a:lnTo>
                    <a:pt x="273" y="199"/>
                  </a:lnTo>
                  <a:lnTo>
                    <a:pt x="248" y="248"/>
                  </a:lnTo>
                  <a:lnTo>
                    <a:pt x="248" y="273"/>
                  </a:lnTo>
                  <a:lnTo>
                    <a:pt x="198" y="298"/>
                  </a:lnTo>
                  <a:lnTo>
                    <a:pt x="198" y="373"/>
                  </a:lnTo>
                  <a:lnTo>
                    <a:pt x="149" y="398"/>
                  </a:lnTo>
                  <a:lnTo>
                    <a:pt x="198" y="447"/>
                  </a:lnTo>
                  <a:lnTo>
                    <a:pt x="223" y="447"/>
                  </a:lnTo>
                  <a:lnTo>
                    <a:pt x="248" y="447"/>
                  </a:lnTo>
                  <a:lnTo>
                    <a:pt x="198" y="472"/>
                  </a:lnTo>
                  <a:lnTo>
                    <a:pt x="198" y="522"/>
                  </a:lnTo>
                  <a:lnTo>
                    <a:pt x="149" y="547"/>
                  </a:lnTo>
                  <a:lnTo>
                    <a:pt x="149" y="522"/>
                  </a:lnTo>
                  <a:lnTo>
                    <a:pt x="124" y="522"/>
                  </a:lnTo>
                  <a:lnTo>
                    <a:pt x="124" y="547"/>
                  </a:lnTo>
                  <a:lnTo>
                    <a:pt x="50" y="597"/>
                  </a:lnTo>
                  <a:lnTo>
                    <a:pt x="50" y="622"/>
                  </a:lnTo>
                  <a:lnTo>
                    <a:pt x="50" y="671"/>
                  </a:lnTo>
                  <a:lnTo>
                    <a:pt x="50" y="696"/>
                  </a:lnTo>
                  <a:lnTo>
                    <a:pt x="25" y="696"/>
                  </a:lnTo>
                  <a:lnTo>
                    <a:pt x="25" y="771"/>
                  </a:lnTo>
                  <a:lnTo>
                    <a:pt x="0" y="870"/>
                  </a:lnTo>
                  <a:lnTo>
                    <a:pt x="25" y="870"/>
                  </a:lnTo>
                  <a:lnTo>
                    <a:pt x="99" y="870"/>
                  </a:lnTo>
                  <a:lnTo>
                    <a:pt x="99" y="895"/>
                  </a:lnTo>
                  <a:lnTo>
                    <a:pt x="174" y="870"/>
                  </a:lnTo>
                  <a:lnTo>
                    <a:pt x="198" y="846"/>
                  </a:lnTo>
                  <a:close/>
                </a:path>
              </a:pathLst>
            </a:custGeom>
            <a:solidFill>
              <a:srgbClr val="FFFF66"/>
            </a:solidFill>
            <a:ln w="0">
              <a:solidFill>
                <a:srgbClr val="000000"/>
              </a:solidFill>
              <a:prstDash val="solid"/>
              <a:round/>
              <a:headEnd/>
              <a:tailEnd/>
            </a:ln>
          </p:spPr>
          <p:txBody>
            <a:bodyPr/>
            <a:lstStyle/>
            <a:p>
              <a:endParaRPr lang="sv-SE"/>
            </a:p>
          </p:txBody>
        </p:sp>
        <p:sp>
          <p:nvSpPr>
            <p:cNvPr id="374" name="Freeform 372"/>
            <p:cNvSpPr>
              <a:spLocks/>
            </p:cNvSpPr>
            <p:nvPr/>
          </p:nvSpPr>
          <p:spPr bwMode="auto">
            <a:xfrm>
              <a:off x="3100" y="3092"/>
              <a:ext cx="434" cy="505"/>
            </a:xfrm>
            <a:custGeom>
              <a:avLst/>
              <a:gdLst>
                <a:gd name="T0" fmla="*/ 0 w 1733"/>
                <a:gd name="T1" fmla="*/ 0 h 2015"/>
                <a:gd name="T2" fmla="*/ 0 w 1733"/>
                <a:gd name="T3" fmla="*/ 0 h 2015"/>
                <a:gd name="T4" fmla="*/ 0 w 1733"/>
                <a:gd name="T5" fmla="*/ 0 h 2015"/>
                <a:gd name="T6" fmla="*/ 0 w 1733"/>
                <a:gd name="T7" fmla="*/ 0 h 2015"/>
                <a:gd name="T8" fmla="*/ 0 w 1733"/>
                <a:gd name="T9" fmla="*/ 0 h 2015"/>
                <a:gd name="T10" fmla="*/ 0 w 1733"/>
                <a:gd name="T11" fmla="*/ 0 h 2015"/>
                <a:gd name="T12" fmla="*/ 0 w 1733"/>
                <a:gd name="T13" fmla="*/ 0 h 2015"/>
                <a:gd name="T14" fmla="*/ 0 w 1733"/>
                <a:gd name="T15" fmla="*/ 0 h 2015"/>
                <a:gd name="T16" fmla="*/ 0 w 1733"/>
                <a:gd name="T17" fmla="*/ 0 h 2015"/>
                <a:gd name="T18" fmla="*/ 0 w 1733"/>
                <a:gd name="T19" fmla="*/ 0 h 2015"/>
                <a:gd name="T20" fmla="*/ 0 w 1733"/>
                <a:gd name="T21" fmla="*/ 0 h 2015"/>
                <a:gd name="T22" fmla="*/ 0 w 1733"/>
                <a:gd name="T23" fmla="*/ 0 h 2015"/>
                <a:gd name="T24" fmla="*/ 0 w 1733"/>
                <a:gd name="T25" fmla="*/ 0 h 2015"/>
                <a:gd name="T26" fmla="*/ 0 w 1733"/>
                <a:gd name="T27" fmla="*/ 0 h 2015"/>
                <a:gd name="T28" fmla="*/ 0 w 1733"/>
                <a:gd name="T29" fmla="*/ 0 h 2015"/>
                <a:gd name="T30" fmla="*/ 0 w 1733"/>
                <a:gd name="T31" fmla="*/ 0 h 2015"/>
                <a:gd name="T32" fmla="*/ 0 w 1733"/>
                <a:gd name="T33" fmla="*/ 0 h 2015"/>
                <a:gd name="T34" fmla="*/ 0 w 1733"/>
                <a:gd name="T35" fmla="*/ 0 h 2015"/>
                <a:gd name="T36" fmla="*/ 0 w 1733"/>
                <a:gd name="T37" fmla="*/ 0 h 2015"/>
                <a:gd name="T38" fmla="*/ 0 w 1733"/>
                <a:gd name="T39" fmla="*/ 0 h 2015"/>
                <a:gd name="T40" fmla="*/ 0 w 1733"/>
                <a:gd name="T41" fmla="*/ 0 h 2015"/>
                <a:gd name="T42" fmla="*/ 0 w 1733"/>
                <a:gd name="T43" fmla="*/ 0 h 2015"/>
                <a:gd name="T44" fmla="*/ 0 w 1733"/>
                <a:gd name="T45" fmla="*/ 0 h 2015"/>
                <a:gd name="T46" fmla="*/ 0 w 1733"/>
                <a:gd name="T47" fmla="*/ 0 h 2015"/>
                <a:gd name="T48" fmla="*/ 0 w 1733"/>
                <a:gd name="T49" fmla="*/ 0 h 2015"/>
                <a:gd name="T50" fmla="*/ 0 w 1733"/>
                <a:gd name="T51" fmla="*/ 0 h 2015"/>
                <a:gd name="T52" fmla="*/ 0 w 1733"/>
                <a:gd name="T53" fmla="*/ 0 h 2015"/>
                <a:gd name="T54" fmla="*/ 0 w 1733"/>
                <a:gd name="T55" fmla="*/ 0 h 2015"/>
                <a:gd name="T56" fmla="*/ 0 w 1733"/>
                <a:gd name="T57" fmla="*/ 0 h 2015"/>
                <a:gd name="T58" fmla="*/ 0 w 1733"/>
                <a:gd name="T59" fmla="*/ 0 h 2015"/>
                <a:gd name="T60" fmla="*/ 0 w 1733"/>
                <a:gd name="T61" fmla="*/ 0 h 2015"/>
                <a:gd name="T62" fmla="*/ 0 w 1733"/>
                <a:gd name="T63" fmla="*/ 0 h 2015"/>
                <a:gd name="T64" fmla="*/ 0 w 1733"/>
                <a:gd name="T65" fmla="*/ 0 h 2015"/>
                <a:gd name="T66" fmla="*/ 0 w 1733"/>
                <a:gd name="T67" fmla="*/ 0 h 2015"/>
                <a:gd name="T68" fmla="*/ 0 w 1733"/>
                <a:gd name="T69" fmla="*/ 0 h 2015"/>
                <a:gd name="T70" fmla="*/ 0 w 1733"/>
                <a:gd name="T71" fmla="*/ 0 h 2015"/>
                <a:gd name="T72" fmla="*/ 0 w 1733"/>
                <a:gd name="T73" fmla="*/ 0 h 2015"/>
                <a:gd name="T74" fmla="*/ 0 w 1733"/>
                <a:gd name="T75" fmla="*/ 0 h 2015"/>
                <a:gd name="T76" fmla="*/ 0 w 1733"/>
                <a:gd name="T77" fmla="*/ 0 h 2015"/>
                <a:gd name="T78" fmla="*/ 0 w 1733"/>
                <a:gd name="T79" fmla="*/ 0 h 2015"/>
                <a:gd name="T80" fmla="*/ 0 w 1733"/>
                <a:gd name="T81" fmla="*/ 0 h 2015"/>
                <a:gd name="T82" fmla="*/ 0 w 1733"/>
                <a:gd name="T83" fmla="*/ 0 h 2015"/>
                <a:gd name="T84" fmla="*/ 0 w 1733"/>
                <a:gd name="T85" fmla="*/ 0 h 2015"/>
                <a:gd name="T86" fmla="*/ 0 w 1733"/>
                <a:gd name="T87" fmla="*/ 0 h 2015"/>
                <a:gd name="T88" fmla="*/ 0 w 1733"/>
                <a:gd name="T89" fmla="*/ 0 h 2015"/>
                <a:gd name="T90" fmla="*/ 0 w 1733"/>
                <a:gd name="T91" fmla="*/ 0 h 2015"/>
                <a:gd name="T92" fmla="*/ 0 w 1733"/>
                <a:gd name="T93" fmla="*/ 0 h 2015"/>
                <a:gd name="T94" fmla="*/ 0 w 1733"/>
                <a:gd name="T95" fmla="*/ 0 h 2015"/>
                <a:gd name="T96" fmla="*/ 0 w 1733"/>
                <a:gd name="T97" fmla="*/ 0 h 2015"/>
                <a:gd name="T98" fmla="*/ 0 w 1733"/>
                <a:gd name="T99" fmla="*/ 0 h 2015"/>
                <a:gd name="T100" fmla="*/ 0 w 1733"/>
                <a:gd name="T101" fmla="*/ 0 h 2015"/>
                <a:gd name="T102" fmla="*/ 0 w 1733"/>
                <a:gd name="T103" fmla="*/ 0 h 2015"/>
                <a:gd name="T104" fmla="*/ 0 w 1733"/>
                <a:gd name="T105" fmla="*/ 0 h 2015"/>
                <a:gd name="T106" fmla="*/ 0 w 1733"/>
                <a:gd name="T107" fmla="*/ 0 h 2015"/>
                <a:gd name="T108" fmla="*/ 0 w 1733"/>
                <a:gd name="T109" fmla="*/ 0 h 2015"/>
                <a:gd name="T110" fmla="*/ 0 w 1733"/>
                <a:gd name="T111" fmla="*/ 0 h 2015"/>
                <a:gd name="T112" fmla="*/ 0 w 1733"/>
                <a:gd name="T113" fmla="*/ 0 h 2015"/>
                <a:gd name="T114" fmla="*/ 0 w 1733"/>
                <a:gd name="T115" fmla="*/ 0 h 2015"/>
                <a:gd name="T116" fmla="*/ 0 w 1733"/>
                <a:gd name="T117" fmla="*/ 0 h 2015"/>
                <a:gd name="T118" fmla="*/ 0 w 1733"/>
                <a:gd name="T119" fmla="*/ 0 h 2015"/>
                <a:gd name="T120" fmla="*/ 0 w 1733"/>
                <a:gd name="T121" fmla="*/ 0 h 2015"/>
                <a:gd name="T122" fmla="*/ 0 w 1733"/>
                <a:gd name="T123" fmla="*/ 0 h 2015"/>
                <a:gd name="T124" fmla="*/ 0 w 1733"/>
                <a:gd name="T125" fmla="*/ 0 h 20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3"/>
                <a:gd name="T190" fmla="*/ 0 h 2015"/>
                <a:gd name="T191" fmla="*/ 1733 w 1733"/>
                <a:gd name="T192" fmla="*/ 2015 h 20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3" h="2015">
                  <a:moveTo>
                    <a:pt x="495" y="1567"/>
                  </a:moveTo>
                  <a:lnTo>
                    <a:pt x="446" y="1592"/>
                  </a:lnTo>
                  <a:lnTo>
                    <a:pt x="421" y="1592"/>
                  </a:lnTo>
                  <a:lnTo>
                    <a:pt x="371" y="1617"/>
                  </a:lnTo>
                  <a:lnTo>
                    <a:pt x="347" y="1592"/>
                  </a:lnTo>
                  <a:lnTo>
                    <a:pt x="322" y="1592"/>
                  </a:lnTo>
                  <a:lnTo>
                    <a:pt x="322" y="1567"/>
                  </a:lnTo>
                  <a:lnTo>
                    <a:pt x="322" y="1542"/>
                  </a:lnTo>
                  <a:lnTo>
                    <a:pt x="322" y="1518"/>
                  </a:lnTo>
                  <a:lnTo>
                    <a:pt x="297" y="1542"/>
                  </a:lnTo>
                  <a:lnTo>
                    <a:pt x="297" y="1493"/>
                  </a:lnTo>
                  <a:lnTo>
                    <a:pt x="322" y="1468"/>
                  </a:lnTo>
                  <a:lnTo>
                    <a:pt x="297" y="1468"/>
                  </a:lnTo>
                  <a:lnTo>
                    <a:pt x="272" y="1468"/>
                  </a:lnTo>
                  <a:lnTo>
                    <a:pt x="272" y="1443"/>
                  </a:lnTo>
                  <a:lnTo>
                    <a:pt x="247" y="1443"/>
                  </a:lnTo>
                  <a:lnTo>
                    <a:pt x="247" y="1468"/>
                  </a:lnTo>
                  <a:lnTo>
                    <a:pt x="223" y="1468"/>
                  </a:lnTo>
                  <a:lnTo>
                    <a:pt x="223" y="1443"/>
                  </a:lnTo>
                  <a:lnTo>
                    <a:pt x="223" y="1418"/>
                  </a:lnTo>
                  <a:lnTo>
                    <a:pt x="247" y="1418"/>
                  </a:lnTo>
                  <a:lnTo>
                    <a:pt x="272" y="1418"/>
                  </a:lnTo>
                  <a:lnTo>
                    <a:pt x="272" y="1368"/>
                  </a:lnTo>
                  <a:lnTo>
                    <a:pt x="247" y="1368"/>
                  </a:lnTo>
                  <a:lnTo>
                    <a:pt x="247" y="1343"/>
                  </a:lnTo>
                  <a:lnTo>
                    <a:pt x="223" y="1343"/>
                  </a:lnTo>
                  <a:lnTo>
                    <a:pt x="223" y="1319"/>
                  </a:lnTo>
                  <a:lnTo>
                    <a:pt x="223" y="1294"/>
                  </a:lnTo>
                  <a:lnTo>
                    <a:pt x="247" y="1294"/>
                  </a:lnTo>
                  <a:lnTo>
                    <a:pt x="247" y="1269"/>
                  </a:lnTo>
                  <a:lnTo>
                    <a:pt x="247" y="1244"/>
                  </a:lnTo>
                  <a:lnTo>
                    <a:pt x="247" y="1219"/>
                  </a:lnTo>
                  <a:lnTo>
                    <a:pt x="247" y="1194"/>
                  </a:lnTo>
                  <a:lnTo>
                    <a:pt x="272" y="1169"/>
                  </a:lnTo>
                  <a:lnTo>
                    <a:pt x="297" y="1144"/>
                  </a:lnTo>
                  <a:lnTo>
                    <a:pt x="297" y="1120"/>
                  </a:lnTo>
                  <a:lnTo>
                    <a:pt x="297" y="1095"/>
                  </a:lnTo>
                  <a:lnTo>
                    <a:pt x="297" y="1070"/>
                  </a:lnTo>
                  <a:lnTo>
                    <a:pt x="322" y="1045"/>
                  </a:lnTo>
                  <a:lnTo>
                    <a:pt x="322" y="1020"/>
                  </a:lnTo>
                  <a:lnTo>
                    <a:pt x="322" y="995"/>
                  </a:lnTo>
                  <a:lnTo>
                    <a:pt x="347" y="995"/>
                  </a:lnTo>
                  <a:lnTo>
                    <a:pt x="347" y="970"/>
                  </a:lnTo>
                  <a:lnTo>
                    <a:pt x="322" y="970"/>
                  </a:lnTo>
                  <a:lnTo>
                    <a:pt x="322" y="945"/>
                  </a:lnTo>
                  <a:lnTo>
                    <a:pt x="297" y="920"/>
                  </a:lnTo>
                  <a:lnTo>
                    <a:pt x="297" y="896"/>
                  </a:lnTo>
                  <a:lnTo>
                    <a:pt x="322" y="871"/>
                  </a:lnTo>
                  <a:lnTo>
                    <a:pt x="297" y="871"/>
                  </a:lnTo>
                  <a:lnTo>
                    <a:pt x="272" y="871"/>
                  </a:lnTo>
                  <a:lnTo>
                    <a:pt x="247" y="871"/>
                  </a:lnTo>
                  <a:lnTo>
                    <a:pt x="272" y="871"/>
                  </a:lnTo>
                  <a:lnTo>
                    <a:pt x="247" y="896"/>
                  </a:lnTo>
                  <a:lnTo>
                    <a:pt x="223" y="920"/>
                  </a:lnTo>
                  <a:lnTo>
                    <a:pt x="198" y="945"/>
                  </a:lnTo>
                  <a:lnTo>
                    <a:pt x="173" y="945"/>
                  </a:lnTo>
                  <a:lnTo>
                    <a:pt x="173" y="970"/>
                  </a:lnTo>
                  <a:lnTo>
                    <a:pt x="148" y="970"/>
                  </a:lnTo>
                  <a:lnTo>
                    <a:pt x="124" y="995"/>
                  </a:lnTo>
                  <a:lnTo>
                    <a:pt x="99" y="995"/>
                  </a:lnTo>
                  <a:lnTo>
                    <a:pt x="99" y="970"/>
                  </a:lnTo>
                  <a:lnTo>
                    <a:pt x="99" y="945"/>
                  </a:lnTo>
                  <a:lnTo>
                    <a:pt x="124" y="945"/>
                  </a:lnTo>
                  <a:lnTo>
                    <a:pt x="148" y="920"/>
                  </a:lnTo>
                  <a:lnTo>
                    <a:pt x="173" y="896"/>
                  </a:lnTo>
                  <a:lnTo>
                    <a:pt x="173" y="871"/>
                  </a:lnTo>
                  <a:lnTo>
                    <a:pt x="148" y="896"/>
                  </a:lnTo>
                  <a:lnTo>
                    <a:pt x="148" y="920"/>
                  </a:lnTo>
                  <a:lnTo>
                    <a:pt x="124" y="920"/>
                  </a:lnTo>
                  <a:lnTo>
                    <a:pt x="99" y="920"/>
                  </a:lnTo>
                  <a:lnTo>
                    <a:pt x="124" y="896"/>
                  </a:lnTo>
                  <a:lnTo>
                    <a:pt x="99" y="896"/>
                  </a:lnTo>
                  <a:lnTo>
                    <a:pt x="99" y="871"/>
                  </a:lnTo>
                  <a:lnTo>
                    <a:pt x="99" y="846"/>
                  </a:lnTo>
                  <a:lnTo>
                    <a:pt x="99" y="821"/>
                  </a:lnTo>
                  <a:lnTo>
                    <a:pt x="74" y="821"/>
                  </a:lnTo>
                  <a:lnTo>
                    <a:pt x="49" y="821"/>
                  </a:lnTo>
                  <a:lnTo>
                    <a:pt x="25" y="846"/>
                  </a:lnTo>
                  <a:lnTo>
                    <a:pt x="25" y="821"/>
                  </a:lnTo>
                  <a:lnTo>
                    <a:pt x="25" y="796"/>
                  </a:lnTo>
                  <a:lnTo>
                    <a:pt x="25" y="771"/>
                  </a:lnTo>
                  <a:lnTo>
                    <a:pt x="49" y="746"/>
                  </a:lnTo>
                  <a:lnTo>
                    <a:pt x="49" y="771"/>
                  </a:lnTo>
                  <a:lnTo>
                    <a:pt x="74" y="746"/>
                  </a:lnTo>
                  <a:lnTo>
                    <a:pt x="49" y="746"/>
                  </a:lnTo>
                  <a:lnTo>
                    <a:pt x="49" y="721"/>
                  </a:lnTo>
                  <a:lnTo>
                    <a:pt x="49" y="647"/>
                  </a:lnTo>
                  <a:lnTo>
                    <a:pt x="49" y="597"/>
                  </a:lnTo>
                  <a:lnTo>
                    <a:pt x="49" y="522"/>
                  </a:lnTo>
                  <a:lnTo>
                    <a:pt x="0" y="448"/>
                  </a:lnTo>
                  <a:lnTo>
                    <a:pt x="0" y="373"/>
                  </a:lnTo>
                  <a:lnTo>
                    <a:pt x="0" y="348"/>
                  </a:lnTo>
                  <a:lnTo>
                    <a:pt x="0" y="298"/>
                  </a:lnTo>
                  <a:lnTo>
                    <a:pt x="25" y="298"/>
                  </a:lnTo>
                  <a:lnTo>
                    <a:pt x="25" y="274"/>
                  </a:lnTo>
                  <a:lnTo>
                    <a:pt x="0" y="274"/>
                  </a:lnTo>
                  <a:lnTo>
                    <a:pt x="0" y="249"/>
                  </a:lnTo>
                  <a:lnTo>
                    <a:pt x="0" y="199"/>
                  </a:lnTo>
                  <a:lnTo>
                    <a:pt x="49" y="149"/>
                  </a:lnTo>
                  <a:lnTo>
                    <a:pt x="74" y="124"/>
                  </a:lnTo>
                  <a:lnTo>
                    <a:pt x="99" y="124"/>
                  </a:lnTo>
                  <a:lnTo>
                    <a:pt x="124" y="124"/>
                  </a:lnTo>
                  <a:lnTo>
                    <a:pt x="148" y="224"/>
                  </a:lnTo>
                  <a:lnTo>
                    <a:pt x="148" y="298"/>
                  </a:lnTo>
                  <a:lnTo>
                    <a:pt x="148" y="323"/>
                  </a:lnTo>
                  <a:lnTo>
                    <a:pt x="173" y="348"/>
                  </a:lnTo>
                  <a:lnTo>
                    <a:pt x="247" y="323"/>
                  </a:lnTo>
                  <a:lnTo>
                    <a:pt x="247" y="274"/>
                  </a:lnTo>
                  <a:lnTo>
                    <a:pt x="272" y="249"/>
                  </a:lnTo>
                  <a:lnTo>
                    <a:pt x="272" y="199"/>
                  </a:lnTo>
                  <a:lnTo>
                    <a:pt x="322" y="149"/>
                  </a:lnTo>
                  <a:lnTo>
                    <a:pt x="297" y="124"/>
                  </a:lnTo>
                  <a:lnTo>
                    <a:pt x="322" y="50"/>
                  </a:lnTo>
                  <a:lnTo>
                    <a:pt x="347" y="25"/>
                  </a:lnTo>
                  <a:lnTo>
                    <a:pt x="396" y="0"/>
                  </a:lnTo>
                  <a:lnTo>
                    <a:pt x="470" y="74"/>
                  </a:lnTo>
                  <a:lnTo>
                    <a:pt x="470" y="0"/>
                  </a:lnTo>
                  <a:lnTo>
                    <a:pt x="545" y="0"/>
                  </a:lnTo>
                  <a:lnTo>
                    <a:pt x="569" y="74"/>
                  </a:lnTo>
                  <a:lnTo>
                    <a:pt x="594" y="74"/>
                  </a:lnTo>
                  <a:lnTo>
                    <a:pt x="644" y="74"/>
                  </a:lnTo>
                  <a:lnTo>
                    <a:pt x="644" y="124"/>
                  </a:lnTo>
                  <a:lnTo>
                    <a:pt x="693" y="124"/>
                  </a:lnTo>
                  <a:lnTo>
                    <a:pt x="743" y="74"/>
                  </a:lnTo>
                  <a:lnTo>
                    <a:pt x="767" y="99"/>
                  </a:lnTo>
                  <a:lnTo>
                    <a:pt x="792" y="124"/>
                  </a:lnTo>
                  <a:lnTo>
                    <a:pt x="792" y="199"/>
                  </a:lnTo>
                  <a:lnTo>
                    <a:pt x="743" y="274"/>
                  </a:lnTo>
                  <a:lnTo>
                    <a:pt x="743" y="298"/>
                  </a:lnTo>
                  <a:lnTo>
                    <a:pt x="718" y="373"/>
                  </a:lnTo>
                  <a:lnTo>
                    <a:pt x="668" y="448"/>
                  </a:lnTo>
                  <a:lnTo>
                    <a:pt x="644" y="497"/>
                  </a:lnTo>
                  <a:lnTo>
                    <a:pt x="644" y="547"/>
                  </a:lnTo>
                  <a:lnTo>
                    <a:pt x="668" y="572"/>
                  </a:lnTo>
                  <a:lnTo>
                    <a:pt x="718" y="572"/>
                  </a:lnTo>
                  <a:lnTo>
                    <a:pt x="718" y="597"/>
                  </a:lnTo>
                  <a:lnTo>
                    <a:pt x="693" y="622"/>
                  </a:lnTo>
                  <a:lnTo>
                    <a:pt x="668" y="647"/>
                  </a:lnTo>
                  <a:lnTo>
                    <a:pt x="644" y="697"/>
                  </a:lnTo>
                  <a:lnTo>
                    <a:pt x="619" y="721"/>
                  </a:lnTo>
                  <a:lnTo>
                    <a:pt x="569" y="746"/>
                  </a:lnTo>
                  <a:lnTo>
                    <a:pt x="545" y="796"/>
                  </a:lnTo>
                  <a:lnTo>
                    <a:pt x="545" y="821"/>
                  </a:lnTo>
                  <a:lnTo>
                    <a:pt x="594" y="846"/>
                  </a:lnTo>
                  <a:lnTo>
                    <a:pt x="619" y="821"/>
                  </a:lnTo>
                  <a:lnTo>
                    <a:pt x="644" y="821"/>
                  </a:lnTo>
                  <a:lnTo>
                    <a:pt x="693" y="771"/>
                  </a:lnTo>
                  <a:lnTo>
                    <a:pt x="718" y="771"/>
                  </a:lnTo>
                  <a:lnTo>
                    <a:pt x="693" y="821"/>
                  </a:lnTo>
                  <a:lnTo>
                    <a:pt x="743" y="821"/>
                  </a:lnTo>
                  <a:lnTo>
                    <a:pt x="743" y="796"/>
                  </a:lnTo>
                  <a:lnTo>
                    <a:pt x="767" y="746"/>
                  </a:lnTo>
                  <a:lnTo>
                    <a:pt x="817" y="746"/>
                  </a:lnTo>
                  <a:lnTo>
                    <a:pt x="867" y="697"/>
                  </a:lnTo>
                  <a:lnTo>
                    <a:pt x="867" y="672"/>
                  </a:lnTo>
                  <a:lnTo>
                    <a:pt x="891" y="647"/>
                  </a:lnTo>
                  <a:lnTo>
                    <a:pt x="941" y="547"/>
                  </a:lnTo>
                  <a:lnTo>
                    <a:pt x="966" y="572"/>
                  </a:lnTo>
                  <a:lnTo>
                    <a:pt x="990" y="572"/>
                  </a:lnTo>
                  <a:lnTo>
                    <a:pt x="966" y="647"/>
                  </a:lnTo>
                  <a:lnTo>
                    <a:pt x="941" y="721"/>
                  </a:lnTo>
                  <a:lnTo>
                    <a:pt x="966" y="746"/>
                  </a:lnTo>
                  <a:lnTo>
                    <a:pt x="1015" y="746"/>
                  </a:lnTo>
                  <a:lnTo>
                    <a:pt x="1040" y="721"/>
                  </a:lnTo>
                  <a:lnTo>
                    <a:pt x="1040" y="697"/>
                  </a:lnTo>
                  <a:lnTo>
                    <a:pt x="1065" y="647"/>
                  </a:lnTo>
                  <a:lnTo>
                    <a:pt x="1089" y="622"/>
                  </a:lnTo>
                  <a:lnTo>
                    <a:pt x="1139" y="597"/>
                  </a:lnTo>
                  <a:lnTo>
                    <a:pt x="1188" y="572"/>
                  </a:lnTo>
                  <a:lnTo>
                    <a:pt x="1238" y="572"/>
                  </a:lnTo>
                  <a:lnTo>
                    <a:pt x="1263" y="572"/>
                  </a:lnTo>
                  <a:lnTo>
                    <a:pt x="1312" y="522"/>
                  </a:lnTo>
                  <a:lnTo>
                    <a:pt x="1312" y="497"/>
                  </a:lnTo>
                  <a:lnTo>
                    <a:pt x="1263" y="497"/>
                  </a:lnTo>
                  <a:lnTo>
                    <a:pt x="1238" y="522"/>
                  </a:lnTo>
                  <a:lnTo>
                    <a:pt x="1238" y="473"/>
                  </a:lnTo>
                  <a:lnTo>
                    <a:pt x="1213" y="448"/>
                  </a:lnTo>
                  <a:lnTo>
                    <a:pt x="1238" y="423"/>
                  </a:lnTo>
                  <a:lnTo>
                    <a:pt x="1312" y="448"/>
                  </a:lnTo>
                  <a:lnTo>
                    <a:pt x="1337" y="448"/>
                  </a:lnTo>
                  <a:lnTo>
                    <a:pt x="1362" y="423"/>
                  </a:lnTo>
                  <a:lnTo>
                    <a:pt x="1387" y="373"/>
                  </a:lnTo>
                  <a:lnTo>
                    <a:pt x="1387" y="323"/>
                  </a:lnTo>
                  <a:lnTo>
                    <a:pt x="1387" y="274"/>
                  </a:lnTo>
                  <a:lnTo>
                    <a:pt x="1436" y="249"/>
                  </a:lnTo>
                  <a:lnTo>
                    <a:pt x="1486" y="249"/>
                  </a:lnTo>
                  <a:lnTo>
                    <a:pt x="1510" y="298"/>
                  </a:lnTo>
                  <a:lnTo>
                    <a:pt x="1535" y="398"/>
                  </a:lnTo>
                  <a:lnTo>
                    <a:pt x="1560" y="423"/>
                  </a:lnTo>
                  <a:lnTo>
                    <a:pt x="1535" y="448"/>
                  </a:lnTo>
                  <a:lnTo>
                    <a:pt x="1585" y="473"/>
                  </a:lnTo>
                  <a:lnTo>
                    <a:pt x="1609" y="473"/>
                  </a:lnTo>
                  <a:lnTo>
                    <a:pt x="1609" y="547"/>
                  </a:lnTo>
                  <a:lnTo>
                    <a:pt x="1634" y="547"/>
                  </a:lnTo>
                  <a:lnTo>
                    <a:pt x="1634" y="572"/>
                  </a:lnTo>
                  <a:lnTo>
                    <a:pt x="1659" y="572"/>
                  </a:lnTo>
                  <a:lnTo>
                    <a:pt x="1684" y="522"/>
                  </a:lnTo>
                  <a:lnTo>
                    <a:pt x="1709" y="522"/>
                  </a:lnTo>
                  <a:lnTo>
                    <a:pt x="1733" y="572"/>
                  </a:lnTo>
                  <a:lnTo>
                    <a:pt x="1709" y="597"/>
                  </a:lnTo>
                  <a:lnTo>
                    <a:pt x="1659" y="622"/>
                  </a:lnTo>
                  <a:lnTo>
                    <a:pt x="1634" y="647"/>
                  </a:lnTo>
                  <a:lnTo>
                    <a:pt x="1634" y="697"/>
                  </a:lnTo>
                  <a:lnTo>
                    <a:pt x="1634" y="721"/>
                  </a:lnTo>
                  <a:lnTo>
                    <a:pt x="1609" y="771"/>
                  </a:lnTo>
                  <a:lnTo>
                    <a:pt x="1585" y="796"/>
                  </a:lnTo>
                  <a:lnTo>
                    <a:pt x="1560" y="846"/>
                  </a:lnTo>
                  <a:lnTo>
                    <a:pt x="1535" y="896"/>
                  </a:lnTo>
                  <a:lnTo>
                    <a:pt x="1510" y="945"/>
                  </a:lnTo>
                  <a:lnTo>
                    <a:pt x="1486" y="1020"/>
                  </a:lnTo>
                  <a:lnTo>
                    <a:pt x="1461" y="1070"/>
                  </a:lnTo>
                  <a:lnTo>
                    <a:pt x="1461" y="1095"/>
                  </a:lnTo>
                  <a:lnTo>
                    <a:pt x="1411" y="1095"/>
                  </a:lnTo>
                  <a:lnTo>
                    <a:pt x="1411" y="1169"/>
                  </a:lnTo>
                  <a:lnTo>
                    <a:pt x="1387" y="1194"/>
                  </a:lnTo>
                  <a:lnTo>
                    <a:pt x="1337" y="1219"/>
                  </a:lnTo>
                  <a:lnTo>
                    <a:pt x="1337" y="1194"/>
                  </a:lnTo>
                  <a:lnTo>
                    <a:pt x="1288" y="1169"/>
                  </a:lnTo>
                  <a:lnTo>
                    <a:pt x="1288" y="1194"/>
                  </a:lnTo>
                  <a:lnTo>
                    <a:pt x="1263" y="1169"/>
                  </a:lnTo>
                  <a:lnTo>
                    <a:pt x="1238" y="1169"/>
                  </a:lnTo>
                  <a:lnTo>
                    <a:pt x="1238" y="1219"/>
                  </a:lnTo>
                  <a:lnTo>
                    <a:pt x="1213" y="1244"/>
                  </a:lnTo>
                  <a:lnTo>
                    <a:pt x="1213" y="1294"/>
                  </a:lnTo>
                  <a:lnTo>
                    <a:pt x="1238" y="1343"/>
                  </a:lnTo>
                  <a:lnTo>
                    <a:pt x="1213" y="1368"/>
                  </a:lnTo>
                  <a:lnTo>
                    <a:pt x="1213" y="1443"/>
                  </a:lnTo>
                  <a:lnTo>
                    <a:pt x="1213" y="1468"/>
                  </a:lnTo>
                  <a:lnTo>
                    <a:pt x="1213" y="1493"/>
                  </a:lnTo>
                  <a:lnTo>
                    <a:pt x="1213" y="1542"/>
                  </a:lnTo>
                  <a:lnTo>
                    <a:pt x="1213" y="1567"/>
                  </a:lnTo>
                  <a:lnTo>
                    <a:pt x="1188" y="1567"/>
                  </a:lnTo>
                  <a:lnTo>
                    <a:pt x="1188" y="1592"/>
                  </a:lnTo>
                  <a:lnTo>
                    <a:pt x="1188" y="1642"/>
                  </a:lnTo>
                  <a:lnTo>
                    <a:pt x="1188" y="1667"/>
                  </a:lnTo>
                  <a:lnTo>
                    <a:pt x="1164" y="1667"/>
                  </a:lnTo>
                  <a:lnTo>
                    <a:pt x="1089" y="1766"/>
                  </a:lnTo>
                  <a:lnTo>
                    <a:pt x="1089" y="1791"/>
                  </a:lnTo>
                  <a:lnTo>
                    <a:pt x="1065" y="1816"/>
                  </a:lnTo>
                  <a:lnTo>
                    <a:pt x="1065" y="1841"/>
                  </a:lnTo>
                  <a:lnTo>
                    <a:pt x="1040" y="1841"/>
                  </a:lnTo>
                  <a:lnTo>
                    <a:pt x="1015" y="1866"/>
                  </a:lnTo>
                  <a:lnTo>
                    <a:pt x="990" y="1866"/>
                  </a:lnTo>
                  <a:lnTo>
                    <a:pt x="966" y="1916"/>
                  </a:lnTo>
                  <a:lnTo>
                    <a:pt x="941" y="1916"/>
                  </a:lnTo>
                  <a:lnTo>
                    <a:pt x="941" y="1941"/>
                  </a:lnTo>
                  <a:lnTo>
                    <a:pt x="916" y="1990"/>
                  </a:lnTo>
                  <a:lnTo>
                    <a:pt x="891" y="2015"/>
                  </a:lnTo>
                  <a:lnTo>
                    <a:pt x="891" y="1990"/>
                  </a:lnTo>
                  <a:lnTo>
                    <a:pt x="867" y="2015"/>
                  </a:lnTo>
                  <a:lnTo>
                    <a:pt x="867" y="1990"/>
                  </a:lnTo>
                  <a:lnTo>
                    <a:pt x="842" y="1965"/>
                  </a:lnTo>
                  <a:lnTo>
                    <a:pt x="792" y="1990"/>
                  </a:lnTo>
                  <a:lnTo>
                    <a:pt x="792" y="1941"/>
                  </a:lnTo>
                  <a:lnTo>
                    <a:pt x="817" y="1916"/>
                  </a:lnTo>
                  <a:lnTo>
                    <a:pt x="792" y="1891"/>
                  </a:lnTo>
                  <a:lnTo>
                    <a:pt x="767" y="1891"/>
                  </a:lnTo>
                  <a:lnTo>
                    <a:pt x="743" y="1866"/>
                  </a:lnTo>
                  <a:lnTo>
                    <a:pt x="693" y="1841"/>
                  </a:lnTo>
                  <a:lnTo>
                    <a:pt x="668" y="1816"/>
                  </a:lnTo>
                  <a:lnTo>
                    <a:pt x="594" y="1841"/>
                  </a:lnTo>
                  <a:lnTo>
                    <a:pt x="594" y="1866"/>
                  </a:lnTo>
                  <a:lnTo>
                    <a:pt x="545" y="1891"/>
                  </a:lnTo>
                  <a:lnTo>
                    <a:pt x="545" y="1841"/>
                  </a:lnTo>
                  <a:lnTo>
                    <a:pt x="520" y="1816"/>
                  </a:lnTo>
                  <a:lnTo>
                    <a:pt x="545" y="1742"/>
                  </a:lnTo>
                  <a:lnTo>
                    <a:pt x="545" y="1717"/>
                  </a:lnTo>
                  <a:lnTo>
                    <a:pt x="520" y="1717"/>
                  </a:lnTo>
                  <a:lnTo>
                    <a:pt x="520" y="1692"/>
                  </a:lnTo>
                  <a:lnTo>
                    <a:pt x="520" y="1667"/>
                  </a:lnTo>
                  <a:lnTo>
                    <a:pt x="520" y="1642"/>
                  </a:lnTo>
                  <a:lnTo>
                    <a:pt x="495" y="1642"/>
                  </a:lnTo>
                  <a:lnTo>
                    <a:pt x="520" y="1592"/>
                  </a:lnTo>
                  <a:lnTo>
                    <a:pt x="495" y="1567"/>
                  </a:lnTo>
                  <a:close/>
                </a:path>
              </a:pathLst>
            </a:custGeom>
            <a:solidFill>
              <a:srgbClr val="FFFF66"/>
            </a:solidFill>
            <a:ln w="0">
              <a:solidFill>
                <a:srgbClr val="000000"/>
              </a:solidFill>
              <a:prstDash val="solid"/>
              <a:round/>
              <a:headEnd/>
              <a:tailEnd/>
            </a:ln>
          </p:spPr>
          <p:txBody>
            <a:bodyPr/>
            <a:lstStyle/>
            <a:p>
              <a:endParaRPr lang="sv-SE"/>
            </a:p>
          </p:txBody>
        </p:sp>
        <p:sp>
          <p:nvSpPr>
            <p:cNvPr id="375" name="Freeform 373"/>
            <p:cNvSpPr>
              <a:spLocks/>
            </p:cNvSpPr>
            <p:nvPr/>
          </p:nvSpPr>
          <p:spPr bwMode="auto">
            <a:xfrm>
              <a:off x="3119" y="3317"/>
              <a:ext cx="62" cy="56"/>
            </a:xfrm>
            <a:custGeom>
              <a:avLst/>
              <a:gdLst>
                <a:gd name="T0" fmla="*/ 0 w 248"/>
                <a:gd name="T1" fmla="*/ 0 h 224"/>
                <a:gd name="T2" fmla="*/ 0 w 248"/>
                <a:gd name="T3" fmla="*/ 0 h 224"/>
                <a:gd name="T4" fmla="*/ 0 w 248"/>
                <a:gd name="T5" fmla="*/ 0 h 224"/>
                <a:gd name="T6" fmla="*/ 0 w 248"/>
                <a:gd name="T7" fmla="*/ 0 h 224"/>
                <a:gd name="T8" fmla="*/ 0 w 248"/>
                <a:gd name="T9" fmla="*/ 0 h 224"/>
                <a:gd name="T10" fmla="*/ 0 w 248"/>
                <a:gd name="T11" fmla="*/ 0 h 224"/>
                <a:gd name="T12" fmla="*/ 0 w 248"/>
                <a:gd name="T13" fmla="*/ 0 h 224"/>
                <a:gd name="T14" fmla="*/ 0 w 248"/>
                <a:gd name="T15" fmla="*/ 0 h 224"/>
                <a:gd name="T16" fmla="*/ 0 w 248"/>
                <a:gd name="T17" fmla="*/ 0 h 224"/>
                <a:gd name="T18" fmla="*/ 0 w 248"/>
                <a:gd name="T19" fmla="*/ 0 h 224"/>
                <a:gd name="T20" fmla="*/ 0 w 248"/>
                <a:gd name="T21" fmla="*/ 0 h 224"/>
                <a:gd name="T22" fmla="*/ 0 w 248"/>
                <a:gd name="T23" fmla="*/ 0 h 224"/>
                <a:gd name="T24" fmla="*/ 0 w 248"/>
                <a:gd name="T25" fmla="*/ 0 h 224"/>
                <a:gd name="T26" fmla="*/ 0 w 248"/>
                <a:gd name="T27" fmla="*/ 0 h 224"/>
                <a:gd name="T28" fmla="*/ 0 w 248"/>
                <a:gd name="T29" fmla="*/ 0 h 224"/>
                <a:gd name="T30" fmla="*/ 0 w 248"/>
                <a:gd name="T31" fmla="*/ 0 h 224"/>
                <a:gd name="T32" fmla="*/ 0 w 248"/>
                <a:gd name="T33" fmla="*/ 0 h 224"/>
                <a:gd name="T34" fmla="*/ 0 w 248"/>
                <a:gd name="T35" fmla="*/ 0 h 224"/>
                <a:gd name="T36" fmla="*/ 0 w 248"/>
                <a:gd name="T37" fmla="*/ 0 h 224"/>
                <a:gd name="T38" fmla="*/ 0 w 248"/>
                <a:gd name="T39" fmla="*/ 0 h 224"/>
                <a:gd name="T40" fmla="*/ 0 w 248"/>
                <a:gd name="T41" fmla="*/ 0 h 224"/>
                <a:gd name="T42" fmla="*/ 0 w 248"/>
                <a:gd name="T43" fmla="*/ 0 h 224"/>
                <a:gd name="T44" fmla="*/ 0 w 248"/>
                <a:gd name="T45" fmla="*/ 0 h 224"/>
                <a:gd name="T46" fmla="*/ 0 w 248"/>
                <a:gd name="T47" fmla="*/ 0 h 224"/>
                <a:gd name="T48" fmla="*/ 0 w 248"/>
                <a:gd name="T49" fmla="*/ 0 h 224"/>
                <a:gd name="T50" fmla="*/ 0 w 248"/>
                <a:gd name="T51" fmla="*/ 0 h 224"/>
                <a:gd name="T52" fmla="*/ 0 w 248"/>
                <a:gd name="T53" fmla="*/ 0 h 224"/>
                <a:gd name="T54" fmla="*/ 0 w 248"/>
                <a:gd name="T55" fmla="*/ 0 h 224"/>
                <a:gd name="T56" fmla="*/ 0 w 248"/>
                <a:gd name="T57" fmla="*/ 0 h 224"/>
                <a:gd name="T58" fmla="*/ 0 w 248"/>
                <a:gd name="T59" fmla="*/ 0 h 224"/>
                <a:gd name="T60" fmla="*/ 0 w 248"/>
                <a:gd name="T61" fmla="*/ 0 h 224"/>
                <a:gd name="T62" fmla="*/ 0 w 248"/>
                <a:gd name="T63" fmla="*/ 0 h 224"/>
                <a:gd name="T64" fmla="*/ 0 w 248"/>
                <a:gd name="T65" fmla="*/ 0 h 224"/>
                <a:gd name="T66" fmla="*/ 0 w 248"/>
                <a:gd name="T67" fmla="*/ 0 h 224"/>
                <a:gd name="T68" fmla="*/ 0 w 248"/>
                <a:gd name="T69" fmla="*/ 0 h 224"/>
                <a:gd name="T70" fmla="*/ 0 w 248"/>
                <a:gd name="T71" fmla="*/ 0 h 224"/>
                <a:gd name="T72" fmla="*/ 0 w 248"/>
                <a:gd name="T73" fmla="*/ 0 h 224"/>
                <a:gd name="T74" fmla="*/ 0 w 248"/>
                <a:gd name="T75" fmla="*/ 0 h 224"/>
                <a:gd name="T76" fmla="*/ 0 w 248"/>
                <a:gd name="T77" fmla="*/ 0 h 224"/>
                <a:gd name="T78" fmla="*/ 0 w 248"/>
                <a:gd name="T79" fmla="*/ 0 h 224"/>
                <a:gd name="T80" fmla="*/ 0 w 248"/>
                <a:gd name="T81" fmla="*/ 0 h 224"/>
                <a:gd name="T82" fmla="*/ 0 w 248"/>
                <a:gd name="T83" fmla="*/ 0 h 224"/>
                <a:gd name="T84" fmla="*/ 0 w 248"/>
                <a:gd name="T85" fmla="*/ 0 h 224"/>
                <a:gd name="T86" fmla="*/ 0 w 248"/>
                <a:gd name="T87" fmla="*/ 0 h 224"/>
                <a:gd name="T88" fmla="*/ 0 w 248"/>
                <a:gd name="T89" fmla="*/ 0 h 224"/>
                <a:gd name="T90" fmla="*/ 0 w 248"/>
                <a:gd name="T91" fmla="*/ 0 h 224"/>
                <a:gd name="T92" fmla="*/ 0 w 248"/>
                <a:gd name="T93" fmla="*/ 0 h 224"/>
                <a:gd name="T94" fmla="*/ 0 w 248"/>
                <a:gd name="T95" fmla="*/ 0 h 224"/>
                <a:gd name="T96" fmla="*/ 0 w 248"/>
                <a:gd name="T97" fmla="*/ 0 h 224"/>
                <a:gd name="T98" fmla="*/ 0 w 248"/>
                <a:gd name="T99" fmla="*/ 0 h 224"/>
                <a:gd name="T100" fmla="*/ 0 w 248"/>
                <a:gd name="T101" fmla="*/ 0 h 224"/>
                <a:gd name="T102" fmla="*/ 0 w 248"/>
                <a:gd name="T103" fmla="*/ 0 h 224"/>
                <a:gd name="T104" fmla="*/ 0 w 248"/>
                <a:gd name="T105" fmla="*/ 0 h 224"/>
                <a:gd name="T106" fmla="*/ 0 w 248"/>
                <a:gd name="T107" fmla="*/ 0 h 224"/>
                <a:gd name="T108" fmla="*/ 0 w 248"/>
                <a:gd name="T109" fmla="*/ 0 h 224"/>
                <a:gd name="T110" fmla="*/ 0 w 248"/>
                <a:gd name="T111" fmla="*/ 0 h 224"/>
                <a:gd name="T112" fmla="*/ 0 w 248"/>
                <a:gd name="T113" fmla="*/ 0 h 224"/>
                <a:gd name="T114" fmla="*/ 0 w 248"/>
                <a:gd name="T115" fmla="*/ 0 h 224"/>
                <a:gd name="T116" fmla="*/ 0 w 248"/>
                <a:gd name="T117" fmla="*/ 0 h 224"/>
                <a:gd name="T118" fmla="*/ 0 w 248"/>
                <a:gd name="T119" fmla="*/ 0 h 224"/>
                <a:gd name="T120" fmla="*/ 0 w 248"/>
                <a:gd name="T121" fmla="*/ 0 h 224"/>
                <a:gd name="T122" fmla="*/ 0 w 248"/>
                <a:gd name="T123" fmla="*/ 0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224"/>
                <a:gd name="T188" fmla="*/ 248 w 248"/>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224">
                  <a:moveTo>
                    <a:pt x="223" y="174"/>
                  </a:moveTo>
                  <a:lnTo>
                    <a:pt x="223" y="149"/>
                  </a:lnTo>
                  <a:lnTo>
                    <a:pt x="223" y="124"/>
                  </a:lnTo>
                  <a:lnTo>
                    <a:pt x="223" y="99"/>
                  </a:lnTo>
                  <a:lnTo>
                    <a:pt x="248" y="74"/>
                  </a:lnTo>
                  <a:lnTo>
                    <a:pt x="223" y="74"/>
                  </a:lnTo>
                  <a:lnTo>
                    <a:pt x="223" y="49"/>
                  </a:lnTo>
                  <a:lnTo>
                    <a:pt x="198" y="49"/>
                  </a:lnTo>
                  <a:lnTo>
                    <a:pt x="198" y="24"/>
                  </a:lnTo>
                  <a:lnTo>
                    <a:pt x="198" y="0"/>
                  </a:lnTo>
                  <a:lnTo>
                    <a:pt x="173" y="0"/>
                  </a:lnTo>
                  <a:lnTo>
                    <a:pt x="149" y="24"/>
                  </a:lnTo>
                  <a:lnTo>
                    <a:pt x="149" y="49"/>
                  </a:lnTo>
                  <a:lnTo>
                    <a:pt x="124" y="49"/>
                  </a:lnTo>
                  <a:lnTo>
                    <a:pt x="124" y="74"/>
                  </a:lnTo>
                  <a:lnTo>
                    <a:pt x="99" y="74"/>
                  </a:lnTo>
                  <a:lnTo>
                    <a:pt x="99" y="99"/>
                  </a:lnTo>
                  <a:lnTo>
                    <a:pt x="74" y="99"/>
                  </a:lnTo>
                  <a:lnTo>
                    <a:pt x="50" y="99"/>
                  </a:lnTo>
                  <a:lnTo>
                    <a:pt x="50" y="124"/>
                  </a:lnTo>
                  <a:lnTo>
                    <a:pt x="25" y="124"/>
                  </a:lnTo>
                  <a:lnTo>
                    <a:pt x="25" y="99"/>
                  </a:lnTo>
                  <a:lnTo>
                    <a:pt x="0" y="124"/>
                  </a:lnTo>
                  <a:lnTo>
                    <a:pt x="0" y="149"/>
                  </a:lnTo>
                  <a:lnTo>
                    <a:pt x="0" y="124"/>
                  </a:lnTo>
                  <a:lnTo>
                    <a:pt x="25" y="149"/>
                  </a:lnTo>
                  <a:lnTo>
                    <a:pt x="50" y="174"/>
                  </a:lnTo>
                  <a:lnTo>
                    <a:pt x="50" y="199"/>
                  </a:lnTo>
                  <a:lnTo>
                    <a:pt x="25" y="224"/>
                  </a:lnTo>
                  <a:lnTo>
                    <a:pt x="50" y="224"/>
                  </a:lnTo>
                  <a:lnTo>
                    <a:pt x="50" y="199"/>
                  </a:lnTo>
                  <a:lnTo>
                    <a:pt x="50" y="224"/>
                  </a:lnTo>
                  <a:lnTo>
                    <a:pt x="74" y="224"/>
                  </a:lnTo>
                  <a:lnTo>
                    <a:pt x="74" y="199"/>
                  </a:lnTo>
                  <a:lnTo>
                    <a:pt x="99" y="199"/>
                  </a:lnTo>
                  <a:lnTo>
                    <a:pt x="99" y="174"/>
                  </a:lnTo>
                  <a:lnTo>
                    <a:pt x="124" y="149"/>
                  </a:lnTo>
                  <a:lnTo>
                    <a:pt x="124" y="174"/>
                  </a:lnTo>
                  <a:lnTo>
                    <a:pt x="149" y="174"/>
                  </a:lnTo>
                  <a:lnTo>
                    <a:pt x="149" y="199"/>
                  </a:lnTo>
                  <a:lnTo>
                    <a:pt x="173" y="199"/>
                  </a:lnTo>
                  <a:lnTo>
                    <a:pt x="173" y="174"/>
                  </a:lnTo>
                  <a:lnTo>
                    <a:pt x="198" y="174"/>
                  </a:lnTo>
                  <a:lnTo>
                    <a:pt x="223" y="174"/>
                  </a:lnTo>
                  <a:close/>
                </a:path>
              </a:pathLst>
            </a:custGeom>
            <a:solidFill>
              <a:srgbClr val="FFFF66"/>
            </a:solidFill>
            <a:ln w="0">
              <a:solidFill>
                <a:srgbClr val="000000"/>
              </a:solidFill>
              <a:prstDash val="solid"/>
              <a:round/>
              <a:headEnd/>
              <a:tailEnd/>
            </a:ln>
          </p:spPr>
          <p:txBody>
            <a:bodyPr/>
            <a:lstStyle/>
            <a:p>
              <a:endParaRPr lang="sv-SE"/>
            </a:p>
          </p:txBody>
        </p:sp>
        <p:sp>
          <p:nvSpPr>
            <p:cNvPr id="376" name="Freeform 374"/>
            <p:cNvSpPr>
              <a:spLocks/>
            </p:cNvSpPr>
            <p:nvPr/>
          </p:nvSpPr>
          <p:spPr bwMode="auto">
            <a:xfrm>
              <a:off x="3131" y="3366"/>
              <a:ext cx="31" cy="38"/>
            </a:xfrm>
            <a:custGeom>
              <a:avLst/>
              <a:gdLst>
                <a:gd name="T0" fmla="*/ 0 w 123"/>
                <a:gd name="T1" fmla="*/ 0 h 149"/>
                <a:gd name="T2" fmla="*/ 0 w 123"/>
                <a:gd name="T3" fmla="*/ 0 h 149"/>
                <a:gd name="T4" fmla="*/ 0 w 123"/>
                <a:gd name="T5" fmla="*/ 0 h 149"/>
                <a:gd name="T6" fmla="*/ 0 w 123"/>
                <a:gd name="T7" fmla="*/ 0 h 149"/>
                <a:gd name="T8" fmla="*/ 0 w 123"/>
                <a:gd name="T9" fmla="*/ 0 h 149"/>
                <a:gd name="T10" fmla="*/ 0 w 123"/>
                <a:gd name="T11" fmla="*/ 0 h 149"/>
                <a:gd name="T12" fmla="*/ 0 w 123"/>
                <a:gd name="T13" fmla="*/ 0 h 149"/>
                <a:gd name="T14" fmla="*/ 0 w 123"/>
                <a:gd name="T15" fmla="*/ 0 h 149"/>
                <a:gd name="T16" fmla="*/ 0 w 123"/>
                <a:gd name="T17" fmla="*/ 0 h 149"/>
                <a:gd name="T18" fmla="*/ 0 w 123"/>
                <a:gd name="T19" fmla="*/ 0 h 149"/>
                <a:gd name="T20" fmla="*/ 0 w 123"/>
                <a:gd name="T21" fmla="*/ 0 h 149"/>
                <a:gd name="T22" fmla="*/ 0 w 123"/>
                <a:gd name="T23" fmla="*/ 0 h 149"/>
                <a:gd name="T24" fmla="*/ 0 w 123"/>
                <a:gd name="T25" fmla="*/ 0 h 149"/>
                <a:gd name="T26" fmla="*/ 0 w 123"/>
                <a:gd name="T27" fmla="*/ 0 h 149"/>
                <a:gd name="T28" fmla="*/ 0 w 123"/>
                <a:gd name="T29" fmla="*/ 0 h 149"/>
                <a:gd name="T30" fmla="*/ 0 w 123"/>
                <a:gd name="T31" fmla="*/ 0 h 149"/>
                <a:gd name="T32" fmla="*/ 0 w 123"/>
                <a:gd name="T33" fmla="*/ 0 h 149"/>
                <a:gd name="T34" fmla="*/ 0 w 123"/>
                <a:gd name="T35" fmla="*/ 0 h 149"/>
                <a:gd name="T36" fmla="*/ 0 w 123"/>
                <a:gd name="T37" fmla="*/ 0 h 149"/>
                <a:gd name="T38" fmla="*/ 0 w 123"/>
                <a:gd name="T39" fmla="*/ 0 h 149"/>
                <a:gd name="T40" fmla="*/ 0 w 123"/>
                <a:gd name="T41" fmla="*/ 0 h 149"/>
                <a:gd name="T42" fmla="*/ 0 w 123"/>
                <a:gd name="T43" fmla="*/ 0 h 149"/>
                <a:gd name="T44" fmla="*/ 0 w 123"/>
                <a:gd name="T45" fmla="*/ 0 h 149"/>
                <a:gd name="T46" fmla="*/ 0 w 123"/>
                <a:gd name="T47" fmla="*/ 0 h 149"/>
                <a:gd name="T48" fmla="*/ 0 w 123"/>
                <a:gd name="T49" fmla="*/ 0 h 149"/>
                <a:gd name="T50" fmla="*/ 0 w 123"/>
                <a:gd name="T51" fmla="*/ 0 h 149"/>
                <a:gd name="T52" fmla="*/ 0 w 123"/>
                <a:gd name="T53" fmla="*/ 0 h 149"/>
                <a:gd name="T54" fmla="*/ 0 w 123"/>
                <a:gd name="T55" fmla="*/ 0 h 149"/>
                <a:gd name="T56" fmla="*/ 0 w 123"/>
                <a:gd name="T57" fmla="*/ 0 h 149"/>
                <a:gd name="T58" fmla="*/ 0 w 123"/>
                <a:gd name="T59" fmla="*/ 0 h 149"/>
                <a:gd name="T60" fmla="*/ 0 w 123"/>
                <a:gd name="T61" fmla="*/ 0 h 149"/>
                <a:gd name="T62" fmla="*/ 0 w 123"/>
                <a:gd name="T63" fmla="*/ 0 h 149"/>
                <a:gd name="T64" fmla="*/ 0 w 123"/>
                <a:gd name="T65" fmla="*/ 0 h 149"/>
                <a:gd name="T66" fmla="*/ 0 w 123"/>
                <a:gd name="T67" fmla="*/ 0 h 149"/>
                <a:gd name="T68" fmla="*/ 0 w 123"/>
                <a:gd name="T69" fmla="*/ 0 h 149"/>
                <a:gd name="T70" fmla="*/ 0 w 123"/>
                <a:gd name="T71" fmla="*/ 0 h 149"/>
                <a:gd name="T72" fmla="*/ 0 w 123"/>
                <a:gd name="T73" fmla="*/ 0 h 149"/>
                <a:gd name="T74" fmla="*/ 0 w 123"/>
                <a:gd name="T75" fmla="*/ 0 h 149"/>
                <a:gd name="T76" fmla="*/ 0 w 123"/>
                <a:gd name="T77" fmla="*/ 0 h 149"/>
                <a:gd name="T78" fmla="*/ 0 w 123"/>
                <a:gd name="T79" fmla="*/ 0 h 149"/>
                <a:gd name="T80" fmla="*/ 0 w 123"/>
                <a:gd name="T81" fmla="*/ 0 h 149"/>
                <a:gd name="T82" fmla="*/ 0 w 123"/>
                <a:gd name="T83" fmla="*/ 0 h 149"/>
                <a:gd name="T84" fmla="*/ 0 w 123"/>
                <a:gd name="T85" fmla="*/ 0 h 149"/>
                <a:gd name="T86" fmla="*/ 0 w 123"/>
                <a:gd name="T87" fmla="*/ 0 h 149"/>
                <a:gd name="T88" fmla="*/ 0 w 123"/>
                <a:gd name="T89" fmla="*/ 0 h 149"/>
                <a:gd name="T90" fmla="*/ 0 w 123"/>
                <a:gd name="T91" fmla="*/ 0 h 149"/>
                <a:gd name="T92" fmla="*/ 0 w 123"/>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49"/>
                <a:gd name="T143" fmla="*/ 123 w 123"/>
                <a:gd name="T144" fmla="*/ 149 h 1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49">
                  <a:moveTo>
                    <a:pt x="99" y="99"/>
                  </a:moveTo>
                  <a:lnTo>
                    <a:pt x="99" y="99"/>
                  </a:lnTo>
                  <a:lnTo>
                    <a:pt x="74" y="124"/>
                  </a:lnTo>
                  <a:lnTo>
                    <a:pt x="49" y="124"/>
                  </a:lnTo>
                  <a:lnTo>
                    <a:pt x="49" y="149"/>
                  </a:lnTo>
                  <a:lnTo>
                    <a:pt x="24" y="124"/>
                  </a:lnTo>
                  <a:lnTo>
                    <a:pt x="49" y="124"/>
                  </a:lnTo>
                  <a:lnTo>
                    <a:pt x="24" y="124"/>
                  </a:lnTo>
                  <a:lnTo>
                    <a:pt x="24" y="99"/>
                  </a:lnTo>
                  <a:lnTo>
                    <a:pt x="24" y="74"/>
                  </a:lnTo>
                  <a:lnTo>
                    <a:pt x="49" y="74"/>
                  </a:lnTo>
                  <a:lnTo>
                    <a:pt x="24" y="74"/>
                  </a:lnTo>
                  <a:lnTo>
                    <a:pt x="0" y="49"/>
                  </a:lnTo>
                  <a:lnTo>
                    <a:pt x="24" y="25"/>
                  </a:lnTo>
                  <a:lnTo>
                    <a:pt x="49" y="25"/>
                  </a:lnTo>
                  <a:lnTo>
                    <a:pt x="74" y="25"/>
                  </a:lnTo>
                  <a:lnTo>
                    <a:pt x="74" y="0"/>
                  </a:lnTo>
                  <a:lnTo>
                    <a:pt x="99" y="0"/>
                  </a:lnTo>
                  <a:lnTo>
                    <a:pt x="99" y="25"/>
                  </a:lnTo>
                  <a:lnTo>
                    <a:pt x="123" y="25"/>
                  </a:lnTo>
                  <a:lnTo>
                    <a:pt x="123" y="49"/>
                  </a:lnTo>
                  <a:lnTo>
                    <a:pt x="123" y="74"/>
                  </a:lnTo>
                  <a:lnTo>
                    <a:pt x="123" y="99"/>
                  </a:lnTo>
                  <a:lnTo>
                    <a:pt x="99" y="74"/>
                  </a:lnTo>
                  <a:lnTo>
                    <a:pt x="99" y="99"/>
                  </a:lnTo>
                  <a:close/>
                </a:path>
              </a:pathLst>
            </a:custGeom>
            <a:solidFill>
              <a:srgbClr val="FFFF66"/>
            </a:solidFill>
            <a:ln w="0">
              <a:solidFill>
                <a:srgbClr val="000000"/>
              </a:solidFill>
              <a:prstDash val="solid"/>
              <a:round/>
              <a:headEnd/>
              <a:tailEnd/>
            </a:ln>
          </p:spPr>
          <p:txBody>
            <a:bodyPr/>
            <a:lstStyle/>
            <a:p>
              <a:endParaRPr lang="sv-SE"/>
            </a:p>
          </p:txBody>
        </p:sp>
        <p:sp>
          <p:nvSpPr>
            <p:cNvPr id="377" name="Freeform 375"/>
            <p:cNvSpPr>
              <a:spLocks/>
            </p:cNvSpPr>
            <p:nvPr/>
          </p:nvSpPr>
          <p:spPr bwMode="auto">
            <a:xfrm>
              <a:off x="3143" y="3441"/>
              <a:ext cx="13" cy="19"/>
            </a:xfrm>
            <a:custGeom>
              <a:avLst/>
              <a:gdLst>
                <a:gd name="T0" fmla="*/ 0 w 50"/>
                <a:gd name="T1" fmla="*/ 0 h 75"/>
                <a:gd name="T2" fmla="*/ 0 w 50"/>
                <a:gd name="T3" fmla="*/ 0 h 75"/>
                <a:gd name="T4" fmla="*/ 0 w 50"/>
                <a:gd name="T5" fmla="*/ 0 h 75"/>
                <a:gd name="T6" fmla="*/ 0 w 50"/>
                <a:gd name="T7" fmla="*/ 0 h 75"/>
                <a:gd name="T8" fmla="*/ 0 w 50"/>
                <a:gd name="T9" fmla="*/ 0 h 75"/>
                <a:gd name="T10" fmla="*/ 0 w 50"/>
                <a:gd name="T11" fmla="*/ 0 h 75"/>
                <a:gd name="T12" fmla="*/ 0 w 50"/>
                <a:gd name="T13" fmla="*/ 0 h 75"/>
                <a:gd name="T14" fmla="*/ 0 w 50"/>
                <a:gd name="T15" fmla="*/ 0 h 75"/>
                <a:gd name="T16" fmla="*/ 0 w 50"/>
                <a:gd name="T17" fmla="*/ 0 h 75"/>
                <a:gd name="T18" fmla="*/ 0 w 50"/>
                <a:gd name="T19" fmla="*/ 0 h 75"/>
                <a:gd name="T20" fmla="*/ 0 w 50"/>
                <a:gd name="T21" fmla="*/ 0 h 75"/>
                <a:gd name="T22" fmla="*/ 0 w 50"/>
                <a:gd name="T23" fmla="*/ 0 h 75"/>
                <a:gd name="T24" fmla="*/ 0 w 50"/>
                <a:gd name="T25" fmla="*/ 0 h 75"/>
                <a:gd name="T26" fmla="*/ 0 w 50"/>
                <a:gd name="T27" fmla="*/ 0 h 75"/>
                <a:gd name="T28" fmla="*/ 0 w 50"/>
                <a:gd name="T29" fmla="*/ 0 h 75"/>
                <a:gd name="T30" fmla="*/ 0 w 50"/>
                <a:gd name="T31" fmla="*/ 0 h 75"/>
                <a:gd name="T32" fmla="*/ 0 w 50"/>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5"/>
                <a:gd name="T53" fmla="*/ 50 w 50"/>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5">
                  <a:moveTo>
                    <a:pt x="25" y="25"/>
                  </a:moveTo>
                  <a:lnTo>
                    <a:pt x="25" y="0"/>
                  </a:lnTo>
                  <a:lnTo>
                    <a:pt x="50" y="25"/>
                  </a:lnTo>
                  <a:lnTo>
                    <a:pt x="25" y="50"/>
                  </a:lnTo>
                  <a:lnTo>
                    <a:pt x="25" y="75"/>
                  </a:lnTo>
                  <a:lnTo>
                    <a:pt x="0" y="75"/>
                  </a:lnTo>
                  <a:lnTo>
                    <a:pt x="0" y="50"/>
                  </a:lnTo>
                  <a:lnTo>
                    <a:pt x="25" y="25"/>
                  </a:lnTo>
                  <a:close/>
                </a:path>
              </a:pathLst>
            </a:custGeom>
            <a:solidFill>
              <a:srgbClr val="FFFF66"/>
            </a:solidFill>
            <a:ln w="0">
              <a:solidFill>
                <a:srgbClr val="000000"/>
              </a:solidFill>
              <a:prstDash val="solid"/>
              <a:round/>
              <a:headEnd/>
              <a:tailEnd/>
            </a:ln>
          </p:spPr>
          <p:txBody>
            <a:bodyPr/>
            <a:lstStyle/>
            <a:p>
              <a:endParaRPr lang="sv-SE"/>
            </a:p>
          </p:txBody>
        </p:sp>
        <p:sp>
          <p:nvSpPr>
            <p:cNvPr id="378" name="Freeform 376"/>
            <p:cNvSpPr>
              <a:spLocks/>
            </p:cNvSpPr>
            <p:nvPr/>
          </p:nvSpPr>
          <p:spPr bwMode="auto">
            <a:xfrm>
              <a:off x="3137" y="3410"/>
              <a:ext cx="19" cy="13"/>
            </a:xfrm>
            <a:custGeom>
              <a:avLst/>
              <a:gdLst>
                <a:gd name="T0" fmla="*/ 0 w 75"/>
                <a:gd name="T1" fmla="*/ 0 h 50"/>
                <a:gd name="T2" fmla="*/ 0 w 75"/>
                <a:gd name="T3" fmla="*/ 0 h 50"/>
                <a:gd name="T4" fmla="*/ 0 w 75"/>
                <a:gd name="T5" fmla="*/ 0 h 50"/>
                <a:gd name="T6" fmla="*/ 0 w 75"/>
                <a:gd name="T7" fmla="*/ 0 h 50"/>
                <a:gd name="T8" fmla="*/ 0 w 75"/>
                <a:gd name="T9" fmla="*/ 0 h 50"/>
                <a:gd name="T10" fmla="*/ 0 w 75"/>
                <a:gd name="T11" fmla="*/ 0 h 50"/>
                <a:gd name="T12" fmla="*/ 0 w 75"/>
                <a:gd name="T13" fmla="*/ 0 h 50"/>
                <a:gd name="T14" fmla="*/ 0 60000 65536"/>
                <a:gd name="T15" fmla="*/ 0 60000 65536"/>
                <a:gd name="T16" fmla="*/ 0 60000 65536"/>
                <a:gd name="T17" fmla="*/ 0 60000 65536"/>
                <a:gd name="T18" fmla="*/ 0 60000 65536"/>
                <a:gd name="T19" fmla="*/ 0 60000 65536"/>
                <a:gd name="T20" fmla="*/ 0 60000 65536"/>
                <a:gd name="T21" fmla="*/ 0 w 75"/>
                <a:gd name="T22" fmla="*/ 0 h 50"/>
                <a:gd name="T23" fmla="*/ 75 w 7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50">
                  <a:moveTo>
                    <a:pt x="50" y="0"/>
                  </a:moveTo>
                  <a:lnTo>
                    <a:pt x="75" y="0"/>
                  </a:lnTo>
                  <a:lnTo>
                    <a:pt x="50" y="25"/>
                  </a:lnTo>
                  <a:lnTo>
                    <a:pt x="25" y="50"/>
                  </a:lnTo>
                  <a:lnTo>
                    <a:pt x="0" y="25"/>
                  </a:lnTo>
                  <a:lnTo>
                    <a:pt x="25" y="0"/>
                  </a:lnTo>
                  <a:lnTo>
                    <a:pt x="50" y="0"/>
                  </a:lnTo>
                  <a:close/>
                </a:path>
              </a:pathLst>
            </a:custGeom>
            <a:solidFill>
              <a:srgbClr val="FFFF66"/>
            </a:solidFill>
            <a:ln w="0">
              <a:solidFill>
                <a:srgbClr val="000000"/>
              </a:solidFill>
              <a:prstDash val="solid"/>
              <a:round/>
              <a:headEnd/>
              <a:tailEnd/>
            </a:ln>
          </p:spPr>
          <p:txBody>
            <a:bodyPr/>
            <a:lstStyle/>
            <a:p>
              <a:endParaRPr lang="sv-SE"/>
            </a:p>
          </p:txBody>
        </p:sp>
        <p:sp>
          <p:nvSpPr>
            <p:cNvPr id="379" name="Freeform 377"/>
            <p:cNvSpPr>
              <a:spLocks/>
            </p:cNvSpPr>
            <p:nvPr/>
          </p:nvSpPr>
          <p:spPr bwMode="auto">
            <a:xfrm>
              <a:off x="3137" y="3435"/>
              <a:ext cx="6" cy="12"/>
            </a:xfrm>
            <a:custGeom>
              <a:avLst/>
              <a:gdLst>
                <a:gd name="T0" fmla="*/ 0 w 25"/>
                <a:gd name="T1" fmla="*/ 0 h 50"/>
                <a:gd name="T2" fmla="*/ 0 w 25"/>
                <a:gd name="T3" fmla="*/ 0 h 50"/>
                <a:gd name="T4" fmla="*/ 0 w 25"/>
                <a:gd name="T5" fmla="*/ 0 h 50"/>
                <a:gd name="T6" fmla="*/ 0 w 25"/>
                <a:gd name="T7" fmla="*/ 0 h 50"/>
                <a:gd name="T8" fmla="*/ 0 w 25"/>
                <a:gd name="T9" fmla="*/ 0 h 50"/>
                <a:gd name="T10" fmla="*/ 0 60000 65536"/>
                <a:gd name="T11" fmla="*/ 0 60000 65536"/>
                <a:gd name="T12" fmla="*/ 0 60000 65536"/>
                <a:gd name="T13" fmla="*/ 0 60000 65536"/>
                <a:gd name="T14" fmla="*/ 0 60000 65536"/>
                <a:gd name="T15" fmla="*/ 0 w 25"/>
                <a:gd name="T16" fmla="*/ 0 h 50"/>
                <a:gd name="T17" fmla="*/ 25 w 25"/>
                <a:gd name="T18" fmla="*/ 50 h 50"/>
              </a:gdLst>
              <a:ahLst/>
              <a:cxnLst>
                <a:cxn ang="T10">
                  <a:pos x="T0" y="T1"/>
                </a:cxn>
                <a:cxn ang="T11">
                  <a:pos x="T2" y="T3"/>
                </a:cxn>
                <a:cxn ang="T12">
                  <a:pos x="T4" y="T5"/>
                </a:cxn>
                <a:cxn ang="T13">
                  <a:pos x="T6" y="T7"/>
                </a:cxn>
                <a:cxn ang="T14">
                  <a:pos x="T8" y="T9"/>
                </a:cxn>
              </a:cxnLst>
              <a:rect l="T15" t="T16" r="T17" b="T18"/>
              <a:pathLst>
                <a:path w="25" h="50">
                  <a:moveTo>
                    <a:pt x="0" y="50"/>
                  </a:moveTo>
                  <a:lnTo>
                    <a:pt x="0" y="50"/>
                  </a:lnTo>
                  <a:lnTo>
                    <a:pt x="25" y="25"/>
                  </a:lnTo>
                  <a:lnTo>
                    <a:pt x="25" y="0"/>
                  </a:lnTo>
                  <a:lnTo>
                    <a:pt x="0" y="50"/>
                  </a:lnTo>
                  <a:close/>
                </a:path>
              </a:pathLst>
            </a:custGeom>
            <a:solidFill>
              <a:srgbClr val="FFFF66"/>
            </a:solidFill>
            <a:ln w="0">
              <a:solidFill>
                <a:srgbClr val="000000"/>
              </a:solidFill>
              <a:prstDash val="solid"/>
              <a:round/>
              <a:headEnd/>
              <a:tailEnd/>
            </a:ln>
          </p:spPr>
          <p:txBody>
            <a:bodyPr/>
            <a:lstStyle/>
            <a:p>
              <a:endParaRPr lang="sv-SE"/>
            </a:p>
          </p:txBody>
        </p:sp>
        <p:sp>
          <p:nvSpPr>
            <p:cNvPr id="380" name="Freeform 378"/>
            <p:cNvSpPr>
              <a:spLocks/>
            </p:cNvSpPr>
            <p:nvPr/>
          </p:nvSpPr>
          <p:spPr bwMode="auto">
            <a:xfrm>
              <a:off x="3168" y="3366"/>
              <a:ext cx="0" cy="7"/>
            </a:xfrm>
            <a:custGeom>
              <a:avLst/>
              <a:gdLst>
                <a:gd name="T0" fmla="*/ 0 h 25"/>
                <a:gd name="T1" fmla="*/ 0 h 25"/>
                <a:gd name="T2" fmla="*/ 0 h 25"/>
                <a:gd name="T3" fmla="*/ 0 h 25"/>
                <a:gd name="T4" fmla="*/ 0 h 25"/>
                <a:gd name="T5" fmla="*/ 0 h 25"/>
                <a:gd name="T6" fmla="*/ 0 h 25"/>
                <a:gd name="T7" fmla="*/ 0 60000 65536"/>
                <a:gd name="T8" fmla="*/ 0 60000 65536"/>
                <a:gd name="T9" fmla="*/ 0 60000 65536"/>
                <a:gd name="T10" fmla="*/ 0 60000 65536"/>
                <a:gd name="T11" fmla="*/ 0 60000 65536"/>
                <a:gd name="T12" fmla="*/ 0 60000 65536"/>
                <a:gd name="T13" fmla="*/ 0 60000 65536"/>
                <a:gd name="T14" fmla="*/ 0 h 25"/>
                <a:gd name="T15" fmla="*/ 25 h 25"/>
              </a:gdLst>
              <a:ahLst/>
              <a:cxnLst>
                <a:cxn ang="T7">
                  <a:pos x="0" y="T0"/>
                </a:cxn>
                <a:cxn ang="T8">
                  <a:pos x="0" y="T1"/>
                </a:cxn>
                <a:cxn ang="T9">
                  <a:pos x="0" y="T2"/>
                </a:cxn>
                <a:cxn ang="T10">
                  <a:pos x="0" y="T3"/>
                </a:cxn>
                <a:cxn ang="T11">
                  <a:pos x="0" y="T4"/>
                </a:cxn>
                <a:cxn ang="T12">
                  <a:pos x="0" y="T5"/>
                </a:cxn>
                <a:cxn ang="T13">
                  <a:pos x="0" y="T6"/>
                </a:cxn>
              </a:cxnLst>
              <a:rect l="0" t="T14" r="0" b="T15"/>
              <a:pathLst>
                <a:path h="25">
                  <a:moveTo>
                    <a:pt x="0" y="25"/>
                  </a:moveTo>
                  <a:lnTo>
                    <a:pt x="0" y="0"/>
                  </a:lnTo>
                  <a:lnTo>
                    <a:pt x="0" y="25"/>
                  </a:lnTo>
                  <a:close/>
                </a:path>
              </a:pathLst>
            </a:custGeom>
            <a:solidFill>
              <a:srgbClr val="FFFF66"/>
            </a:solidFill>
            <a:ln w="0">
              <a:solidFill>
                <a:srgbClr val="000000"/>
              </a:solidFill>
              <a:prstDash val="solid"/>
              <a:round/>
              <a:headEnd/>
              <a:tailEnd/>
            </a:ln>
          </p:spPr>
          <p:txBody>
            <a:bodyPr/>
            <a:lstStyle/>
            <a:p>
              <a:endParaRPr lang="sv-SE"/>
            </a:p>
          </p:txBody>
        </p:sp>
        <p:sp>
          <p:nvSpPr>
            <p:cNvPr id="381" name="Rectangle 379"/>
            <p:cNvSpPr>
              <a:spLocks noChangeArrowheads="1"/>
            </p:cNvSpPr>
            <p:nvPr/>
          </p:nvSpPr>
          <p:spPr bwMode="auto">
            <a:xfrm>
              <a:off x="3162" y="3366"/>
              <a:ext cx="0" cy="1"/>
            </a:xfrm>
            <a:prstGeom prst="rect">
              <a:avLst/>
            </a:prstGeom>
            <a:solidFill>
              <a:srgbClr val="FFFF66"/>
            </a:solidFill>
            <a:ln w="0">
              <a:solidFill>
                <a:srgbClr val="000000"/>
              </a:solidFill>
              <a:miter lim="800000"/>
              <a:headEnd/>
              <a:tailEnd/>
            </a:ln>
          </p:spPr>
          <p:txBody>
            <a:bodyPr/>
            <a:lstStyle>
              <a:lvl1pPr eaLnBrk="0" hangingPunct="0">
                <a:spcBef>
                  <a:spcPct val="20000"/>
                </a:spcBef>
                <a:buFont typeface="Verdana" panose="020B0604030504040204" pitchFamily="34" charset="0"/>
                <a:buChar char="-"/>
                <a:defRPr sz="2100">
                  <a:solidFill>
                    <a:schemeClr val="tx1"/>
                  </a:solidFill>
                  <a:latin typeface="Georgia" panose="02040502050405020303" pitchFamily="18" charset="0"/>
                </a:defRPr>
              </a:lvl1pPr>
              <a:lvl2pPr marL="742950" indent="-285750" eaLnBrk="0" hangingPunct="0">
                <a:spcBef>
                  <a:spcPct val="20000"/>
                </a:spcBef>
                <a:buFont typeface="Verdana" panose="020B0604030504040204" pitchFamily="34" charset="0"/>
                <a:buChar char="-"/>
                <a:defRPr sz="2000">
                  <a:solidFill>
                    <a:schemeClr val="tx1"/>
                  </a:solidFill>
                  <a:latin typeface="Georgia" panose="02040502050405020303" pitchFamily="18" charset="0"/>
                </a:defRPr>
              </a:lvl2pPr>
              <a:lvl3pPr marL="1143000" indent="-228600" eaLnBrk="0" hangingPunct="0">
                <a:spcBef>
                  <a:spcPct val="20000"/>
                </a:spcBef>
                <a:buFont typeface="Verdana" panose="020B0604030504040204" pitchFamily="34" charset="0"/>
                <a:buChar char="-"/>
                <a:defRPr>
                  <a:solidFill>
                    <a:schemeClr val="tx1"/>
                  </a:solidFill>
                  <a:latin typeface="Georgia" panose="02040502050405020303" pitchFamily="18" charset="0"/>
                </a:defRPr>
              </a:lvl3pPr>
              <a:lvl4pPr marL="16002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4pPr>
              <a:lvl5pPr marL="20574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9pPr>
            </a:lstStyle>
            <a:p>
              <a:pPr eaLnBrk="1" hangingPunct="1">
                <a:spcBef>
                  <a:spcPct val="0"/>
                </a:spcBef>
                <a:buFontTx/>
                <a:buNone/>
              </a:pPr>
              <a:endParaRPr lang="sv-SE" altLang="sv-SE" sz="1800">
                <a:latin typeface="Verdana" panose="020B0604030504040204" pitchFamily="34" charset="0"/>
              </a:endParaRPr>
            </a:p>
          </p:txBody>
        </p:sp>
        <p:sp>
          <p:nvSpPr>
            <p:cNvPr id="382" name="Freeform 380"/>
            <p:cNvSpPr>
              <a:spLocks/>
            </p:cNvSpPr>
            <p:nvPr/>
          </p:nvSpPr>
          <p:spPr bwMode="auto">
            <a:xfrm>
              <a:off x="3478" y="2899"/>
              <a:ext cx="180" cy="337"/>
            </a:xfrm>
            <a:custGeom>
              <a:avLst/>
              <a:gdLst>
                <a:gd name="T0" fmla="*/ 0 w 719"/>
                <a:gd name="T1" fmla="*/ 0 h 1344"/>
                <a:gd name="T2" fmla="*/ 0 w 719"/>
                <a:gd name="T3" fmla="*/ 0 h 1344"/>
                <a:gd name="T4" fmla="*/ 0 w 719"/>
                <a:gd name="T5" fmla="*/ 0 h 1344"/>
                <a:gd name="T6" fmla="*/ 0 w 719"/>
                <a:gd name="T7" fmla="*/ 0 h 1344"/>
                <a:gd name="T8" fmla="*/ 0 w 719"/>
                <a:gd name="T9" fmla="*/ 0 h 1344"/>
                <a:gd name="T10" fmla="*/ 0 w 719"/>
                <a:gd name="T11" fmla="*/ 0 h 1344"/>
                <a:gd name="T12" fmla="*/ 0 w 719"/>
                <a:gd name="T13" fmla="*/ 0 h 1344"/>
                <a:gd name="T14" fmla="*/ 0 w 719"/>
                <a:gd name="T15" fmla="*/ 0 h 1344"/>
                <a:gd name="T16" fmla="*/ 0 w 719"/>
                <a:gd name="T17" fmla="*/ 0 h 1344"/>
                <a:gd name="T18" fmla="*/ 0 w 719"/>
                <a:gd name="T19" fmla="*/ 0 h 1344"/>
                <a:gd name="T20" fmla="*/ 0 w 719"/>
                <a:gd name="T21" fmla="*/ 0 h 1344"/>
                <a:gd name="T22" fmla="*/ 0 w 719"/>
                <a:gd name="T23" fmla="*/ 0 h 1344"/>
                <a:gd name="T24" fmla="*/ 0 w 719"/>
                <a:gd name="T25" fmla="*/ 0 h 1344"/>
                <a:gd name="T26" fmla="*/ 0 w 719"/>
                <a:gd name="T27" fmla="*/ 0 h 1344"/>
                <a:gd name="T28" fmla="*/ 0 w 719"/>
                <a:gd name="T29" fmla="*/ 0 h 1344"/>
                <a:gd name="T30" fmla="*/ 0 w 719"/>
                <a:gd name="T31" fmla="*/ 0 h 1344"/>
                <a:gd name="T32" fmla="*/ 0 w 719"/>
                <a:gd name="T33" fmla="*/ 0 h 1344"/>
                <a:gd name="T34" fmla="*/ 0 w 719"/>
                <a:gd name="T35" fmla="*/ 0 h 1344"/>
                <a:gd name="T36" fmla="*/ 0 w 719"/>
                <a:gd name="T37" fmla="*/ 0 h 1344"/>
                <a:gd name="T38" fmla="*/ 0 w 719"/>
                <a:gd name="T39" fmla="*/ 0 h 1344"/>
                <a:gd name="T40" fmla="*/ 0 w 719"/>
                <a:gd name="T41" fmla="*/ 0 h 1344"/>
                <a:gd name="T42" fmla="*/ 0 w 719"/>
                <a:gd name="T43" fmla="*/ 0 h 1344"/>
                <a:gd name="T44" fmla="*/ 0 w 719"/>
                <a:gd name="T45" fmla="*/ 0 h 1344"/>
                <a:gd name="T46" fmla="*/ 0 w 719"/>
                <a:gd name="T47" fmla="*/ 0 h 1344"/>
                <a:gd name="T48" fmla="*/ 0 w 719"/>
                <a:gd name="T49" fmla="*/ 0 h 1344"/>
                <a:gd name="T50" fmla="*/ 0 w 719"/>
                <a:gd name="T51" fmla="*/ 0 h 1344"/>
                <a:gd name="T52" fmla="*/ 0 w 719"/>
                <a:gd name="T53" fmla="*/ 0 h 1344"/>
                <a:gd name="T54" fmla="*/ 0 w 719"/>
                <a:gd name="T55" fmla="*/ 0 h 1344"/>
                <a:gd name="T56" fmla="*/ 0 w 719"/>
                <a:gd name="T57" fmla="*/ 0 h 1344"/>
                <a:gd name="T58" fmla="*/ 0 w 719"/>
                <a:gd name="T59" fmla="*/ 0 h 1344"/>
                <a:gd name="T60" fmla="*/ 0 w 719"/>
                <a:gd name="T61" fmla="*/ 0 h 1344"/>
                <a:gd name="T62" fmla="*/ 0 w 719"/>
                <a:gd name="T63" fmla="*/ 0 h 1344"/>
                <a:gd name="T64" fmla="*/ 0 w 719"/>
                <a:gd name="T65" fmla="*/ 0 h 1344"/>
                <a:gd name="T66" fmla="*/ 0 w 719"/>
                <a:gd name="T67" fmla="*/ 0 h 1344"/>
                <a:gd name="T68" fmla="*/ 0 w 719"/>
                <a:gd name="T69" fmla="*/ 0 h 1344"/>
                <a:gd name="T70" fmla="*/ 0 w 719"/>
                <a:gd name="T71" fmla="*/ 0 h 1344"/>
                <a:gd name="T72" fmla="*/ 0 w 719"/>
                <a:gd name="T73" fmla="*/ 0 h 1344"/>
                <a:gd name="T74" fmla="*/ 0 w 719"/>
                <a:gd name="T75" fmla="*/ 0 h 1344"/>
                <a:gd name="T76" fmla="*/ 0 w 719"/>
                <a:gd name="T77" fmla="*/ 0 h 1344"/>
                <a:gd name="T78" fmla="*/ 0 w 719"/>
                <a:gd name="T79" fmla="*/ 0 h 1344"/>
                <a:gd name="T80" fmla="*/ 0 w 719"/>
                <a:gd name="T81" fmla="*/ 0 h 1344"/>
                <a:gd name="T82" fmla="*/ 0 w 719"/>
                <a:gd name="T83" fmla="*/ 0 h 1344"/>
                <a:gd name="T84" fmla="*/ 0 w 719"/>
                <a:gd name="T85" fmla="*/ 0 h 1344"/>
                <a:gd name="T86" fmla="*/ 0 w 719"/>
                <a:gd name="T87" fmla="*/ 0 h 1344"/>
                <a:gd name="T88" fmla="*/ 0 w 719"/>
                <a:gd name="T89" fmla="*/ 0 h 1344"/>
                <a:gd name="T90" fmla="*/ 0 w 719"/>
                <a:gd name="T91" fmla="*/ 0 h 1344"/>
                <a:gd name="T92" fmla="*/ 0 w 719"/>
                <a:gd name="T93" fmla="*/ 0 h 1344"/>
                <a:gd name="T94" fmla="*/ 0 w 719"/>
                <a:gd name="T95" fmla="*/ 0 h 1344"/>
                <a:gd name="T96" fmla="*/ 0 w 719"/>
                <a:gd name="T97" fmla="*/ 0 h 1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9"/>
                <a:gd name="T148" fmla="*/ 0 h 1344"/>
                <a:gd name="T149" fmla="*/ 719 w 719"/>
                <a:gd name="T150" fmla="*/ 1344 h 13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9" h="1344">
                  <a:moveTo>
                    <a:pt x="644" y="672"/>
                  </a:moveTo>
                  <a:lnTo>
                    <a:pt x="669" y="747"/>
                  </a:lnTo>
                  <a:lnTo>
                    <a:pt x="644" y="772"/>
                  </a:lnTo>
                  <a:lnTo>
                    <a:pt x="620" y="772"/>
                  </a:lnTo>
                  <a:lnTo>
                    <a:pt x="570" y="772"/>
                  </a:lnTo>
                  <a:lnTo>
                    <a:pt x="496" y="772"/>
                  </a:lnTo>
                  <a:lnTo>
                    <a:pt x="496" y="797"/>
                  </a:lnTo>
                  <a:lnTo>
                    <a:pt x="570" y="822"/>
                  </a:lnTo>
                  <a:lnTo>
                    <a:pt x="620" y="797"/>
                  </a:lnTo>
                  <a:lnTo>
                    <a:pt x="669" y="846"/>
                  </a:lnTo>
                  <a:lnTo>
                    <a:pt x="644" y="896"/>
                  </a:lnTo>
                  <a:lnTo>
                    <a:pt x="669" y="921"/>
                  </a:lnTo>
                  <a:lnTo>
                    <a:pt x="719" y="921"/>
                  </a:lnTo>
                  <a:lnTo>
                    <a:pt x="719" y="971"/>
                  </a:lnTo>
                  <a:lnTo>
                    <a:pt x="694" y="971"/>
                  </a:lnTo>
                  <a:lnTo>
                    <a:pt x="669" y="996"/>
                  </a:lnTo>
                  <a:lnTo>
                    <a:pt x="644" y="1046"/>
                  </a:lnTo>
                  <a:lnTo>
                    <a:pt x="669" y="1070"/>
                  </a:lnTo>
                  <a:lnTo>
                    <a:pt x="620" y="1120"/>
                  </a:lnTo>
                  <a:lnTo>
                    <a:pt x="620" y="1145"/>
                  </a:lnTo>
                  <a:lnTo>
                    <a:pt x="620" y="1195"/>
                  </a:lnTo>
                  <a:lnTo>
                    <a:pt x="570" y="1195"/>
                  </a:lnTo>
                  <a:lnTo>
                    <a:pt x="545" y="1220"/>
                  </a:lnTo>
                  <a:lnTo>
                    <a:pt x="545" y="1195"/>
                  </a:lnTo>
                  <a:lnTo>
                    <a:pt x="520" y="1220"/>
                  </a:lnTo>
                  <a:lnTo>
                    <a:pt x="471" y="1195"/>
                  </a:lnTo>
                  <a:lnTo>
                    <a:pt x="446" y="1220"/>
                  </a:lnTo>
                  <a:lnTo>
                    <a:pt x="421" y="1220"/>
                  </a:lnTo>
                  <a:lnTo>
                    <a:pt x="397" y="1245"/>
                  </a:lnTo>
                  <a:lnTo>
                    <a:pt x="372" y="1294"/>
                  </a:lnTo>
                  <a:lnTo>
                    <a:pt x="372" y="1319"/>
                  </a:lnTo>
                  <a:lnTo>
                    <a:pt x="322" y="1344"/>
                  </a:lnTo>
                  <a:lnTo>
                    <a:pt x="347" y="1319"/>
                  </a:lnTo>
                  <a:lnTo>
                    <a:pt x="347" y="1269"/>
                  </a:lnTo>
                  <a:lnTo>
                    <a:pt x="322" y="1269"/>
                  </a:lnTo>
                  <a:lnTo>
                    <a:pt x="322" y="1220"/>
                  </a:lnTo>
                  <a:lnTo>
                    <a:pt x="298" y="1245"/>
                  </a:lnTo>
                  <a:lnTo>
                    <a:pt x="273" y="1319"/>
                  </a:lnTo>
                  <a:lnTo>
                    <a:pt x="223" y="1344"/>
                  </a:lnTo>
                  <a:lnTo>
                    <a:pt x="199" y="1294"/>
                  </a:lnTo>
                  <a:lnTo>
                    <a:pt x="174" y="1294"/>
                  </a:lnTo>
                  <a:lnTo>
                    <a:pt x="149" y="1344"/>
                  </a:lnTo>
                  <a:lnTo>
                    <a:pt x="124" y="1344"/>
                  </a:lnTo>
                  <a:lnTo>
                    <a:pt x="124" y="1319"/>
                  </a:lnTo>
                  <a:lnTo>
                    <a:pt x="99" y="1319"/>
                  </a:lnTo>
                  <a:lnTo>
                    <a:pt x="99" y="1245"/>
                  </a:lnTo>
                  <a:lnTo>
                    <a:pt x="75" y="1245"/>
                  </a:lnTo>
                  <a:lnTo>
                    <a:pt x="25" y="1220"/>
                  </a:lnTo>
                  <a:lnTo>
                    <a:pt x="50" y="1195"/>
                  </a:lnTo>
                  <a:lnTo>
                    <a:pt x="25" y="1170"/>
                  </a:lnTo>
                  <a:lnTo>
                    <a:pt x="0" y="1070"/>
                  </a:lnTo>
                  <a:lnTo>
                    <a:pt x="25" y="971"/>
                  </a:lnTo>
                  <a:lnTo>
                    <a:pt x="0" y="921"/>
                  </a:lnTo>
                  <a:lnTo>
                    <a:pt x="25" y="896"/>
                  </a:lnTo>
                  <a:lnTo>
                    <a:pt x="25" y="846"/>
                  </a:lnTo>
                  <a:lnTo>
                    <a:pt x="25" y="772"/>
                  </a:lnTo>
                  <a:lnTo>
                    <a:pt x="25" y="747"/>
                  </a:lnTo>
                  <a:lnTo>
                    <a:pt x="75" y="697"/>
                  </a:lnTo>
                  <a:lnTo>
                    <a:pt x="99" y="647"/>
                  </a:lnTo>
                  <a:lnTo>
                    <a:pt x="75" y="573"/>
                  </a:lnTo>
                  <a:lnTo>
                    <a:pt x="75" y="548"/>
                  </a:lnTo>
                  <a:lnTo>
                    <a:pt x="99" y="573"/>
                  </a:lnTo>
                  <a:lnTo>
                    <a:pt x="99" y="498"/>
                  </a:lnTo>
                  <a:lnTo>
                    <a:pt x="99" y="423"/>
                  </a:lnTo>
                  <a:lnTo>
                    <a:pt x="99" y="399"/>
                  </a:lnTo>
                  <a:lnTo>
                    <a:pt x="75" y="349"/>
                  </a:lnTo>
                  <a:lnTo>
                    <a:pt x="99" y="324"/>
                  </a:lnTo>
                  <a:lnTo>
                    <a:pt x="99" y="274"/>
                  </a:lnTo>
                  <a:lnTo>
                    <a:pt x="99" y="200"/>
                  </a:lnTo>
                  <a:lnTo>
                    <a:pt x="75" y="200"/>
                  </a:lnTo>
                  <a:lnTo>
                    <a:pt x="50" y="175"/>
                  </a:lnTo>
                  <a:lnTo>
                    <a:pt x="124" y="150"/>
                  </a:lnTo>
                  <a:lnTo>
                    <a:pt x="99" y="100"/>
                  </a:lnTo>
                  <a:lnTo>
                    <a:pt x="248" y="125"/>
                  </a:lnTo>
                  <a:lnTo>
                    <a:pt x="248" y="50"/>
                  </a:lnTo>
                  <a:lnTo>
                    <a:pt x="273" y="25"/>
                  </a:lnTo>
                  <a:lnTo>
                    <a:pt x="298" y="0"/>
                  </a:lnTo>
                  <a:lnTo>
                    <a:pt x="298" y="50"/>
                  </a:lnTo>
                  <a:lnTo>
                    <a:pt x="322" y="75"/>
                  </a:lnTo>
                  <a:lnTo>
                    <a:pt x="372" y="50"/>
                  </a:lnTo>
                  <a:lnTo>
                    <a:pt x="372" y="75"/>
                  </a:lnTo>
                  <a:lnTo>
                    <a:pt x="397" y="75"/>
                  </a:lnTo>
                  <a:lnTo>
                    <a:pt x="421" y="100"/>
                  </a:lnTo>
                  <a:lnTo>
                    <a:pt x="471" y="150"/>
                  </a:lnTo>
                  <a:lnTo>
                    <a:pt x="520" y="200"/>
                  </a:lnTo>
                  <a:lnTo>
                    <a:pt x="545" y="274"/>
                  </a:lnTo>
                  <a:lnTo>
                    <a:pt x="545" y="299"/>
                  </a:lnTo>
                  <a:lnTo>
                    <a:pt x="595" y="324"/>
                  </a:lnTo>
                  <a:lnTo>
                    <a:pt x="620" y="399"/>
                  </a:lnTo>
                  <a:lnTo>
                    <a:pt x="595" y="448"/>
                  </a:lnTo>
                  <a:lnTo>
                    <a:pt x="620" y="473"/>
                  </a:lnTo>
                  <a:lnTo>
                    <a:pt x="644" y="473"/>
                  </a:lnTo>
                  <a:lnTo>
                    <a:pt x="644" y="523"/>
                  </a:lnTo>
                  <a:lnTo>
                    <a:pt x="644" y="573"/>
                  </a:lnTo>
                  <a:lnTo>
                    <a:pt x="694" y="573"/>
                  </a:lnTo>
                  <a:lnTo>
                    <a:pt x="694" y="598"/>
                  </a:lnTo>
                  <a:lnTo>
                    <a:pt x="694" y="623"/>
                  </a:lnTo>
                  <a:lnTo>
                    <a:pt x="694" y="672"/>
                  </a:lnTo>
                  <a:lnTo>
                    <a:pt x="644" y="672"/>
                  </a:lnTo>
                  <a:close/>
                </a:path>
              </a:pathLst>
            </a:custGeom>
            <a:solidFill>
              <a:srgbClr val="FFFF66"/>
            </a:solidFill>
            <a:ln w="0">
              <a:solidFill>
                <a:srgbClr val="000000"/>
              </a:solidFill>
              <a:prstDash val="solid"/>
              <a:round/>
              <a:headEnd/>
              <a:tailEnd/>
            </a:ln>
          </p:spPr>
          <p:txBody>
            <a:bodyPr/>
            <a:lstStyle/>
            <a:p>
              <a:endParaRPr lang="sv-SE"/>
            </a:p>
          </p:txBody>
        </p:sp>
        <p:sp>
          <p:nvSpPr>
            <p:cNvPr id="383" name="Freeform 381"/>
            <p:cNvSpPr>
              <a:spLocks/>
            </p:cNvSpPr>
            <p:nvPr/>
          </p:nvSpPr>
          <p:spPr bwMode="auto">
            <a:xfrm>
              <a:off x="3623" y="2880"/>
              <a:ext cx="229" cy="244"/>
            </a:xfrm>
            <a:custGeom>
              <a:avLst/>
              <a:gdLst>
                <a:gd name="T0" fmla="*/ 0 w 916"/>
                <a:gd name="T1" fmla="*/ 0 h 971"/>
                <a:gd name="T2" fmla="*/ 0 w 916"/>
                <a:gd name="T3" fmla="*/ 0 h 971"/>
                <a:gd name="T4" fmla="*/ 0 w 916"/>
                <a:gd name="T5" fmla="*/ 0 h 971"/>
                <a:gd name="T6" fmla="*/ 0 w 916"/>
                <a:gd name="T7" fmla="*/ 0 h 971"/>
                <a:gd name="T8" fmla="*/ 0 w 916"/>
                <a:gd name="T9" fmla="*/ 0 h 971"/>
                <a:gd name="T10" fmla="*/ 0 w 916"/>
                <a:gd name="T11" fmla="*/ 0 h 971"/>
                <a:gd name="T12" fmla="*/ 0 w 916"/>
                <a:gd name="T13" fmla="*/ 0 h 971"/>
                <a:gd name="T14" fmla="*/ 0 w 916"/>
                <a:gd name="T15" fmla="*/ 0 h 971"/>
                <a:gd name="T16" fmla="*/ 0 w 916"/>
                <a:gd name="T17" fmla="*/ 0 h 971"/>
                <a:gd name="T18" fmla="*/ 0 w 916"/>
                <a:gd name="T19" fmla="*/ 0 h 971"/>
                <a:gd name="T20" fmla="*/ 0 w 916"/>
                <a:gd name="T21" fmla="*/ 0 h 971"/>
                <a:gd name="T22" fmla="*/ 0 w 916"/>
                <a:gd name="T23" fmla="*/ 0 h 971"/>
                <a:gd name="T24" fmla="*/ 0 w 916"/>
                <a:gd name="T25" fmla="*/ 0 h 971"/>
                <a:gd name="T26" fmla="*/ 0 w 916"/>
                <a:gd name="T27" fmla="*/ 0 h 971"/>
                <a:gd name="T28" fmla="*/ 0 w 916"/>
                <a:gd name="T29" fmla="*/ 0 h 971"/>
                <a:gd name="T30" fmla="*/ 0 w 916"/>
                <a:gd name="T31" fmla="*/ 0 h 971"/>
                <a:gd name="T32" fmla="*/ 0 w 916"/>
                <a:gd name="T33" fmla="*/ 0 h 971"/>
                <a:gd name="T34" fmla="*/ 0 w 916"/>
                <a:gd name="T35" fmla="*/ 0 h 971"/>
                <a:gd name="T36" fmla="*/ 0 w 916"/>
                <a:gd name="T37" fmla="*/ 0 h 971"/>
                <a:gd name="T38" fmla="*/ 0 w 916"/>
                <a:gd name="T39" fmla="*/ 0 h 971"/>
                <a:gd name="T40" fmla="*/ 0 w 916"/>
                <a:gd name="T41" fmla="*/ 0 h 971"/>
                <a:gd name="T42" fmla="*/ 0 w 916"/>
                <a:gd name="T43" fmla="*/ 0 h 971"/>
                <a:gd name="T44" fmla="*/ 0 w 916"/>
                <a:gd name="T45" fmla="*/ 0 h 971"/>
                <a:gd name="T46" fmla="*/ 0 w 916"/>
                <a:gd name="T47" fmla="*/ 0 h 971"/>
                <a:gd name="T48" fmla="*/ 0 w 916"/>
                <a:gd name="T49" fmla="*/ 0 h 971"/>
                <a:gd name="T50" fmla="*/ 0 w 916"/>
                <a:gd name="T51" fmla="*/ 0 h 971"/>
                <a:gd name="T52" fmla="*/ 0 w 916"/>
                <a:gd name="T53" fmla="*/ 0 h 971"/>
                <a:gd name="T54" fmla="*/ 0 w 916"/>
                <a:gd name="T55" fmla="*/ 0 h 971"/>
                <a:gd name="T56" fmla="*/ 0 w 916"/>
                <a:gd name="T57" fmla="*/ 0 h 971"/>
                <a:gd name="T58" fmla="*/ 0 w 916"/>
                <a:gd name="T59" fmla="*/ 0 h 971"/>
                <a:gd name="T60" fmla="*/ 0 w 916"/>
                <a:gd name="T61" fmla="*/ 0 h 971"/>
                <a:gd name="T62" fmla="*/ 0 w 916"/>
                <a:gd name="T63" fmla="*/ 0 h 971"/>
                <a:gd name="T64" fmla="*/ 0 w 916"/>
                <a:gd name="T65" fmla="*/ 0 h 971"/>
                <a:gd name="T66" fmla="*/ 0 w 916"/>
                <a:gd name="T67" fmla="*/ 0 h 971"/>
                <a:gd name="T68" fmla="*/ 0 w 916"/>
                <a:gd name="T69" fmla="*/ 0 h 971"/>
                <a:gd name="T70" fmla="*/ 0 w 916"/>
                <a:gd name="T71" fmla="*/ 0 h 971"/>
                <a:gd name="T72" fmla="*/ 0 w 916"/>
                <a:gd name="T73" fmla="*/ 0 h 971"/>
                <a:gd name="T74" fmla="*/ 0 w 916"/>
                <a:gd name="T75" fmla="*/ 0 h 971"/>
                <a:gd name="T76" fmla="*/ 0 w 916"/>
                <a:gd name="T77" fmla="*/ 0 h 971"/>
                <a:gd name="T78" fmla="*/ 0 w 916"/>
                <a:gd name="T79" fmla="*/ 0 h 971"/>
                <a:gd name="T80" fmla="*/ 0 w 916"/>
                <a:gd name="T81" fmla="*/ 0 h 971"/>
                <a:gd name="T82" fmla="*/ 0 w 916"/>
                <a:gd name="T83" fmla="*/ 0 h 971"/>
                <a:gd name="T84" fmla="*/ 0 w 916"/>
                <a:gd name="T85" fmla="*/ 0 h 971"/>
                <a:gd name="T86" fmla="*/ 0 w 916"/>
                <a:gd name="T87" fmla="*/ 0 h 971"/>
                <a:gd name="T88" fmla="*/ 0 w 916"/>
                <a:gd name="T89" fmla="*/ 0 h 971"/>
                <a:gd name="T90" fmla="*/ 0 w 916"/>
                <a:gd name="T91" fmla="*/ 0 h 9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6"/>
                <a:gd name="T139" fmla="*/ 0 h 971"/>
                <a:gd name="T140" fmla="*/ 916 w 916"/>
                <a:gd name="T141" fmla="*/ 971 h 9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6" h="971">
                  <a:moveTo>
                    <a:pt x="75" y="573"/>
                  </a:moveTo>
                  <a:lnTo>
                    <a:pt x="50" y="622"/>
                  </a:lnTo>
                  <a:lnTo>
                    <a:pt x="75" y="647"/>
                  </a:lnTo>
                  <a:lnTo>
                    <a:pt x="99" y="647"/>
                  </a:lnTo>
                  <a:lnTo>
                    <a:pt x="99" y="697"/>
                  </a:lnTo>
                  <a:lnTo>
                    <a:pt x="99" y="747"/>
                  </a:lnTo>
                  <a:lnTo>
                    <a:pt x="149" y="747"/>
                  </a:lnTo>
                  <a:lnTo>
                    <a:pt x="149" y="772"/>
                  </a:lnTo>
                  <a:lnTo>
                    <a:pt x="149" y="797"/>
                  </a:lnTo>
                  <a:lnTo>
                    <a:pt x="149" y="846"/>
                  </a:lnTo>
                  <a:lnTo>
                    <a:pt x="99" y="846"/>
                  </a:lnTo>
                  <a:lnTo>
                    <a:pt x="124" y="921"/>
                  </a:lnTo>
                  <a:lnTo>
                    <a:pt x="99" y="946"/>
                  </a:lnTo>
                  <a:lnTo>
                    <a:pt x="174" y="946"/>
                  </a:lnTo>
                  <a:lnTo>
                    <a:pt x="198" y="971"/>
                  </a:lnTo>
                  <a:lnTo>
                    <a:pt x="223" y="971"/>
                  </a:lnTo>
                  <a:lnTo>
                    <a:pt x="248" y="921"/>
                  </a:lnTo>
                  <a:lnTo>
                    <a:pt x="297" y="896"/>
                  </a:lnTo>
                  <a:lnTo>
                    <a:pt x="322" y="896"/>
                  </a:lnTo>
                  <a:lnTo>
                    <a:pt x="347" y="921"/>
                  </a:lnTo>
                  <a:lnTo>
                    <a:pt x="421" y="896"/>
                  </a:lnTo>
                  <a:lnTo>
                    <a:pt x="421" y="871"/>
                  </a:lnTo>
                  <a:lnTo>
                    <a:pt x="396" y="846"/>
                  </a:lnTo>
                  <a:lnTo>
                    <a:pt x="396" y="821"/>
                  </a:lnTo>
                  <a:lnTo>
                    <a:pt x="322" y="846"/>
                  </a:lnTo>
                  <a:lnTo>
                    <a:pt x="322" y="797"/>
                  </a:lnTo>
                  <a:lnTo>
                    <a:pt x="372" y="797"/>
                  </a:lnTo>
                  <a:lnTo>
                    <a:pt x="396" y="772"/>
                  </a:lnTo>
                  <a:lnTo>
                    <a:pt x="446" y="797"/>
                  </a:lnTo>
                  <a:lnTo>
                    <a:pt x="495" y="772"/>
                  </a:lnTo>
                  <a:lnTo>
                    <a:pt x="520" y="747"/>
                  </a:lnTo>
                  <a:lnTo>
                    <a:pt x="545" y="722"/>
                  </a:lnTo>
                  <a:lnTo>
                    <a:pt x="545" y="697"/>
                  </a:lnTo>
                  <a:lnTo>
                    <a:pt x="570" y="672"/>
                  </a:lnTo>
                  <a:lnTo>
                    <a:pt x="595" y="697"/>
                  </a:lnTo>
                  <a:lnTo>
                    <a:pt x="644" y="747"/>
                  </a:lnTo>
                  <a:lnTo>
                    <a:pt x="669" y="722"/>
                  </a:lnTo>
                  <a:lnTo>
                    <a:pt x="694" y="697"/>
                  </a:lnTo>
                  <a:lnTo>
                    <a:pt x="718" y="697"/>
                  </a:lnTo>
                  <a:lnTo>
                    <a:pt x="694" y="597"/>
                  </a:lnTo>
                  <a:lnTo>
                    <a:pt x="669" y="548"/>
                  </a:lnTo>
                  <a:lnTo>
                    <a:pt x="644" y="498"/>
                  </a:lnTo>
                  <a:lnTo>
                    <a:pt x="669" y="473"/>
                  </a:lnTo>
                  <a:lnTo>
                    <a:pt x="694" y="423"/>
                  </a:lnTo>
                  <a:lnTo>
                    <a:pt x="743" y="423"/>
                  </a:lnTo>
                  <a:lnTo>
                    <a:pt x="768" y="448"/>
                  </a:lnTo>
                  <a:lnTo>
                    <a:pt x="817" y="398"/>
                  </a:lnTo>
                  <a:lnTo>
                    <a:pt x="817" y="349"/>
                  </a:lnTo>
                  <a:lnTo>
                    <a:pt x="793" y="324"/>
                  </a:lnTo>
                  <a:lnTo>
                    <a:pt x="817" y="299"/>
                  </a:lnTo>
                  <a:lnTo>
                    <a:pt x="842" y="299"/>
                  </a:lnTo>
                  <a:lnTo>
                    <a:pt x="842" y="249"/>
                  </a:lnTo>
                  <a:lnTo>
                    <a:pt x="867" y="274"/>
                  </a:lnTo>
                  <a:lnTo>
                    <a:pt x="892" y="249"/>
                  </a:lnTo>
                  <a:lnTo>
                    <a:pt x="892" y="199"/>
                  </a:lnTo>
                  <a:lnTo>
                    <a:pt x="916" y="174"/>
                  </a:lnTo>
                  <a:lnTo>
                    <a:pt x="916" y="75"/>
                  </a:lnTo>
                  <a:lnTo>
                    <a:pt x="892" y="50"/>
                  </a:lnTo>
                  <a:lnTo>
                    <a:pt x="892" y="25"/>
                  </a:lnTo>
                  <a:lnTo>
                    <a:pt x="842" y="0"/>
                  </a:lnTo>
                  <a:lnTo>
                    <a:pt x="793" y="50"/>
                  </a:lnTo>
                  <a:lnTo>
                    <a:pt x="718" y="25"/>
                  </a:lnTo>
                  <a:lnTo>
                    <a:pt x="694" y="50"/>
                  </a:lnTo>
                  <a:lnTo>
                    <a:pt x="694" y="75"/>
                  </a:lnTo>
                  <a:lnTo>
                    <a:pt x="669" y="100"/>
                  </a:lnTo>
                  <a:lnTo>
                    <a:pt x="619" y="125"/>
                  </a:lnTo>
                  <a:lnTo>
                    <a:pt x="545" y="125"/>
                  </a:lnTo>
                  <a:lnTo>
                    <a:pt x="520" y="125"/>
                  </a:lnTo>
                  <a:lnTo>
                    <a:pt x="520" y="150"/>
                  </a:lnTo>
                  <a:lnTo>
                    <a:pt x="495" y="199"/>
                  </a:lnTo>
                  <a:lnTo>
                    <a:pt x="471" y="224"/>
                  </a:lnTo>
                  <a:lnTo>
                    <a:pt x="372" y="224"/>
                  </a:lnTo>
                  <a:lnTo>
                    <a:pt x="372" y="174"/>
                  </a:lnTo>
                  <a:lnTo>
                    <a:pt x="347" y="174"/>
                  </a:lnTo>
                  <a:lnTo>
                    <a:pt x="322" y="174"/>
                  </a:lnTo>
                  <a:lnTo>
                    <a:pt x="297" y="125"/>
                  </a:lnTo>
                  <a:lnTo>
                    <a:pt x="273" y="125"/>
                  </a:lnTo>
                  <a:lnTo>
                    <a:pt x="248" y="150"/>
                  </a:lnTo>
                  <a:lnTo>
                    <a:pt x="198" y="125"/>
                  </a:lnTo>
                  <a:lnTo>
                    <a:pt x="174" y="174"/>
                  </a:lnTo>
                  <a:lnTo>
                    <a:pt x="149" y="174"/>
                  </a:lnTo>
                  <a:lnTo>
                    <a:pt x="149" y="199"/>
                  </a:lnTo>
                  <a:lnTo>
                    <a:pt x="124" y="249"/>
                  </a:lnTo>
                  <a:lnTo>
                    <a:pt x="149" y="299"/>
                  </a:lnTo>
                  <a:lnTo>
                    <a:pt x="149" y="349"/>
                  </a:lnTo>
                  <a:lnTo>
                    <a:pt x="99" y="349"/>
                  </a:lnTo>
                  <a:lnTo>
                    <a:pt x="75" y="349"/>
                  </a:lnTo>
                  <a:lnTo>
                    <a:pt x="50" y="398"/>
                  </a:lnTo>
                  <a:lnTo>
                    <a:pt x="0" y="448"/>
                  </a:lnTo>
                  <a:lnTo>
                    <a:pt x="0" y="473"/>
                  </a:lnTo>
                  <a:lnTo>
                    <a:pt x="50" y="498"/>
                  </a:lnTo>
                  <a:lnTo>
                    <a:pt x="75" y="573"/>
                  </a:lnTo>
                  <a:close/>
                </a:path>
              </a:pathLst>
            </a:custGeom>
            <a:solidFill>
              <a:srgbClr val="FFFF66"/>
            </a:solidFill>
            <a:ln w="0">
              <a:solidFill>
                <a:srgbClr val="000000"/>
              </a:solidFill>
              <a:prstDash val="solid"/>
              <a:round/>
              <a:headEnd/>
              <a:tailEnd/>
            </a:ln>
          </p:spPr>
          <p:txBody>
            <a:bodyPr/>
            <a:lstStyle/>
            <a:p>
              <a:endParaRPr lang="sv-SE"/>
            </a:p>
          </p:txBody>
        </p:sp>
        <p:sp>
          <p:nvSpPr>
            <p:cNvPr id="384" name="Freeform 382"/>
            <p:cNvSpPr>
              <a:spLocks/>
            </p:cNvSpPr>
            <p:nvPr/>
          </p:nvSpPr>
          <p:spPr bwMode="auto">
            <a:xfrm>
              <a:off x="3261" y="2388"/>
              <a:ext cx="508" cy="580"/>
            </a:xfrm>
            <a:custGeom>
              <a:avLst/>
              <a:gdLst>
                <a:gd name="T0" fmla="*/ 0 w 2030"/>
                <a:gd name="T1" fmla="*/ 0 h 2314"/>
                <a:gd name="T2" fmla="*/ 0 w 2030"/>
                <a:gd name="T3" fmla="*/ 0 h 2314"/>
                <a:gd name="T4" fmla="*/ 0 w 2030"/>
                <a:gd name="T5" fmla="*/ 0 h 2314"/>
                <a:gd name="T6" fmla="*/ 0 w 2030"/>
                <a:gd name="T7" fmla="*/ 0 h 2314"/>
                <a:gd name="T8" fmla="*/ 0 w 2030"/>
                <a:gd name="T9" fmla="*/ 0 h 2314"/>
                <a:gd name="T10" fmla="*/ 0 w 2030"/>
                <a:gd name="T11" fmla="*/ 0 h 2314"/>
                <a:gd name="T12" fmla="*/ 0 w 2030"/>
                <a:gd name="T13" fmla="*/ 0 h 2314"/>
                <a:gd name="T14" fmla="*/ 0 w 2030"/>
                <a:gd name="T15" fmla="*/ 0 h 2314"/>
                <a:gd name="T16" fmla="*/ 0 w 2030"/>
                <a:gd name="T17" fmla="*/ 0 h 2314"/>
                <a:gd name="T18" fmla="*/ 0 w 2030"/>
                <a:gd name="T19" fmla="*/ 0 h 2314"/>
                <a:gd name="T20" fmla="*/ 0 w 2030"/>
                <a:gd name="T21" fmla="*/ 0 h 2314"/>
                <a:gd name="T22" fmla="*/ 0 w 2030"/>
                <a:gd name="T23" fmla="*/ 0 h 2314"/>
                <a:gd name="T24" fmla="*/ 0 w 2030"/>
                <a:gd name="T25" fmla="*/ 0 h 2314"/>
                <a:gd name="T26" fmla="*/ 0 w 2030"/>
                <a:gd name="T27" fmla="*/ 0 h 2314"/>
                <a:gd name="T28" fmla="*/ 0 w 2030"/>
                <a:gd name="T29" fmla="*/ 0 h 2314"/>
                <a:gd name="T30" fmla="*/ 0 w 2030"/>
                <a:gd name="T31" fmla="*/ 0 h 2314"/>
                <a:gd name="T32" fmla="*/ 0 w 2030"/>
                <a:gd name="T33" fmla="*/ 0 h 2314"/>
                <a:gd name="T34" fmla="*/ 0 w 2030"/>
                <a:gd name="T35" fmla="*/ 0 h 2314"/>
                <a:gd name="T36" fmla="*/ 0 w 2030"/>
                <a:gd name="T37" fmla="*/ 0 h 2314"/>
                <a:gd name="T38" fmla="*/ 0 w 2030"/>
                <a:gd name="T39" fmla="*/ 0 h 2314"/>
                <a:gd name="T40" fmla="*/ 0 w 2030"/>
                <a:gd name="T41" fmla="*/ 0 h 2314"/>
                <a:gd name="T42" fmla="*/ 0 w 2030"/>
                <a:gd name="T43" fmla="*/ 0 h 2314"/>
                <a:gd name="T44" fmla="*/ 0 w 2030"/>
                <a:gd name="T45" fmla="*/ 0 h 2314"/>
                <a:gd name="T46" fmla="*/ 0 w 2030"/>
                <a:gd name="T47" fmla="*/ 0 h 2314"/>
                <a:gd name="T48" fmla="*/ 0 w 2030"/>
                <a:gd name="T49" fmla="*/ 0 h 2314"/>
                <a:gd name="T50" fmla="*/ 0 w 2030"/>
                <a:gd name="T51" fmla="*/ 0 h 2314"/>
                <a:gd name="T52" fmla="*/ 0 w 2030"/>
                <a:gd name="T53" fmla="*/ 0 h 2314"/>
                <a:gd name="T54" fmla="*/ 0 w 2030"/>
                <a:gd name="T55" fmla="*/ 0 h 2314"/>
                <a:gd name="T56" fmla="*/ 0 w 2030"/>
                <a:gd name="T57" fmla="*/ 0 h 2314"/>
                <a:gd name="T58" fmla="*/ 0 w 2030"/>
                <a:gd name="T59" fmla="*/ 0 h 2314"/>
                <a:gd name="T60" fmla="*/ 0 w 2030"/>
                <a:gd name="T61" fmla="*/ 0 h 2314"/>
                <a:gd name="T62" fmla="*/ 0 w 2030"/>
                <a:gd name="T63" fmla="*/ 0 h 2314"/>
                <a:gd name="T64" fmla="*/ 0 w 2030"/>
                <a:gd name="T65" fmla="*/ 0 h 2314"/>
                <a:gd name="T66" fmla="*/ 0 w 2030"/>
                <a:gd name="T67" fmla="*/ 0 h 2314"/>
                <a:gd name="T68" fmla="*/ 0 w 2030"/>
                <a:gd name="T69" fmla="*/ 0 h 2314"/>
                <a:gd name="T70" fmla="*/ 0 w 2030"/>
                <a:gd name="T71" fmla="*/ 0 h 2314"/>
                <a:gd name="T72" fmla="*/ 0 w 2030"/>
                <a:gd name="T73" fmla="*/ 0 h 2314"/>
                <a:gd name="T74" fmla="*/ 0 w 2030"/>
                <a:gd name="T75" fmla="*/ 0 h 2314"/>
                <a:gd name="T76" fmla="*/ 0 w 2030"/>
                <a:gd name="T77" fmla="*/ 0 h 2314"/>
                <a:gd name="T78" fmla="*/ 0 w 2030"/>
                <a:gd name="T79" fmla="*/ 0 h 2314"/>
                <a:gd name="T80" fmla="*/ 0 w 2030"/>
                <a:gd name="T81" fmla="*/ 0 h 2314"/>
                <a:gd name="T82" fmla="*/ 0 w 2030"/>
                <a:gd name="T83" fmla="*/ 0 h 2314"/>
                <a:gd name="T84" fmla="*/ 0 w 2030"/>
                <a:gd name="T85" fmla="*/ 0 h 2314"/>
                <a:gd name="T86" fmla="*/ 0 w 2030"/>
                <a:gd name="T87" fmla="*/ 0 h 2314"/>
                <a:gd name="T88" fmla="*/ 0 w 2030"/>
                <a:gd name="T89" fmla="*/ 0 h 23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30"/>
                <a:gd name="T136" fmla="*/ 0 h 2314"/>
                <a:gd name="T137" fmla="*/ 2030 w 2030"/>
                <a:gd name="T138" fmla="*/ 2314 h 23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30" h="2314">
                  <a:moveTo>
                    <a:pt x="743" y="1916"/>
                  </a:moveTo>
                  <a:lnTo>
                    <a:pt x="743" y="1991"/>
                  </a:lnTo>
                  <a:lnTo>
                    <a:pt x="693" y="1916"/>
                  </a:lnTo>
                  <a:lnTo>
                    <a:pt x="644" y="1767"/>
                  </a:lnTo>
                  <a:lnTo>
                    <a:pt x="569" y="1767"/>
                  </a:lnTo>
                  <a:lnTo>
                    <a:pt x="544" y="1742"/>
                  </a:lnTo>
                  <a:lnTo>
                    <a:pt x="520" y="1667"/>
                  </a:lnTo>
                  <a:lnTo>
                    <a:pt x="470" y="1543"/>
                  </a:lnTo>
                  <a:lnTo>
                    <a:pt x="445" y="1493"/>
                  </a:lnTo>
                  <a:lnTo>
                    <a:pt x="421" y="1493"/>
                  </a:lnTo>
                  <a:lnTo>
                    <a:pt x="396" y="1418"/>
                  </a:lnTo>
                  <a:lnTo>
                    <a:pt x="198" y="1195"/>
                  </a:lnTo>
                  <a:lnTo>
                    <a:pt x="198" y="1145"/>
                  </a:lnTo>
                  <a:lnTo>
                    <a:pt x="198" y="1045"/>
                  </a:lnTo>
                  <a:lnTo>
                    <a:pt x="247" y="1020"/>
                  </a:lnTo>
                  <a:lnTo>
                    <a:pt x="272" y="971"/>
                  </a:lnTo>
                  <a:lnTo>
                    <a:pt x="297" y="871"/>
                  </a:lnTo>
                  <a:lnTo>
                    <a:pt x="173" y="647"/>
                  </a:lnTo>
                  <a:lnTo>
                    <a:pt x="99" y="647"/>
                  </a:lnTo>
                  <a:lnTo>
                    <a:pt x="0" y="498"/>
                  </a:lnTo>
                  <a:lnTo>
                    <a:pt x="74" y="0"/>
                  </a:lnTo>
                  <a:lnTo>
                    <a:pt x="223" y="50"/>
                  </a:lnTo>
                  <a:lnTo>
                    <a:pt x="297" y="50"/>
                  </a:lnTo>
                  <a:lnTo>
                    <a:pt x="346" y="125"/>
                  </a:lnTo>
                  <a:lnTo>
                    <a:pt x="396" y="174"/>
                  </a:lnTo>
                  <a:lnTo>
                    <a:pt x="445" y="249"/>
                  </a:lnTo>
                  <a:lnTo>
                    <a:pt x="520" y="199"/>
                  </a:lnTo>
                  <a:lnTo>
                    <a:pt x="520" y="249"/>
                  </a:lnTo>
                  <a:lnTo>
                    <a:pt x="544" y="249"/>
                  </a:lnTo>
                  <a:lnTo>
                    <a:pt x="470" y="324"/>
                  </a:lnTo>
                  <a:lnTo>
                    <a:pt x="544" y="423"/>
                  </a:lnTo>
                  <a:lnTo>
                    <a:pt x="594" y="523"/>
                  </a:lnTo>
                  <a:lnTo>
                    <a:pt x="594" y="572"/>
                  </a:lnTo>
                  <a:lnTo>
                    <a:pt x="619" y="597"/>
                  </a:lnTo>
                  <a:lnTo>
                    <a:pt x="644" y="572"/>
                  </a:lnTo>
                  <a:lnTo>
                    <a:pt x="767" y="597"/>
                  </a:lnTo>
                  <a:lnTo>
                    <a:pt x="792" y="622"/>
                  </a:lnTo>
                  <a:lnTo>
                    <a:pt x="891" y="622"/>
                  </a:lnTo>
                  <a:lnTo>
                    <a:pt x="965" y="647"/>
                  </a:lnTo>
                  <a:lnTo>
                    <a:pt x="990" y="672"/>
                  </a:lnTo>
                  <a:lnTo>
                    <a:pt x="1040" y="622"/>
                  </a:lnTo>
                  <a:lnTo>
                    <a:pt x="1089" y="672"/>
                  </a:lnTo>
                  <a:lnTo>
                    <a:pt x="1114" y="722"/>
                  </a:lnTo>
                  <a:lnTo>
                    <a:pt x="1089" y="747"/>
                  </a:lnTo>
                  <a:lnTo>
                    <a:pt x="1139" y="747"/>
                  </a:lnTo>
                  <a:lnTo>
                    <a:pt x="1164" y="747"/>
                  </a:lnTo>
                  <a:lnTo>
                    <a:pt x="1213" y="747"/>
                  </a:lnTo>
                  <a:lnTo>
                    <a:pt x="1287" y="772"/>
                  </a:lnTo>
                  <a:lnTo>
                    <a:pt x="1312" y="672"/>
                  </a:lnTo>
                  <a:lnTo>
                    <a:pt x="1362" y="747"/>
                  </a:lnTo>
                  <a:lnTo>
                    <a:pt x="1535" y="1020"/>
                  </a:lnTo>
                  <a:lnTo>
                    <a:pt x="1560" y="1120"/>
                  </a:lnTo>
                  <a:lnTo>
                    <a:pt x="1585" y="1170"/>
                  </a:lnTo>
                  <a:lnTo>
                    <a:pt x="1659" y="1219"/>
                  </a:lnTo>
                  <a:lnTo>
                    <a:pt x="1758" y="1219"/>
                  </a:lnTo>
                  <a:lnTo>
                    <a:pt x="1807" y="1344"/>
                  </a:lnTo>
                  <a:lnTo>
                    <a:pt x="1882" y="1418"/>
                  </a:lnTo>
                  <a:lnTo>
                    <a:pt x="1882" y="1468"/>
                  </a:lnTo>
                  <a:lnTo>
                    <a:pt x="1832" y="1493"/>
                  </a:lnTo>
                  <a:lnTo>
                    <a:pt x="1857" y="1518"/>
                  </a:lnTo>
                  <a:lnTo>
                    <a:pt x="1807" y="1593"/>
                  </a:lnTo>
                  <a:lnTo>
                    <a:pt x="1758" y="1593"/>
                  </a:lnTo>
                  <a:lnTo>
                    <a:pt x="1807" y="1692"/>
                  </a:lnTo>
                  <a:lnTo>
                    <a:pt x="1832" y="1692"/>
                  </a:lnTo>
                  <a:lnTo>
                    <a:pt x="1832" y="1717"/>
                  </a:lnTo>
                  <a:lnTo>
                    <a:pt x="1882" y="1817"/>
                  </a:lnTo>
                  <a:lnTo>
                    <a:pt x="1931" y="1817"/>
                  </a:lnTo>
                  <a:lnTo>
                    <a:pt x="1981" y="1841"/>
                  </a:lnTo>
                  <a:lnTo>
                    <a:pt x="1981" y="1891"/>
                  </a:lnTo>
                  <a:lnTo>
                    <a:pt x="2006" y="1891"/>
                  </a:lnTo>
                  <a:lnTo>
                    <a:pt x="2006" y="1941"/>
                  </a:lnTo>
                  <a:lnTo>
                    <a:pt x="2030" y="1991"/>
                  </a:lnTo>
                  <a:lnTo>
                    <a:pt x="1956" y="1991"/>
                  </a:lnTo>
                  <a:lnTo>
                    <a:pt x="1931" y="1991"/>
                  </a:lnTo>
                  <a:lnTo>
                    <a:pt x="1931" y="2016"/>
                  </a:lnTo>
                  <a:lnTo>
                    <a:pt x="1906" y="2065"/>
                  </a:lnTo>
                  <a:lnTo>
                    <a:pt x="1882" y="2090"/>
                  </a:lnTo>
                  <a:lnTo>
                    <a:pt x="1783" y="2090"/>
                  </a:lnTo>
                  <a:lnTo>
                    <a:pt x="1783" y="2040"/>
                  </a:lnTo>
                  <a:lnTo>
                    <a:pt x="1758" y="2040"/>
                  </a:lnTo>
                  <a:lnTo>
                    <a:pt x="1733" y="2040"/>
                  </a:lnTo>
                  <a:lnTo>
                    <a:pt x="1708" y="1991"/>
                  </a:lnTo>
                  <a:lnTo>
                    <a:pt x="1684" y="1991"/>
                  </a:lnTo>
                  <a:lnTo>
                    <a:pt x="1659" y="2016"/>
                  </a:lnTo>
                  <a:lnTo>
                    <a:pt x="1609" y="1991"/>
                  </a:lnTo>
                  <a:lnTo>
                    <a:pt x="1585" y="2040"/>
                  </a:lnTo>
                  <a:lnTo>
                    <a:pt x="1560" y="2040"/>
                  </a:lnTo>
                  <a:lnTo>
                    <a:pt x="1560" y="2065"/>
                  </a:lnTo>
                  <a:lnTo>
                    <a:pt x="1535" y="2115"/>
                  </a:lnTo>
                  <a:lnTo>
                    <a:pt x="1560" y="2165"/>
                  </a:lnTo>
                  <a:lnTo>
                    <a:pt x="1560" y="2215"/>
                  </a:lnTo>
                  <a:lnTo>
                    <a:pt x="1510" y="2215"/>
                  </a:lnTo>
                  <a:lnTo>
                    <a:pt x="1486" y="2215"/>
                  </a:lnTo>
                  <a:lnTo>
                    <a:pt x="1461" y="2264"/>
                  </a:lnTo>
                  <a:lnTo>
                    <a:pt x="1411" y="2314"/>
                  </a:lnTo>
                  <a:lnTo>
                    <a:pt x="1386" y="2240"/>
                  </a:lnTo>
                  <a:lnTo>
                    <a:pt x="1337" y="2190"/>
                  </a:lnTo>
                  <a:lnTo>
                    <a:pt x="1287" y="2140"/>
                  </a:lnTo>
                  <a:lnTo>
                    <a:pt x="1263" y="2115"/>
                  </a:lnTo>
                  <a:lnTo>
                    <a:pt x="1238" y="2115"/>
                  </a:lnTo>
                  <a:lnTo>
                    <a:pt x="1238" y="2090"/>
                  </a:lnTo>
                  <a:lnTo>
                    <a:pt x="1188" y="2115"/>
                  </a:lnTo>
                  <a:lnTo>
                    <a:pt x="1164" y="2090"/>
                  </a:lnTo>
                  <a:lnTo>
                    <a:pt x="1164" y="2040"/>
                  </a:lnTo>
                  <a:lnTo>
                    <a:pt x="1139" y="2065"/>
                  </a:lnTo>
                  <a:lnTo>
                    <a:pt x="1114" y="2090"/>
                  </a:lnTo>
                  <a:lnTo>
                    <a:pt x="1114" y="2165"/>
                  </a:lnTo>
                  <a:lnTo>
                    <a:pt x="965" y="2140"/>
                  </a:lnTo>
                  <a:lnTo>
                    <a:pt x="866" y="2065"/>
                  </a:lnTo>
                  <a:lnTo>
                    <a:pt x="866" y="1991"/>
                  </a:lnTo>
                  <a:lnTo>
                    <a:pt x="842" y="1941"/>
                  </a:lnTo>
                  <a:lnTo>
                    <a:pt x="792" y="1941"/>
                  </a:lnTo>
                  <a:lnTo>
                    <a:pt x="792" y="1916"/>
                  </a:lnTo>
                  <a:lnTo>
                    <a:pt x="743" y="1916"/>
                  </a:lnTo>
                  <a:lnTo>
                    <a:pt x="1089" y="1394"/>
                  </a:lnTo>
                  <a:lnTo>
                    <a:pt x="1114" y="1443"/>
                  </a:lnTo>
                  <a:lnTo>
                    <a:pt x="1213" y="1394"/>
                  </a:lnTo>
                  <a:lnTo>
                    <a:pt x="1238" y="1468"/>
                  </a:lnTo>
                  <a:lnTo>
                    <a:pt x="1238" y="1394"/>
                  </a:lnTo>
                  <a:lnTo>
                    <a:pt x="1263" y="1369"/>
                  </a:lnTo>
                  <a:lnTo>
                    <a:pt x="1287" y="1344"/>
                  </a:lnTo>
                  <a:lnTo>
                    <a:pt x="1263" y="1319"/>
                  </a:lnTo>
                  <a:lnTo>
                    <a:pt x="1238" y="1344"/>
                  </a:lnTo>
                  <a:lnTo>
                    <a:pt x="1213" y="1369"/>
                  </a:lnTo>
                  <a:lnTo>
                    <a:pt x="1139" y="1294"/>
                  </a:lnTo>
                  <a:lnTo>
                    <a:pt x="1114" y="1294"/>
                  </a:lnTo>
                  <a:lnTo>
                    <a:pt x="1065" y="1219"/>
                  </a:lnTo>
                  <a:lnTo>
                    <a:pt x="1040" y="1244"/>
                  </a:lnTo>
                  <a:lnTo>
                    <a:pt x="1040" y="1294"/>
                  </a:lnTo>
                  <a:lnTo>
                    <a:pt x="1089" y="1294"/>
                  </a:lnTo>
                  <a:lnTo>
                    <a:pt x="1114" y="1319"/>
                  </a:lnTo>
                  <a:lnTo>
                    <a:pt x="1089" y="1319"/>
                  </a:lnTo>
                  <a:lnTo>
                    <a:pt x="1040" y="1319"/>
                  </a:lnTo>
                  <a:lnTo>
                    <a:pt x="1089" y="1394"/>
                  </a:lnTo>
                  <a:lnTo>
                    <a:pt x="743" y="191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85" name="Freeform 383"/>
            <p:cNvSpPr>
              <a:spLocks/>
            </p:cNvSpPr>
            <p:nvPr/>
          </p:nvSpPr>
          <p:spPr bwMode="auto">
            <a:xfrm>
              <a:off x="3261" y="2388"/>
              <a:ext cx="508" cy="580"/>
            </a:xfrm>
            <a:custGeom>
              <a:avLst/>
              <a:gdLst>
                <a:gd name="T0" fmla="*/ 0 w 2030"/>
                <a:gd name="T1" fmla="*/ 0 h 2314"/>
                <a:gd name="T2" fmla="*/ 0 w 2030"/>
                <a:gd name="T3" fmla="*/ 0 h 2314"/>
                <a:gd name="T4" fmla="*/ 0 w 2030"/>
                <a:gd name="T5" fmla="*/ 0 h 2314"/>
                <a:gd name="T6" fmla="*/ 0 w 2030"/>
                <a:gd name="T7" fmla="*/ 0 h 2314"/>
                <a:gd name="T8" fmla="*/ 0 w 2030"/>
                <a:gd name="T9" fmla="*/ 0 h 2314"/>
                <a:gd name="T10" fmla="*/ 0 w 2030"/>
                <a:gd name="T11" fmla="*/ 0 h 2314"/>
                <a:gd name="T12" fmla="*/ 0 w 2030"/>
                <a:gd name="T13" fmla="*/ 0 h 2314"/>
                <a:gd name="T14" fmla="*/ 0 w 2030"/>
                <a:gd name="T15" fmla="*/ 0 h 2314"/>
                <a:gd name="T16" fmla="*/ 0 w 2030"/>
                <a:gd name="T17" fmla="*/ 0 h 2314"/>
                <a:gd name="T18" fmla="*/ 0 w 2030"/>
                <a:gd name="T19" fmla="*/ 0 h 2314"/>
                <a:gd name="T20" fmla="*/ 0 w 2030"/>
                <a:gd name="T21" fmla="*/ 0 h 2314"/>
                <a:gd name="T22" fmla="*/ 0 w 2030"/>
                <a:gd name="T23" fmla="*/ 0 h 2314"/>
                <a:gd name="T24" fmla="*/ 0 w 2030"/>
                <a:gd name="T25" fmla="*/ 0 h 2314"/>
                <a:gd name="T26" fmla="*/ 0 w 2030"/>
                <a:gd name="T27" fmla="*/ 0 h 2314"/>
                <a:gd name="T28" fmla="*/ 0 w 2030"/>
                <a:gd name="T29" fmla="*/ 0 h 2314"/>
                <a:gd name="T30" fmla="*/ 0 w 2030"/>
                <a:gd name="T31" fmla="*/ 0 h 2314"/>
                <a:gd name="T32" fmla="*/ 0 w 2030"/>
                <a:gd name="T33" fmla="*/ 0 h 2314"/>
                <a:gd name="T34" fmla="*/ 0 w 2030"/>
                <a:gd name="T35" fmla="*/ 0 h 2314"/>
                <a:gd name="T36" fmla="*/ 0 w 2030"/>
                <a:gd name="T37" fmla="*/ 0 h 2314"/>
                <a:gd name="T38" fmla="*/ 0 w 2030"/>
                <a:gd name="T39" fmla="*/ 0 h 2314"/>
                <a:gd name="T40" fmla="*/ 0 w 2030"/>
                <a:gd name="T41" fmla="*/ 0 h 2314"/>
                <a:gd name="T42" fmla="*/ 0 w 2030"/>
                <a:gd name="T43" fmla="*/ 0 h 2314"/>
                <a:gd name="T44" fmla="*/ 0 w 2030"/>
                <a:gd name="T45" fmla="*/ 0 h 2314"/>
                <a:gd name="T46" fmla="*/ 0 w 2030"/>
                <a:gd name="T47" fmla="*/ 0 h 2314"/>
                <a:gd name="T48" fmla="*/ 0 w 2030"/>
                <a:gd name="T49" fmla="*/ 0 h 2314"/>
                <a:gd name="T50" fmla="*/ 0 w 2030"/>
                <a:gd name="T51" fmla="*/ 0 h 2314"/>
                <a:gd name="T52" fmla="*/ 0 w 2030"/>
                <a:gd name="T53" fmla="*/ 0 h 2314"/>
                <a:gd name="T54" fmla="*/ 0 w 2030"/>
                <a:gd name="T55" fmla="*/ 0 h 2314"/>
                <a:gd name="T56" fmla="*/ 0 w 2030"/>
                <a:gd name="T57" fmla="*/ 0 h 2314"/>
                <a:gd name="T58" fmla="*/ 0 w 2030"/>
                <a:gd name="T59" fmla="*/ 0 h 2314"/>
                <a:gd name="T60" fmla="*/ 0 w 2030"/>
                <a:gd name="T61" fmla="*/ 0 h 2314"/>
                <a:gd name="T62" fmla="*/ 0 w 2030"/>
                <a:gd name="T63" fmla="*/ 0 h 2314"/>
                <a:gd name="T64" fmla="*/ 0 w 2030"/>
                <a:gd name="T65" fmla="*/ 0 h 2314"/>
                <a:gd name="T66" fmla="*/ 0 w 2030"/>
                <a:gd name="T67" fmla="*/ 0 h 2314"/>
                <a:gd name="T68" fmla="*/ 0 w 2030"/>
                <a:gd name="T69" fmla="*/ 0 h 2314"/>
                <a:gd name="T70" fmla="*/ 0 w 2030"/>
                <a:gd name="T71" fmla="*/ 0 h 2314"/>
                <a:gd name="T72" fmla="*/ 0 w 2030"/>
                <a:gd name="T73" fmla="*/ 0 h 2314"/>
                <a:gd name="T74" fmla="*/ 0 w 2030"/>
                <a:gd name="T75" fmla="*/ 0 h 2314"/>
                <a:gd name="T76" fmla="*/ 0 w 2030"/>
                <a:gd name="T77" fmla="*/ 0 h 2314"/>
                <a:gd name="T78" fmla="*/ 0 w 2030"/>
                <a:gd name="T79" fmla="*/ 0 h 2314"/>
                <a:gd name="T80" fmla="*/ 0 w 2030"/>
                <a:gd name="T81" fmla="*/ 0 h 2314"/>
                <a:gd name="T82" fmla="*/ 0 w 2030"/>
                <a:gd name="T83" fmla="*/ 0 h 2314"/>
                <a:gd name="T84" fmla="*/ 0 w 2030"/>
                <a:gd name="T85" fmla="*/ 0 h 2314"/>
                <a:gd name="T86" fmla="*/ 0 w 2030"/>
                <a:gd name="T87" fmla="*/ 0 h 2314"/>
                <a:gd name="T88" fmla="*/ 0 w 2030"/>
                <a:gd name="T89" fmla="*/ 0 h 2314"/>
                <a:gd name="T90" fmla="*/ 0 w 2030"/>
                <a:gd name="T91" fmla="*/ 0 h 2314"/>
                <a:gd name="T92" fmla="*/ 0 w 2030"/>
                <a:gd name="T93" fmla="*/ 0 h 2314"/>
                <a:gd name="T94" fmla="*/ 0 w 2030"/>
                <a:gd name="T95" fmla="*/ 0 h 2314"/>
                <a:gd name="T96" fmla="*/ 0 w 2030"/>
                <a:gd name="T97" fmla="*/ 0 h 2314"/>
                <a:gd name="T98" fmla="*/ 0 w 2030"/>
                <a:gd name="T99" fmla="*/ 0 h 2314"/>
                <a:gd name="T100" fmla="*/ 0 w 2030"/>
                <a:gd name="T101" fmla="*/ 0 h 2314"/>
                <a:gd name="T102" fmla="*/ 0 w 2030"/>
                <a:gd name="T103" fmla="*/ 0 h 2314"/>
                <a:gd name="T104" fmla="*/ 0 w 2030"/>
                <a:gd name="T105" fmla="*/ 0 h 2314"/>
                <a:gd name="T106" fmla="*/ 0 w 2030"/>
                <a:gd name="T107" fmla="*/ 0 h 2314"/>
                <a:gd name="T108" fmla="*/ 0 w 2030"/>
                <a:gd name="T109" fmla="*/ 0 h 2314"/>
                <a:gd name="T110" fmla="*/ 0 w 2030"/>
                <a:gd name="T111" fmla="*/ 0 h 2314"/>
                <a:gd name="T112" fmla="*/ 0 w 2030"/>
                <a:gd name="T113" fmla="*/ 0 h 23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30"/>
                <a:gd name="T172" fmla="*/ 0 h 2314"/>
                <a:gd name="T173" fmla="*/ 2030 w 2030"/>
                <a:gd name="T174" fmla="*/ 2314 h 23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30" h="2314">
                  <a:moveTo>
                    <a:pt x="743" y="1916"/>
                  </a:moveTo>
                  <a:lnTo>
                    <a:pt x="743" y="1991"/>
                  </a:lnTo>
                  <a:lnTo>
                    <a:pt x="693" y="1916"/>
                  </a:lnTo>
                  <a:lnTo>
                    <a:pt x="644" y="1767"/>
                  </a:lnTo>
                  <a:lnTo>
                    <a:pt x="569" y="1767"/>
                  </a:lnTo>
                  <a:lnTo>
                    <a:pt x="544" y="1742"/>
                  </a:lnTo>
                  <a:lnTo>
                    <a:pt x="520" y="1667"/>
                  </a:lnTo>
                  <a:lnTo>
                    <a:pt x="470" y="1543"/>
                  </a:lnTo>
                  <a:lnTo>
                    <a:pt x="445" y="1493"/>
                  </a:lnTo>
                  <a:lnTo>
                    <a:pt x="421" y="1493"/>
                  </a:lnTo>
                  <a:lnTo>
                    <a:pt x="396" y="1418"/>
                  </a:lnTo>
                  <a:lnTo>
                    <a:pt x="198" y="1195"/>
                  </a:lnTo>
                  <a:lnTo>
                    <a:pt x="198" y="1145"/>
                  </a:lnTo>
                  <a:lnTo>
                    <a:pt x="198" y="1045"/>
                  </a:lnTo>
                  <a:lnTo>
                    <a:pt x="247" y="1020"/>
                  </a:lnTo>
                  <a:lnTo>
                    <a:pt x="272" y="971"/>
                  </a:lnTo>
                  <a:lnTo>
                    <a:pt x="297" y="871"/>
                  </a:lnTo>
                  <a:lnTo>
                    <a:pt x="173" y="647"/>
                  </a:lnTo>
                  <a:lnTo>
                    <a:pt x="99" y="647"/>
                  </a:lnTo>
                  <a:lnTo>
                    <a:pt x="0" y="498"/>
                  </a:lnTo>
                  <a:lnTo>
                    <a:pt x="74" y="0"/>
                  </a:lnTo>
                  <a:lnTo>
                    <a:pt x="223" y="50"/>
                  </a:lnTo>
                  <a:lnTo>
                    <a:pt x="297" y="50"/>
                  </a:lnTo>
                  <a:lnTo>
                    <a:pt x="346" y="125"/>
                  </a:lnTo>
                  <a:lnTo>
                    <a:pt x="396" y="174"/>
                  </a:lnTo>
                  <a:lnTo>
                    <a:pt x="445" y="249"/>
                  </a:lnTo>
                  <a:lnTo>
                    <a:pt x="520" y="199"/>
                  </a:lnTo>
                  <a:lnTo>
                    <a:pt x="520" y="249"/>
                  </a:lnTo>
                  <a:lnTo>
                    <a:pt x="544" y="249"/>
                  </a:lnTo>
                  <a:lnTo>
                    <a:pt x="470" y="324"/>
                  </a:lnTo>
                  <a:lnTo>
                    <a:pt x="544" y="423"/>
                  </a:lnTo>
                  <a:lnTo>
                    <a:pt x="594" y="523"/>
                  </a:lnTo>
                  <a:lnTo>
                    <a:pt x="594" y="572"/>
                  </a:lnTo>
                  <a:lnTo>
                    <a:pt x="619" y="597"/>
                  </a:lnTo>
                  <a:lnTo>
                    <a:pt x="644" y="572"/>
                  </a:lnTo>
                  <a:lnTo>
                    <a:pt x="767" y="597"/>
                  </a:lnTo>
                  <a:lnTo>
                    <a:pt x="792" y="622"/>
                  </a:lnTo>
                  <a:lnTo>
                    <a:pt x="891" y="622"/>
                  </a:lnTo>
                  <a:lnTo>
                    <a:pt x="965" y="647"/>
                  </a:lnTo>
                  <a:lnTo>
                    <a:pt x="990" y="672"/>
                  </a:lnTo>
                  <a:lnTo>
                    <a:pt x="1040" y="622"/>
                  </a:lnTo>
                  <a:lnTo>
                    <a:pt x="1089" y="672"/>
                  </a:lnTo>
                  <a:lnTo>
                    <a:pt x="1114" y="722"/>
                  </a:lnTo>
                  <a:lnTo>
                    <a:pt x="1089" y="747"/>
                  </a:lnTo>
                  <a:lnTo>
                    <a:pt x="1139" y="747"/>
                  </a:lnTo>
                  <a:lnTo>
                    <a:pt x="1164" y="747"/>
                  </a:lnTo>
                  <a:lnTo>
                    <a:pt x="1213" y="747"/>
                  </a:lnTo>
                  <a:lnTo>
                    <a:pt x="1287" y="772"/>
                  </a:lnTo>
                  <a:lnTo>
                    <a:pt x="1312" y="672"/>
                  </a:lnTo>
                  <a:lnTo>
                    <a:pt x="1362" y="747"/>
                  </a:lnTo>
                  <a:lnTo>
                    <a:pt x="1535" y="1020"/>
                  </a:lnTo>
                  <a:lnTo>
                    <a:pt x="1560" y="1120"/>
                  </a:lnTo>
                  <a:lnTo>
                    <a:pt x="1585" y="1170"/>
                  </a:lnTo>
                  <a:lnTo>
                    <a:pt x="1659" y="1219"/>
                  </a:lnTo>
                  <a:lnTo>
                    <a:pt x="1758" y="1219"/>
                  </a:lnTo>
                  <a:lnTo>
                    <a:pt x="1807" y="1344"/>
                  </a:lnTo>
                  <a:lnTo>
                    <a:pt x="1882" y="1418"/>
                  </a:lnTo>
                  <a:lnTo>
                    <a:pt x="1882" y="1468"/>
                  </a:lnTo>
                  <a:lnTo>
                    <a:pt x="1832" y="1493"/>
                  </a:lnTo>
                  <a:lnTo>
                    <a:pt x="1857" y="1518"/>
                  </a:lnTo>
                  <a:lnTo>
                    <a:pt x="1807" y="1593"/>
                  </a:lnTo>
                  <a:lnTo>
                    <a:pt x="1758" y="1593"/>
                  </a:lnTo>
                  <a:lnTo>
                    <a:pt x="1807" y="1692"/>
                  </a:lnTo>
                  <a:lnTo>
                    <a:pt x="1832" y="1692"/>
                  </a:lnTo>
                  <a:lnTo>
                    <a:pt x="1832" y="1717"/>
                  </a:lnTo>
                  <a:lnTo>
                    <a:pt x="1882" y="1817"/>
                  </a:lnTo>
                  <a:lnTo>
                    <a:pt x="1931" y="1817"/>
                  </a:lnTo>
                  <a:lnTo>
                    <a:pt x="1981" y="1841"/>
                  </a:lnTo>
                  <a:lnTo>
                    <a:pt x="1981" y="1891"/>
                  </a:lnTo>
                  <a:lnTo>
                    <a:pt x="2006" y="1891"/>
                  </a:lnTo>
                  <a:lnTo>
                    <a:pt x="2006" y="1941"/>
                  </a:lnTo>
                  <a:lnTo>
                    <a:pt x="2030" y="1991"/>
                  </a:lnTo>
                  <a:lnTo>
                    <a:pt x="1956" y="1991"/>
                  </a:lnTo>
                  <a:lnTo>
                    <a:pt x="1931" y="1991"/>
                  </a:lnTo>
                  <a:lnTo>
                    <a:pt x="1931" y="2016"/>
                  </a:lnTo>
                  <a:lnTo>
                    <a:pt x="1906" y="2065"/>
                  </a:lnTo>
                  <a:lnTo>
                    <a:pt x="1882" y="2090"/>
                  </a:lnTo>
                  <a:lnTo>
                    <a:pt x="1783" y="2090"/>
                  </a:lnTo>
                  <a:lnTo>
                    <a:pt x="1783" y="2040"/>
                  </a:lnTo>
                  <a:lnTo>
                    <a:pt x="1758" y="2040"/>
                  </a:lnTo>
                  <a:lnTo>
                    <a:pt x="1733" y="2040"/>
                  </a:lnTo>
                  <a:lnTo>
                    <a:pt x="1708" y="1991"/>
                  </a:lnTo>
                  <a:lnTo>
                    <a:pt x="1684" y="1991"/>
                  </a:lnTo>
                  <a:lnTo>
                    <a:pt x="1659" y="2016"/>
                  </a:lnTo>
                  <a:lnTo>
                    <a:pt x="1609" y="1991"/>
                  </a:lnTo>
                  <a:lnTo>
                    <a:pt x="1585" y="2040"/>
                  </a:lnTo>
                  <a:lnTo>
                    <a:pt x="1560" y="2040"/>
                  </a:lnTo>
                  <a:lnTo>
                    <a:pt x="1560" y="2065"/>
                  </a:lnTo>
                  <a:lnTo>
                    <a:pt x="1535" y="2115"/>
                  </a:lnTo>
                  <a:lnTo>
                    <a:pt x="1560" y="2165"/>
                  </a:lnTo>
                  <a:lnTo>
                    <a:pt x="1560" y="2215"/>
                  </a:lnTo>
                  <a:lnTo>
                    <a:pt x="1510" y="2215"/>
                  </a:lnTo>
                  <a:lnTo>
                    <a:pt x="1486" y="2215"/>
                  </a:lnTo>
                  <a:lnTo>
                    <a:pt x="1461" y="2264"/>
                  </a:lnTo>
                  <a:lnTo>
                    <a:pt x="1411" y="2314"/>
                  </a:lnTo>
                  <a:lnTo>
                    <a:pt x="1386" y="2240"/>
                  </a:lnTo>
                  <a:lnTo>
                    <a:pt x="1337" y="2190"/>
                  </a:lnTo>
                  <a:lnTo>
                    <a:pt x="1287" y="2140"/>
                  </a:lnTo>
                  <a:lnTo>
                    <a:pt x="1263" y="2115"/>
                  </a:lnTo>
                  <a:lnTo>
                    <a:pt x="1238" y="2115"/>
                  </a:lnTo>
                  <a:lnTo>
                    <a:pt x="1238" y="2090"/>
                  </a:lnTo>
                  <a:lnTo>
                    <a:pt x="1188" y="2115"/>
                  </a:lnTo>
                  <a:lnTo>
                    <a:pt x="1164" y="2090"/>
                  </a:lnTo>
                  <a:lnTo>
                    <a:pt x="1164" y="2040"/>
                  </a:lnTo>
                  <a:lnTo>
                    <a:pt x="1139" y="2065"/>
                  </a:lnTo>
                  <a:lnTo>
                    <a:pt x="1114" y="2090"/>
                  </a:lnTo>
                  <a:lnTo>
                    <a:pt x="1114" y="2165"/>
                  </a:lnTo>
                  <a:lnTo>
                    <a:pt x="965" y="2140"/>
                  </a:lnTo>
                  <a:lnTo>
                    <a:pt x="866" y="2065"/>
                  </a:lnTo>
                  <a:lnTo>
                    <a:pt x="866" y="1991"/>
                  </a:lnTo>
                  <a:lnTo>
                    <a:pt x="842" y="1941"/>
                  </a:lnTo>
                  <a:lnTo>
                    <a:pt x="792" y="1941"/>
                  </a:lnTo>
                  <a:lnTo>
                    <a:pt x="792" y="1916"/>
                  </a:lnTo>
                  <a:lnTo>
                    <a:pt x="743" y="1916"/>
                  </a:lnTo>
                  <a:close/>
                </a:path>
              </a:pathLst>
            </a:custGeom>
            <a:solidFill>
              <a:srgbClr val="FFFF66"/>
            </a:solidFill>
            <a:ln w="0">
              <a:solidFill>
                <a:srgbClr val="000000"/>
              </a:solidFill>
              <a:prstDash val="solid"/>
              <a:round/>
              <a:headEnd/>
              <a:tailEnd/>
            </a:ln>
          </p:spPr>
          <p:txBody>
            <a:bodyPr/>
            <a:lstStyle/>
            <a:p>
              <a:endParaRPr lang="sv-SE"/>
            </a:p>
          </p:txBody>
        </p:sp>
        <p:sp>
          <p:nvSpPr>
            <p:cNvPr id="386" name="Freeform 384"/>
            <p:cNvSpPr>
              <a:spLocks/>
            </p:cNvSpPr>
            <p:nvPr/>
          </p:nvSpPr>
          <p:spPr bwMode="auto">
            <a:xfrm>
              <a:off x="3522" y="2693"/>
              <a:ext cx="61" cy="63"/>
            </a:xfrm>
            <a:custGeom>
              <a:avLst/>
              <a:gdLst>
                <a:gd name="T0" fmla="*/ 0 w 247"/>
                <a:gd name="T1" fmla="*/ 0 h 249"/>
                <a:gd name="T2" fmla="*/ 0 w 247"/>
                <a:gd name="T3" fmla="*/ 0 h 249"/>
                <a:gd name="T4" fmla="*/ 0 w 247"/>
                <a:gd name="T5" fmla="*/ 0 h 249"/>
                <a:gd name="T6" fmla="*/ 0 w 247"/>
                <a:gd name="T7" fmla="*/ 0 h 249"/>
                <a:gd name="T8" fmla="*/ 0 w 247"/>
                <a:gd name="T9" fmla="*/ 0 h 249"/>
                <a:gd name="T10" fmla="*/ 0 w 247"/>
                <a:gd name="T11" fmla="*/ 0 h 249"/>
                <a:gd name="T12" fmla="*/ 0 w 247"/>
                <a:gd name="T13" fmla="*/ 0 h 249"/>
                <a:gd name="T14" fmla="*/ 0 w 247"/>
                <a:gd name="T15" fmla="*/ 0 h 249"/>
                <a:gd name="T16" fmla="*/ 0 w 247"/>
                <a:gd name="T17" fmla="*/ 0 h 249"/>
                <a:gd name="T18" fmla="*/ 0 w 247"/>
                <a:gd name="T19" fmla="*/ 0 h 249"/>
                <a:gd name="T20" fmla="*/ 0 w 247"/>
                <a:gd name="T21" fmla="*/ 0 h 249"/>
                <a:gd name="T22" fmla="*/ 0 w 247"/>
                <a:gd name="T23" fmla="*/ 0 h 249"/>
                <a:gd name="T24" fmla="*/ 0 w 247"/>
                <a:gd name="T25" fmla="*/ 0 h 249"/>
                <a:gd name="T26" fmla="*/ 0 w 247"/>
                <a:gd name="T27" fmla="*/ 0 h 249"/>
                <a:gd name="T28" fmla="*/ 0 w 247"/>
                <a:gd name="T29" fmla="*/ 0 h 249"/>
                <a:gd name="T30" fmla="*/ 0 w 247"/>
                <a:gd name="T31" fmla="*/ 0 h 249"/>
                <a:gd name="T32" fmla="*/ 0 w 247"/>
                <a:gd name="T33" fmla="*/ 0 h 249"/>
                <a:gd name="T34" fmla="*/ 0 w 247"/>
                <a:gd name="T35" fmla="*/ 0 h 249"/>
                <a:gd name="T36" fmla="*/ 0 w 247"/>
                <a:gd name="T37" fmla="*/ 0 h 249"/>
                <a:gd name="T38" fmla="*/ 0 w 247"/>
                <a:gd name="T39" fmla="*/ 0 h 2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7"/>
                <a:gd name="T61" fmla="*/ 0 h 249"/>
                <a:gd name="T62" fmla="*/ 247 w 247"/>
                <a:gd name="T63" fmla="*/ 249 h 2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7" h="249">
                  <a:moveTo>
                    <a:pt x="49" y="175"/>
                  </a:moveTo>
                  <a:lnTo>
                    <a:pt x="74" y="224"/>
                  </a:lnTo>
                  <a:lnTo>
                    <a:pt x="173" y="175"/>
                  </a:lnTo>
                  <a:lnTo>
                    <a:pt x="198" y="249"/>
                  </a:lnTo>
                  <a:lnTo>
                    <a:pt x="198" y="175"/>
                  </a:lnTo>
                  <a:lnTo>
                    <a:pt x="223" y="150"/>
                  </a:lnTo>
                  <a:lnTo>
                    <a:pt x="247" y="125"/>
                  </a:lnTo>
                  <a:lnTo>
                    <a:pt x="223" y="100"/>
                  </a:lnTo>
                  <a:lnTo>
                    <a:pt x="198" y="125"/>
                  </a:lnTo>
                  <a:lnTo>
                    <a:pt x="173" y="150"/>
                  </a:lnTo>
                  <a:lnTo>
                    <a:pt x="99" y="75"/>
                  </a:lnTo>
                  <a:lnTo>
                    <a:pt x="74" y="75"/>
                  </a:lnTo>
                  <a:lnTo>
                    <a:pt x="25" y="0"/>
                  </a:lnTo>
                  <a:lnTo>
                    <a:pt x="0" y="25"/>
                  </a:lnTo>
                  <a:lnTo>
                    <a:pt x="0" y="75"/>
                  </a:lnTo>
                  <a:lnTo>
                    <a:pt x="49" y="75"/>
                  </a:lnTo>
                  <a:lnTo>
                    <a:pt x="74" y="100"/>
                  </a:lnTo>
                  <a:lnTo>
                    <a:pt x="49" y="100"/>
                  </a:lnTo>
                  <a:lnTo>
                    <a:pt x="0" y="100"/>
                  </a:lnTo>
                  <a:lnTo>
                    <a:pt x="49" y="175"/>
                  </a:lnTo>
                  <a:close/>
                </a:path>
              </a:pathLst>
            </a:custGeom>
            <a:solidFill>
              <a:schemeClr val="bg1"/>
            </a:solidFill>
            <a:ln w="0">
              <a:solidFill>
                <a:srgbClr val="000000"/>
              </a:solidFill>
              <a:prstDash val="solid"/>
              <a:round/>
              <a:headEnd/>
              <a:tailEnd/>
            </a:ln>
          </p:spPr>
          <p:txBody>
            <a:bodyPr/>
            <a:lstStyle/>
            <a:p>
              <a:endParaRPr lang="sv-SE"/>
            </a:p>
          </p:txBody>
        </p:sp>
        <p:sp>
          <p:nvSpPr>
            <p:cNvPr id="387" name="Freeform 385"/>
            <p:cNvSpPr>
              <a:spLocks/>
            </p:cNvSpPr>
            <p:nvPr/>
          </p:nvSpPr>
          <p:spPr bwMode="auto">
            <a:xfrm>
              <a:off x="3522" y="2376"/>
              <a:ext cx="334" cy="511"/>
            </a:xfrm>
            <a:custGeom>
              <a:avLst/>
              <a:gdLst>
                <a:gd name="T0" fmla="*/ 0 w 1337"/>
                <a:gd name="T1" fmla="*/ 0 h 2041"/>
                <a:gd name="T2" fmla="*/ 0 w 1337"/>
                <a:gd name="T3" fmla="*/ 0 h 2041"/>
                <a:gd name="T4" fmla="*/ 0 w 1337"/>
                <a:gd name="T5" fmla="*/ 0 h 2041"/>
                <a:gd name="T6" fmla="*/ 0 w 1337"/>
                <a:gd name="T7" fmla="*/ 0 h 2041"/>
                <a:gd name="T8" fmla="*/ 0 w 1337"/>
                <a:gd name="T9" fmla="*/ 0 h 2041"/>
                <a:gd name="T10" fmla="*/ 0 w 1337"/>
                <a:gd name="T11" fmla="*/ 0 h 2041"/>
                <a:gd name="T12" fmla="*/ 0 w 1337"/>
                <a:gd name="T13" fmla="*/ 0 h 2041"/>
                <a:gd name="T14" fmla="*/ 0 w 1337"/>
                <a:gd name="T15" fmla="*/ 0 h 2041"/>
                <a:gd name="T16" fmla="*/ 0 w 1337"/>
                <a:gd name="T17" fmla="*/ 0 h 2041"/>
                <a:gd name="T18" fmla="*/ 0 w 1337"/>
                <a:gd name="T19" fmla="*/ 0 h 2041"/>
                <a:gd name="T20" fmla="*/ 0 w 1337"/>
                <a:gd name="T21" fmla="*/ 0 h 2041"/>
                <a:gd name="T22" fmla="*/ 0 w 1337"/>
                <a:gd name="T23" fmla="*/ 0 h 2041"/>
                <a:gd name="T24" fmla="*/ 0 w 1337"/>
                <a:gd name="T25" fmla="*/ 0 h 2041"/>
                <a:gd name="T26" fmla="*/ 0 w 1337"/>
                <a:gd name="T27" fmla="*/ 0 h 2041"/>
                <a:gd name="T28" fmla="*/ 0 w 1337"/>
                <a:gd name="T29" fmla="*/ 0 h 2041"/>
                <a:gd name="T30" fmla="*/ 0 w 1337"/>
                <a:gd name="T31" fmla="*/ 0 h 2041"/>
                <a:gd name="T32" fmla="*/ 0 w 1337"/>
                <a:gd name="T33" fmla="*/ 0 h 2041"/>
                <a:gd name="T34" fmla="*/ 0 w 1337"/>
                <a:gd name="T35" fmla="*/ 0 h 2041"/>
                <a:gd name="T36" fmla="*/ 0 w 1337"/>
                <a:gd name="T37" fmla="*/ 0 h 2041"/>
                <a:gd name="T38" fmla="*/ 0 w 1337"/>
                <a:gd name="T39" fmla="*/ 0 h 2041"/>
                <a:gd name="T40" fmla="*/ 0 w 1337"/>
                <a:gd name="T41" fmla="*/ 0 h 2041"/>
                <a:gd name="T42" fmla="*/ 0 w 1337"/>
                <a:gd name="T43" fmla="*/ 0 h 2041"/>
                <a:gd name="T44" fmla="*/ 0 w 1337"/>
                <a:gd name="T45" fmla="*/ 0 h 2041"/>
                <a:gd name="T46" fmla="*/ 0 w 1337"/>
                <a:gd name="T47" fmla="*/ 0 h 2041"/>
                <a:gd name="T48" fmla="*/ 0 w 1337"/>
                <a:gd name="T49" fmla="*/ 0 h 2041"/>
                <a:gd name="T50" fmla="*/ 0 w 1337"/>
                <a:gd name="T51" fmla="*/ 0 h 2041"/>
                <a:gd name="T52" fmla="*/ 0 w 1337"/>
                <a:gd name="T53" fmla="*/ 0 h 2041"/>
                <a:gd name="T54" fmla="*/ 0 w 1337"/>
                <a:gd name="T55" fmla="*/ 0 h 2041"/>
                <a:gd name="T56" fmla="*/ 0 w 1337"/>
                <a:gd name="T57" fmla="*/ 0 h 2041"/>
                <a:gd name="T58" fmla="*/ 0 w 1337"/>
                <a:gd name="T59" fmla="*/ 0 h 2041"/>
                <a:gd name="T60" fmla="*/ 0 w 1337"/>
                <a:gd name="T61" fmla="*/ 0 h 2041"/>
                <a:gd name="T62" fmla="*/ 0 w 1337"/>
                <a:gd name="T63" fmla="*/ 0 h 2041"/>
                <a:gd name="T64" fmla="*/ 0 w 1337"/>
                <a:gd name="T65" fmla="*/ 0 h 2041"/>
                <a:gd name="T66" fmla="*/ 0 w 1337"/>
                <a:gd name="T67" fmla="*/ 0 h 2041"/>
                <a:gd name="T68" fmla="*/ 0 w 1337"/>
                <a:gd name="T69" fmla="*/ 0 h 2041"/>
                <a:gd name="T70" fmla="*/ 0 w 1337"/>
                <a:gd name="T71" fmla="*/ 0 h 2041"/>
                <a:gd name="T72" fmla="*/ 0 w 1337"/>
                <a:gd name="T73" fmla="*/ 0 h 2041"/>
                <a:gd name="T74" fmla="*/ 0 w 1337"/>
                <a:gd name="T75" fmla="*/ 0 h 2041"/>
                <a:gd name="T76" fmla="*/ 0 w 1337"/>
                <a:gd name="T77" fmla="*/ 0 h 2041"/>
                <a:gd name="T78" fmla="*/ 0 w 1337"/>
                <a:gd name="T79" fmla="*/ 0 h 2041"/>
                <a:gd name="T80" fmla="*/ 0 w 1337"/>
                <a:gd name="T81" fmla="*/ 0 h 2041"/>
                <a:gd name="T82" fmla="*/ 0 w 1337"/>
                <a:gd name="T83" fmla="*/ 0 h 2041"/>
                <a:gd name="T84" fmla="*/ 0 w 1337"/>
                <a:gd name="T85" fmla="*/ 0 h 2041"/>
                <a:gd name="T86" fmla="*/ 0 w 1337"/>
                <a:gd name="T87" fmla="*/ 0 h 2041"/>
                <a:gd name="T88" fmla="*/ 0 w 1337"/>
                <a:gd name="T89" fmla="*/ 0 h 2041"/>
                <a:gd name="T90" fmla="*/ 0 w 1337"/>
                <a:gd name="T91" fmla="*/ 0 h 2041"/>
                <a:gd name="T92" fmla="*/ 0 w 1337"/>
                <a:gd name="T93" fmla="*/ 0 h 2041"/>
                <a:gd name="T94" fmla="*/ 0 w 1337"/>
                <a:gd name="T95" fmla="*/ 0 h 2041"/>
                <a:gd name="T96" fmla="*/ 0 w 1337"/>
                <a:gd name="T97" fmla="*/ 0 h 20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37"/>
                <a:gd name="T148" fmla="*/ 0 h 2041"/>
                <a:gd name="T149" fmla="*/ 1337 w 1337"/>
                <a:gd name="T150" fmla="*/ 2041 h 20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37" h="2041">
                  <a:moveTo>
                    <a:pt x="842" y="1468"/>
                  </a:moveTo>
                  <a:lnTo>
                    <a:pt x="842" y="1518"/>
                  </a:lnTo>
                  <a:lnTo>
                    <a:pt x="792" y="1543"/>
                  </a:lnTo>
                  <a:lnTo>
                    <a:pt x="817" y="1568"/>
                  </a:lnTo>
                  <a:lnTo>
                    <a:pt x="767" y="1643"/>
                  </a:lnTo>
                  <a:lnTo>
                    <a:pt x="718" y="1643"/>
                  </a:lnTo>
                  <a:lnTo>
                    <a:pt x="767" y="1742"/>
                  </a:lnTo>
                  <a:lnTo>
                    <a:pt x="792" y="1742"/>
                  </a:lnTo>
                  <a:lnTo>
                    <a:pt x="792" y="1767"/>
                  </a:lnTo>
                  <a:lnTo>
                    <a:pt x="842" y="1867"/>
                  </a:lnTo>
                  <a:lnTo>
                    <a:pt x="891" y="1867"/>
                  </a:lnTo>
                  <a:lnTo>
                    <a:pt x="941" y="1891"/>
                  </a:lnTo>
                  <a:lnTo>
                    <a:pt x="941" y="1941"/>
                  </a:lnTo>
                  <a:lnTo>
                    <a:pt x="966" y="1941"/>
                  </a:lnTo>
                  <a:lnTo>
                    <a:pt x="966" y="1991"/>
                  </a:lnTo>
                  <a:lnTo>
                    <a:pt x="990" y="2041"/>
                  </a:lnTo>
                  <a:lnTo>
                    <a:pt x="1040" y="2016"/>
                  </a:lnTo>
                  <a:lnTo>
                    <a:pt x="1065" y="1991"/>
                  </a:lnTo>
                  <a:lnTo>
                    <a:pt x="1065" y="1966"/>
                  </a:lnTo>
                  <a:lnTo>
                    <a:pt x="1089" y="1941"/>
                  </a:lnTo>
                  <a:lnTo>
                    <a:pt x="1164" y="1966"/>
                  </a:lnTo>
                  <a:lnTo>
                    <a:pt x="1213" y="1916"/>
                  </a:lnTo>
                  <a:lnTo>
                    <a:pt x="1213" y="1817"/>
                  </a:lnTo>
                  <a:lnTo>
                    <a:pt x="1263" y="1767"/>
                  </a:lnTo>
                  <a:lnTo>
                    <a:pt x="1287" y="1593"/>
                  </a:lnTo>
                  <a:lnTo>
                    <a:pt x="1213" y="1568"/>
                  </a:lnTo>
                  <a:lnTo>
                    <a:pt x="1263" y="1518"/>
                  </a:lnTo>
                  <a:lnTo>
                    <a:pt x="1213" y="1468"/>
                  </a:lnTo>
                  <a:lnTo>
                    <a:pt x="1238" y="1419"/>
                  </a:lnTo>
                  <a:lnTo>
                    <a:pt x="1188" y="1319"/>
                  </a:lnTo>
                  <a:lnTo>
                    <a:pt x="1213" y="1269"/>
                  </a:lnTo>
                  <a:lnTo>
                    <a:pt x="1188" y="1245"/>
                  </a:lnTo>
                  <a:lnTo>
                    <a:pt x="1188" y="1220"/>
                  </a:lnTo>
                  <a:lnTo>
                    <a:pt x="1164" y="1095"/>
                  </a:lnTo>
                  <a:lnTo>
                    <a:pt x="1188" y="1045"/>
                  </a:lnTo>
                  <a:lnTo>
                    <a:pt x="1213" y="996"/>
                  </a:lnTo>
                  <a:lnTo>
                    <a:pt x="1164" y="921"/>
                  </a:lnTo>
                  <a:lnTo>
                    <a:pt x="1164" y="871"/>
                  </a:lnTo>
                  <a:lnTo>
                    <a:pt x="1188" y="822"/>
                  </a:lnTo>
                  <a:lnTo>
                    <a:pt x="1164" y="747"/>
                  </a:lnTo>
                  <a:lnTo>
                    <a:pt x="1188" y="697"/>
                  </a:lnTo>
                  <a:lnTo>
                    <a:pt x="1213" y="647"/>
                  </a:lnTo>
                  <a:lnTo>
                    <a:pt x="1213" y="598"/>
                  </a:lnTo>
                  <a:lnTo>
                    <a:pt x="1263" y="622"/>
                  </a:lnTo>
                  <a:lnTo>
                    <a:pt x="1287" y="672"/>
                  </a:lnTo>
                  <a:lnTo>
                    <a:pt x="1312" y="672"/>
                  </a:lnTo>
                  <a:lnTo>
                    <a:pt x="1337" y="598"/>
                  </a:lnTo>
                  <a:lnTo>
                    <a:pt x="1287" y="573"/>
                  </a:lnTo>
                  <a:lnTo>
                    <a:pt x="1263" y="548"/>
                  </a:lnTo>
                  <a:lnTo>
                    <a:pt x="1263" y="498"/>
                  </a:lnTo>
                  <a:lnTo>
                    <a:pt x="1238" y="448"/>
                  </a:lnTo>
                  <a:lnTo>
                    <a:pt x="1263" y="374"/>
                  </a:lnTo>
                  <a:lnTo>
                    <a:pt x="1287" y="324"/>
                  </a:lnTo>
                  <a:lnTo>
                    <a:pt x="1312" y="199"/>
                  </a:lnTo>
                  <a:lnTo>
                    <a:pt x="1238" y="175"/>
                  </a:lnTo>
                  <a:lnTo>
                    <a:pt x="1188" y="175"/>
                  </a:lnTo>
                  <a:lnTo>
                    <a:pt x="1164" y="150"/>
                  </a:lnTo>
                  <a:lnTo>
                    <a:pt x="1139" y="175"/>
                  </a:lnTo>
                  <a:lnTo>
                    <a:pt x="1089" y="150"/>
                  </a:lnTo>
                  <a:lnTo>
                    <a:pt x="1065" y="175"/>
                  </a:lnTo>
                  <a:lnTo>
                    <a:pt x="1015" y="125"/>
                  </a:lnTo>
                  <a:lnTo>
                    <a:pt x="891" y="100"/>
                  </a:lnTo>
                  <a:lnTo>
                    <a:pt x="767" y="100"/>
                  </a:lnTo>
                  <a:lnTo>
                    <a:pt x="693" y="100"/>
                  </a:lnTo>
                  <a:lnTo>
                    <a:pt x="668" y="75"/>
                  </a:lnTo>
                  <a:lnTo>
                    <a:pt x="495" y="0"/>
                  </a:lnTo>
                  <a:lnTo>
                    <a:pt x="421" y="0"/>
                  </a:lnTo>
                  <a:lnTo>
                    <a:pt x="371" y="75"/>
                  </a:lnTo>
                  <a:lnTo>
                    <a:pt x="371" y="125"/>
                  </a:lnTo>
                  <a:lnTo>
                    <a:pt x="396" y="150"/>
                  </a:lnTo>
                  <a:lnTo>
                    <a:pt x="396" y="224"/>
                  </a:lnTo>
                  <a:lnTo>
                    <a:pt x="247" y="324"/>
                  </a:lnTo>
                  <a:lnTo>
                    <a:pt x="272" y="374"/>
                  </a:lnTo>
                  <a:lnTo>
                    <a:pt x="247" y="423"/>
                  </a:lnTo>
                  <a:lnTo>
                    <a:pt x="247" y="473"/>
                  </a:lnTo>
                  <a:lnTo>
                    <a:pt x="223" y="448"/>
                  </a:lnTo>
                  <a:lnTo>
                    <a:pt x="173" y="448"/>
                  </a:lnTo>
                  <a:lnTo>
                    <a:pt x="148" y="498"/>
                  </a:lnTo>
                  <a:lnTo>
                    <a:pt x="124" y="423"/>
                  </a:lnTo>
                  <a:lnTo>
                    <a:pt x="99" y="448"/>
                  </a:lnTo>
                  <a:lnTo>
                    <a:pt x="74" y="423"/>
                  </a:lnTo>
                  <a:lnTo>
                    <a:pt x="0" y="523"/>
                  </a:lnTo>
                  <a:lnTo>
                    <a:pt x="0" y="672"/>
                  </a:lnTo>
                  <a:lnTo>
                    <a:pt x="49" y="722"/>
                  </a:lnTo>
                  <a:lnTo>
                    <a:pt x="74" y="772"/>
                  </a:lnTo>
                  <a:lnTo>
                    <a:pt x="49" y="797"/>
                  </a:lnTo>
                  <a:lnTo>
                    <a:pt x="99" y="797"/>
                  </a:lnTo>
                  <a:lnTo>
                    <a:pt x="124" y="797"/>
                  </a:lnTo>
                  <a:lnTo>
                    <a:pt x="173" y="797"/>
                  </a:lnTo>
                  <a:lnTo>
                    <a:pt x="247" y="822"/>
                  </a:lnTo>
                  <a:lnTo>
                    <a:pt x="272" y="722"/>
                  </a:lnTo>
                  <a:lnTo>
                    <a:pt x="322" y="797"/>
                  </a:lnTo>
                  <a:lnTo>
                    <a:pt x="495" y="1070"/>
                  </a:lnTo>
                  <a:lnTo>
                    <a:pt x="520" y="1170"/>
                  </a:lnTo>
                  <a:lnTo>
                    <a:pt x="545" y="1220"/>
                  </a:lnTo>
                  <a:lnTo>
                    <a:pt x="619" y="1269"/>
                  </a:lnTo>
                  <a:lnTo>
                    <a:pt x="718" y="1269"/>
                  </a:lnTo>
                  <a:lnTo>
                    <a:pt x="767" y="1394"/>
                  </a:lnTo>
                  <a:lnTo>
                    <a:pt x="842" y="1468"/>
                  </a:lnTo>
                  <a:close/>
                </a:path>
              </a:pathLst>
            </a:custGeom>
            <a:solidFill>
              <a:srgbClr val="FFFF66"/>
            </a:solidFill>
            <a:ln w="0">
              <a:solidFill>
                <a:srgbClr val="000000"/>
              </a:solidFill>
              <a:prstDash val="solid"/>
              <a:round/>
              <a:headEnd/>
              <a:tailEnd/>
            </a:ln>
          </p:spPr>
          <p:txBody>
            <a:bodyPr/>
            <a:lstStyle/>
            <a:p>
              <a:endParaRPr lang="sv-SE"/>
            </a:p>
          </p:txBody>
        </p:sp>
        <p:sp>
          <p:nvSpPr>
            <p:cNvPr id="388" name="Freeform 386"/>
            <p:cNvSpPr>
              <a:spLocks/>
            </p:cNvSpPr>
            <p:nvPr/>
          </p:nvSpPr>
          <p:spPr bwMode="auto">
            <a:xfrm>
              <a:off x="3838" y="2874"/>
              <a:ext cx="211" cy="337"/>
            </a:xfrm>
            <a:custGeom>
              <a:avLst/>
              <a:gdLst>
                <a:gd name="T0" fmla="*/ 0 w 842"/>
                <a:gd name="T1" fmla="*/ 0 h 1344"/>
                <a:gd name="T2" fmla="*/ 0 w 842"/>
                <a:gd name="T3" fmla="*/ 0 h 1344"/>
                <a:gd name="T4" fmla="*/ 0 w 842"/>
                <a:gd name="T5" fmla="*/ 0 h 1344"/>
                <a:gd name="T6" fmla="*/ 0 w 842"/>
                <a:gd name="T7" fmla="*/ 0 h 1344"/>
                <a:gd name="T8" fmla="*/ 0 w 842"/>
                <a:gd name="T9" fmla="*/ 0 h 1344"/>
                <a:gd name="T10" fmla="*/ 0 w 842"/>
                <a:gd name="T11" fmla="*/ 0 h 1344"/>
                <a:gd name="T12" fmla="*/ 0 w 842"/>
                <a:gd name="T13" fmla="*/ 0 h 1344"/>
                <a:gd name="T14" fmla="*/ 0 w 842"/>
                <a:gd name="T15" fmla="*/ 0 h 1344"/>
                <a:gd name="T16" fmla="*/ 0 w 842"/>
                <a:gd name="T17" fmla="*/ 0 h 1344"/>
                <a:gd name="T18" fmla="*/ 0 w 842"/>
                <a:gd name="T19" fmla="*/ 0 h 1344"/>
                <a:gd name="T20" fmla="*/ 0 w 842"/>
                <a:gd name="T21" fmla="*/ 0 h 1344"/>
                <a:gd name="T22" fmla="*/ 0 w 842"/>
                <a:gd name="T23" fmla="*/ 0 h 1344"/>
                <a:gd name="T24" fmla="*/ 0 w 842"/>
                <a:gd name="T25" fmla="*/ 0 h 1344"/>
                <a:gd name="T26" fmla="*/ 0 w 842"/>
                <a:gd name="T27" fmla="*/ 0 h 1344"/>
                <a:gd name="T28" fmla="*/ 0 w 842"/>
                <a:gd name="T29" fmla="*/ 0 h 1344"/>
                <a:gd name="T30" fmla="*/ 0 w 842"/>
                <a:gd name="T31" fmla="*/ 0 h 1344"/>
                <a:gd name="T32" fmla="*/ 0 w 842"/>
                <a:gd name="T33" fmla="*/ 0 h 1344"/>
                <a:gd name="T34" fmla="*/ 0 w 842"/>
                <a:gd name="T35" fmla="*/ 0 h 1344"/>
                <a:gd name="T36" fmla="*/ 0 w 842"/>
                <a:gd name="T37" fmla="*/ 0 h 1344"/>
                <a:gd name="T38" fmla="*/ 0 w 842"/>
                <a:gd name="T39" fmla="*/ 0 h 1344"/>
                <a:gd name="T40" fmla="*/ 0 w 842"/>
                <a:gd name="T41" fmla="*/ 0 h 1344"/>
                <a:gd name="T42" fmla="*/ 0 w 842"/>
                <a:gd name="T43" fmla="*/ 0 h 1344"/>
                <a:gd name="T44" fmla="*/ 0 w 842"/>
                <a:gd name="T45" fmla="*/ 0 h 1344"/>
                <a:gd name="T46" fmla="*/ 0 w 842"/>
                <a:gd name="T47" fmla="*/ 0 h 1344"/>
                <a:gd name="T48" fmla="*/ 0 w 842"/>
                <a:gd name="T49" fmla="*/ 0 h 1344"/>
                <a:gd name="T50" fmla="*/ 0 w 842"/>
                <a:gd name="T51" fmla="*/ 0 h 1344"/>
                <a:gd name="T52" fmla="*/ 0 w 842"/>
                <a:gd name="T53" fmla="*/ 0 h 1344"/>
                <a:gd name="T54" fmla="*/ 0 w 842"/>
                <a:gd name="T55" fmla="*/ 0 h 1344"/>
                <a:gd name="T56" fmla="*/ 0 w 842"/>
                <a:gd name="T57" fmla="*/ 0 h 1344"/>
                <a:gd name="T58" fmla="*/ 0 w 842"/>
                <a:gd name="T59" fmla="*/ 0 h 1344"/>
                <a:gd name="T60" fmla="*/ 0 w 842"/>
                <a:gd name="T61" fmla="*/ 0 h 1344"/>
                <a:gd name="T62" fmla="*/ 0 w 842"/>
                <a:gd name="T63" fmla="*/ 0 h 1344"/>
                <a:gd name="T64" fmla="*/ 0 w 842"/>
                <a:gd name="T65" fmla="*/ 0 h 1344"/>
                <a:gd name="T66" fmla="*/ 0 w 842"/>
                <a:gd name="T67" fmla="*/ 0 h 1344"/>
                <a:gd name="T68" fmla="*/ 0 w 842"/>
                <a:gd name="T69" fmla="*/ 0 h 1344"/>
                <a:gd name="T70" fmla="*/ 0 w 842"/>
                <a:gd name="T71" fmla="*/ 0 h 1344"/>
                <a:gd name="T72" fmla="*/ 0 w 842"/>
                <a:gd name="T73" fmla="*/ 0 h 1344"/>
                <a:gd name="T74" fmla="*/ 0 w 842"/>
                <a:gd name="T75" fmla="*/ 0 h 1344"/>
                <a:gd name="T76" fmla="*/ 0 w 842"/>
                <a:gd name="T77" fmla="*/ 0 h 1344"/>
                <a:gd name="T78" fmla="*/ 0 w 842"/>
                <a:gd name="T79" fmla="*/ 0 h 1344"/>
                <a:gd name="T80" fmla="*/ 0 w 842"/>
                <a:gd name="T81" fmla="*/ 0 h 1344"/>
                <a:gd name="T82" fmla="*/ 0 w 842"/>
                <a:gd name="T83" fmla="*/ 0 h 1344"/>
                <a:gd name="T84" fmla="*/ 0 w 842"/>
                <a:gd name="T85" fmla="*/ 0 h 1344"/>
                <a:gd name="T86" fmla="*/ 0 w 842"/>
                <a:gd name="T87" fmla="*/ 0 h 1344"/>
                <a:gd name="T88" fmla="*/ 0 w 842"/>
                <a:gd name="T89" fmla="*/ 0 h 1344"/>
                <a:gd name="T90" fmla="*/ 0 w 842"/>
                <a:gd name="T91" fmla="*/ 0 h 1344"/>
                <a:gd name="T92" fmla="*/ 0 w 842"/>
                <a:gd name="T93" fmla="*/ 0 h 1344"/>
                <a:gd name="T94" fmla="*/ 0 w 842"/>
                <a:gd name="T95" fmla="*/ 0 h 1344"/>
                <a:gd name="T96" fmla="*/ 0 w 842"/>
                <a:gd name="T97" fmla="*/ 0 h 1344"/>
                <a:gd name="T98" fmla="*/ 0 w 842"/>
                <a:gd name="T99" fmla="*/ 0 h 1344"/>
                <a:gd name="T100" fmla="*/ 0 w 842"/>
                <a:gd name="T101" fmla="*/ 0 h 1344"/>
                <a:gd name="T102" fmla="*/ 0 w 842"/>
                <a:gd name="T103" fmla="*/ 0 h 1344"/>
                <a:gd name="T104" fmla="*/ 0 w 842"/>
                <a:gd name="T105" fmla="*/ 0 h 1344"/>
                <a:gd name="T106" fmla="*/ 0 w 842"/>
                <a:gd name="T107" fmla="*/ 0 h 1344"/>
                <a:gd name="T108" fmla="*/ 0 w 842"/>
                <a:gd name="T109" fmla="*/ 0 h 1344"/>
                <a:gd name="T110" fmla="*/ 0 w 842"/>
                <a:gd name="T111" fmla="*/ 0 h 13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2"/>
                <a:gd name="T169" fmla="*/ 0 h 1344"/>
                <a:gd name="T170" fmla="*/ 842 w 842"/>
                <a:gd name="T171" fmla="*/ 1344 h 13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2" h="1344">
                  <a:moveTo>
                    <a:pt x="396" y="846"/>
                  </a:moveTo>
                  <a:lnTo>
                    <a:pt x="396" y="846"/>
                  </a:lnTo>
                  <a:lnTo>
                    <a:pt x="421" y="846"/>
                  </a:lnTo>
                  <a:lnTo>
                    <a:pt x="421" y="821"/>
                  </a:lnTo>
                  <a:lnTo>
                    <a:pt x="396" y="821"/>
                  </a:lnTo>
                  <a:lnTo>
                    <a:pt x="396" y="796"/>
                  </a:lnTo>
                  <a:lnTo>
                    <a:pt x="396" y="771"/>
                  </a:lnTo>
                  <a:lnTo>
                    <a:pt x="396" y="746"/>
                  </a:lnTo>
                  <a:lnTo>
                    <a:pt x="421" y="746"/>
                  </a:lnTo>
                  <a:lnTo>
                    <a:pt x="396" y="746"/>
                  </a:lnTo>
                  <a:lnTo>
                    <a:pt x="421" y="722"/>
                  </a:lnTo>
                  <a:lnTo>
                    <a:pt x="421" y="746"/>
                  </a:lnTo>
                  <a:lnTo>
                    <a:pt x="445" y="746"/>
                  </a:lnTo>
                  <a:lnTo>
                    <a:pt x="445" y="722"/>
                  </a:lnTo>
                  <a:lnTo>
                    <a:pt x="445" y="746"/>
                  </a:lnTo>
                  <a:lnTo>
                    <a:pt x="445" y="771"/>
                  </a:lnTo>
                  <a:lnTo>
                    <a:pt x="421" y="771"/>
                  </a:lnTo>
                  <a:lnTo>
                    <a:pt x="445" y="771"/>
                  </a:lnTo>
                  <a:lnTo>
                    <a:pt x="495" y="771"/>
                  </a:lnTo>
                  <a:lnTo>
                    <a:pt x="495" y="746"/>
                  </a:lnTo>
                  <a:lnTo>
                    <a:pt x="470" y="746"/>
                  </a:lnTo>
                  <a:lnTo>
                    <a:pt x="470" y="722"/>
                  </a:lnTo>
                  <a:lnTo>
                    <a:pt x="470" y="746"/>
                  </a:lnTo>
                  <a:lnTo>
                    <a:pt x="495" y="746"/>
                  </a:lnTo>
                  <a:lnTo>
                    <a:pt x="495" y="722"/>
                  </a:lnTo>
                  <a:lnTo>
                    <a:pt x="495" y="697"/>
                  </a:lnTo>
                  <a:lnTo>
                    <a:pt x="495" y="722"/>
                  </a:lnTo>
                  <a:lnTo>
                    <a:pt x="520" y="722"/>
                  </a:lnTo>
                  <a:lnTo>
                    <a:pt x="545" y="722"/>
                  </a:lnTo>
                  <a:lnTo>
                    <a:pt x="545" y="697"/>
                  </a:lnTo>
                  <a:lnTo>
                    <a:pt x="569" y="697"/>
                  </a:lnTo>
                  <a:lnTo>
                    <a:pt x="569" y="672"/>
                  </a:lnTo>
                  <a:lnTo>
                    <a:pt x="594" y="647"/>
                  </a:lnTo>
                  <a:lnTo>
                    <a:pt x="619" y="647"/>
                  </a:lnTo>
                  <a:lnTo>
                    <a:pt x="619" y="622"/>
                  </a:lnTo>
                  <a:lnTo>
                    <a:pt x="644" y="622"/>
                  </a:lnTo>
                  <a:lnTo>
                    <a:pt x="668" y="597"/>
                  </a:lnTo>
                  <a:lnTo>
                    <a:pt x="693" y="547"/>
                  </a:lnTo>
                  <a:lnTo>
                    <a:pt x="693" y="498"/>
                  </a:lnTo>
                  <a:lnTo>
                    <a:pt x="743" y="473"/>
                  </a:lnTo>
                  <a:lnTo>
                    <a:pt x="817" y="473"/>
                  </a:lnTo>
                  <a:lnTo>
                    <a:pt x="842" y="473"/>
                  </a:lnTo>
                  <a:lnTo>
                    <a:pt x="842" y="423"/>
                  </a:lnTo>
                  <a:lnTo>
                    <a:pt x="792" y="398"/>
                  </a:lnTo>
                  <a:lnTo>
                    <a:pt x="792" y="373"/>
                  </a:lnTo>
                  <a:lnTo>
                    <a:pt x="842" y="373"/>
                  </a:lnTo>
                  <a:lnTo>
                    <a:pt x="842" y="323"/>
                  </a:lnTo>
                  <a:lnTo>
                    <a:pt x="817" y="299"/>
                  </a:lnTo>
                  <a:lnTo>
                    <a:pt x="767" y="249"/>
                  </a:lnTo>
                  <a:lnTo>
                    <a:pt x="743" y="199"/>
                  </a:lnTo>
                  <a:lnTo>
                    <a:pt x="718" y="99"/>
                  </a:lnTo>
                  <a:lnTo>
                    <a:pt x="693" y="99"/>
                  </a:lnTo>
                  <a:lnTo>
                    <a:pt x="693" y="25"/>
                  </a:lnTo>
                  <a:lnTo>
                    <a:pt x="668" y="0"/>
                  </a:lnTo>
                  <a:lnTo>
                    <a:pt x="668" y="50"/>
                  </a:lnTo>
                  <a:lnTo>
                    <a:pt x="644" y="75"/>
                  </a:lnTo>
                  <a:lnTo>
                    <a:pt x="619" y="75"/>
                  </a:lnTo>
                  <a:lnTo>
                    <a:pt x="569" y="50"/>
                  </a:lnTo>
                  <a:lnTo>
                    <a:pt x="569" y="99"/>
                  </a:lnTo>
                  <a:lnTo>
                    <a:pt x="545" y="149"/>
                  </a:lnTo>
                  <a:lnTo>
                    <a:pt x="520" y="174"/>
                  </a:lnTo>
                  <a:lnTo>
                    <a:pt x="545" y="199"/>
                  </a:lnTo>
                  <a:lnTo>
                    <a:pt x="520" y="199"/>
                  </a:lnTo>
                  <a:lnTo>
                    <a:pt x="520" y="323"/>
                  </a:lnTo>
                  <a:lnTo>
                    <a:pt x="470" y="373"/>
                  </a:lnTo>
                  <a:lnTo>
                    <a:pt x="396" y="398"/>
                  </a:lnTo>
                  <a:lnTo>
                    <a:pt x="396" y="473"/>
                  </a:lnTo>
                  <a:lnTo>
                    <a:pt x="371" y="473"/>
                  </a:lnTo>
                  <a:lnTo>
                    <a:pt x="346" y="473"/>
                  </a:lnTo>
                  <a:lnTo>
                    <a:pt x="322" y="473"/>
                  </a:lnTo>
                  <a:lnTo>
                    <a:pt x="322" y="498"/>
                  </a:lnTo>
                  <a:lnTo>
                    <a:pt x="297" y="498"/>
                  </a:lnTo>
                  <a:lnTo>
                    <a:pt x="272" y="498"/>
                  </a:lnTo>
                  <a:lnTo>
                    <a:pt x="272" y="522"/>
                  </a:lnTo>
                  <a:lnTo>
                    <a:pt x="247" y="522"/>
                  </a:lnTo>
                  <a:lnTo>
                    <a:pt x="223" y="522"/>
                  </a:lnTo>
                  <a:lnTo>
                    <a:pt x="198" y="522"/>
                  </a:lnTo>
                  <a:lnTo>
                    <a:pt x="198" y="498"/>
                  </a:lnTo>
                  <a:lnTo>
                    <a:pt x="173" y="498"/>
                  </a:lnTo>
                  <a:lnTo>
                    <a:pt x="173" y="522"/>
                  </a:lnTo>
                  <a:lnTo>
                    <a:pt x="148" y="547"/>
                  </a:lnTo>
                  <a:lnTo>
                    <a:pt x="148" y="572"/>
                  </a:lnTo>
                  <a:lnTo>
                    <a:pt x="124" y="572"/>
                  </a:lnTo>
                  <a:lnTo>
                    <a:pt x="124" y="597"/>
                  </a:lnTo>
                  <a:lnTo>
                    <a:pt x="148" y="622"/>
                  </a:lnTo>
                  <a:lnTo>
                    <a:pt x="148" y="647"/>
                  </a:lnTo>
                  <a:lnTo>
                    <a:pt x="148" y="672"/>
                  </a:lnTo>
                  <a:lnTo>
                    <a:pt x="124" y="672"/>
                  </a:lnTo>
                  <a:lnTo>
                    <a:pt x="148" y="697"/>
                  </a:lnTo>
                  <a:lnTo>
                    <a:pt x="173" y="722"/>
                  </a:lnTo>
                  <a:lnTo>
                    <a:pt x="173" y="697"/>
                  </a:lnTo>
                  <a:lnTo>
                    <a:pt x="198" y="697"/>
                  </a:lnTo>
                  <a:lnTo>
                    <a:pt x="198" y="722"/>
                  </a:lnTo>
                  <a:lnTo>
                    <a:pt x="198" y="746"/>
                  </a:lnTo>
                  <a:lnTo>
                    <a:pt x="223" y="746"/>
                  </a:lnTo>
                  <a:lnTo>
                    <a:pt x="223" y="722"/>
                  </a:lnTo>
                  <a:lnTo>
                    <a:pt x="247" y="697"/>
                  </a:lnTo>
                  <a:lnTo>
                    <a:pt x="247" y="722"/>
                  </a:lnTo>
                  <a:lnTo>
                    <a:pt x="272" y="722"/>
                  </a:lnTo>
                  <a:lnTo>
                    <a:pt x="247" y="722"/>
                  </a:lnTo>
                  <a:lnTo>
                    <a:pt x="247" y="746"/>
                  </a:lnTo>
                  <a:lnTo>
                    <a:pt x="247" y="771"/>
                  </a:lnTo>
                  <a:lnTo>
                    <a:pt x="247" y="796"/>
                  </a:lnTo>
                  <a:lnTo>
                    <a:pt x="272" y="796"/>
                  </a:lnTo>
                  <a:lnTo>
                    <a:pt x="297" y="821"/>
                  </a:lnTo>
                  <a:lnTo>
                    <a:pt x="322" y="846"/>
                  </a:lnTo>
                  <a:lnTo>
                    <a:pt x="346" y="846"/>
                  </a:lnTo>
                  <a:lnTo>
                    <a:pt x="346" y="821"/>
                  </a:lnTo>
                  <a:lnTo>
                    <a:pt x="371" y="846"/>
                  </a:lnTo>
                  <a:lnTo>
                    <a:pt x="396" y="846"/>
                  </a:lnTo>
                  <a:lnTo>
                    <a:pt x="371" y="846"/>
                  </a:lnTo>
                  <a:lnTo>
                    <a:pt x="346" y="846"/>
                  </a:lnTo>
                  <a:lnTo>
                    <a:pt x="346" y="871"/>
                  </a:lnTo>
                  <a:lnTo>
                    <a:pt x="322" y="871"/>
                  </a:lnTo>
                  <a:lnTo>
                    <a:pt x="297" y="871"/>
                  </a:lnTo>
                  <a:lnTo>
                    <a:pt x="297" y="896"/>
                  </a:lnTo>
                  <a:lnTo>
                    <a:pt x="297" y="921"/>
                  </a:lnTo>
                  <a:lnTo>
                    <a:pt x="272" y="921"/>
                  </a:lnTo>
                  <a:lnTo>
                    <a:pt x="247" y="921"/>
                  </a:lnTo>
                  <a:lnTo>
                    <a:pt x="247" y="896"/>
                  </a:lnTo>
                  <a:lnTo>
                    <a:pt x="223" y="921"/>
                  </a:lnTo>
                  <a:lnTo>
                    <a:pt x="223" y="896"/>
                  </a:lnTo>
                  <a:lnTo>
                    <a:pt x="198" y="896"/>
                  </a:lnTo>
                  <a:lnTo>
                    <a:pt x="173" y="896"/>
                  </a:lnTo>
                  <a:lnTo>
                    <a:pt x="173" y="921"/>
                  </a:lnTo>
                  <a:lnTo>
                    <a:pt x="173" y="945"/>
                  </a:lnTo>
                  <a:lnTo>
                    <a:pt x="173" y="970"/>
                  </a:lnTo>
                  <a:lnTo>
                    <a:pt x="173" y="945"/>
                  </a:lnTo>
                  <a:lnTo>
                    <a:pt x="173" y="921"/>
                  </a:lnTo>
                  <a:lnTo>
                    <a:pt x="148" y="921"/>
                  </a:lnTo>
                  <a:lnTo>
                    <a:pt x="148" y="896"/>
                  </a:lnTo>
                  <a:lnTo>
                    <a:pt x="99" y="896"/>
                  </a:lnTo>
                  <a:lnTo>
                    <a:pt x="99" y="871"/>
                  </a:lnTo>
                  <a:lnTo>
                    <a:pt x="74" y="871"/>
                  </a:lnTo>
                  <a:lnTo>
                    <a:pt x="49" y="846"/>
                  </a:lnTo>
                  <a:lnTo>
                    <a:pt x="49" y="871"/>
                  </a:lnTo>
                  <a:lnTo>
                    <a:pt x="49" y="896"/>
                  </a:lnTo>
                  <a:lnTo>
                    <a:pt x="74" y="921"/>
                  </a:lnTo>
                  <a:lnTo>
                    <a:pt x="49" y="921"/>
                  </a:lnTo>
                  <a:lnTo>
                    <a:pt x="24" y="921"/>
                  </a:lnTo>
                  <a:lnTo>
                    <a:pt x="0" y="945"/>
                  </a:lnTo>
                  <a:lnTo>
                    <a:pt x="0" y="995"/>
                  </a:lnTo>
                  <a:lnTo>
                    <a:pt x="24" y="1020"/>
                  </a:lnTo>
                  <a:lnTo>
                    <a:pt x="24" y="1120"/>
                  </a:lnTo>
                  <a:lnTo>
                    <a:pt x="49" y="1169"/>
                  </a:lnTo>
                  <a:lnTo>
                    <a:pt x="124" y="1169"/>
                  </a:lnTo>
                  <a:lnTo>
                    <a:pt x="148" y="1194"/>
                  </a:lnTo>
                  <a:lnTo>
                    <a:pt x="173" y="1219"/>
                  </a:lnTo>
                  <a:lnTo>
                    <a:pt x="173" y="1244"/>
                  </a:lnTo>
                  <a:lnTo>
                    <a:pt x="198" y="1219"/>
                  </a:lnTo>
                  <a:lnTo>
                    <a:pt x="223" y="1219"/>
                  </a:lnTo>
                  <a:lnTo>
                    <a:pt x="223" y="1194"/>
                  </a:lnTo>
                  <a:lnTo>
                    <a:pt x="223" y="1169"/>
                  </a:lnTo>
                  <a:lnTo>
                    <a:pt x="223" y="1120"/>
                  </a:lnTo>
                  <a:lnTo>
                    <a:pt x="198" y="1095"/>
                  </a:lnTo>
                  <a:lnTo>
                    <a:pt x="198" y="1120"/>
                  </a:lnTo>
                  <a:lnTo>
                    <a:pt x="198" y="1145"/>
                  </a:lnTo>
                  <a:lnTo>
                    <a:pt x="173" y="1169"/>
                  </a:lnTo>
                  <a:lnTo>
                    <a:pt x="173" y="1145"/>
                  </a:lnTo>
                  <a:lnTo>
                    <a:pt x="173" y="1120"/>
                  </a:lnTo>
                  <a:lnTo>
                    <a:pt x="198" y="1095"/>
                  </a:lnTo>
                  <a:lnTo>
                    <a:pt x="173" y="1095"/>
                  </a:lnTo>
                  <a:lnTo>
                    <a:pt x="173" y="1070"/>
                  </a:lnTo>
                  <a:lnTo>
                    <a:pt x="198" y="1070"/>
                  </a:lnTo>
                  <a:lnTo>
                    <a:pt x="198" y="1045"/>
                  </a:lnTo>
                  <a:lnTo>
                    <a:pt x="198" y="1020"/>
                  </a:lnTo>
                  <a:lnTo>
                    <a:pt x="198" y="995"/>
                  </a:lnTo>
                  <a:lnTo>
                    <a:pt x="223" y="1020"/>
                  </a:lnTo>
                  <a:lnTo>
                    <a:pt x="223" y="1045"/>
                  </a:lnTo>
                  <a:lnTo>
                    <a:pt x="223" y="1070"/>
                  </a:lnTo>
                  <a:lnTo>
                    <a:pt x="223" y="1095"/>
                  </a:lnTo>
                  <a:lnTo>
                    <a:pt x="247" y="1095"/>
                  </a:lnTo>
                  <a:lnTo>
                    <a:pt x="247" y="1070"/>
                  </a:lnTo>
                  <a:lnTo>
                    <a:pt x="223" y="1070"/>
                  </a:lnTo>
                  <a:lnTo>
                    <a:pt x="247" y="1045"/>
                  </a:lnTo>
                  <a:lnTo>
                    <a:pt x="247" y="1070"/>
                  </a:lnTo>
                  <a:lnTo>
                    <a:pt x="247" y="1095"/>
                  </a:lnTo>
                  <a:lnTo>
                    <a:pt x="247" y="1120"/>
                  </a:lnTo>
                  <a:lnTo>
                    <a:pt x="247" y="1145"/>
                  </a:lnTo>
                  <a:lnTo>
                    <a:pt x="247" y="1169"/>
                  </a:lnTo>
                  <a:lnTo>
                    <a:pt x="247" y="1194"/>
                  </a:lnTo>
                  <a:lnTo>
                    <a:pt x="247" y="1219"/>
                  </a:lnTo>
                  <a:lnTo>
                    <a:pt x="247" y="1244"/>
                  </a:lnTo>
                  <a:lnTo>
                    <a:pt x="272" y="1244"/>
                  </a:lnTo>
                  <a:lnTo>
                    <a:pt x="272" y="1269"/>
                  </a:lnTo>
                  <a:lnTo>
                    <a:pt x="297" y="1294"/>
                  </a:lnTo>
                  <a:lnTo>
                    <a:pt x="272" y="1319"/>
                  </a:lnTo>
                  <a:lnTo>
                    <a:pt x="272" y="1344"/>
                  </a:lnTo>
                  <a:lnTo>
                    <a:pt x="297" y="1344"/>
                  </a:lnTo>
                  <a:lnTo>
                    <a:pt x="322" y="1294"/>
                  </a:lnTo>
                  <a:lnTo>
                    <a:pt x="322" y="1269"/>
                  </a:lnTo>
                  <a:lnTo>
                    <a:pt x="322" y="1244"/>
                  </a:lnTo>
                  <a:lnTo>
                    <a:pt x="346" y="1244"/>
                  </a:lnTo>
                  <a:lnTo>
                    <a:pt x="346" y="1219"/>
                  </a:lnTo>
                  <a:lnTo>
                    <a:pt x="346" y="1194"/>
                  </a:lnTo>
                  <a:lnTo>
                    <a:pt x="346" y="1169"/>
                  </a:lnTo>
                  <a:lnTo>
                    <a:pt x="346" y="1145"/>
                  </a:lnTo>
                  <a:lnTo>
                    <a:pt x="371" y="1145"/>
                  </a:lnTo>
                  <a:lnTo>
                    <a:pt x="371" y="1120"/>
                  </a:lnTo>
                  <a:lnTo>
                    <a:pt x="396" y="1095"/>
                  </a:lnTo>
                  <a:lnTo>
                    <a:pt x="421" y="1095"/>
                  </a:lnTo>
                  <a:lnTo>
                    <a:pt x="421" y="1070"/>
                  </a:lnTo>
                  <a:lnTo>
                    <a:pt x="445" y="1070"/>
                  </a:lnTo>
                  <a:lnTo>
                    <a:pt x="470" y="1045"/>
                  </a:lnTo>
                  <a:lnTo>
                    <a:pt x="495" y="1045"/>
                  </a:lnTo>
                  <a:lnTo>
                    <a:pt x="470" y="1045"/>
                  </a:lnTo>
                  <a:lnTo>
                    <a:pt x="470" y="1070"/>
                  </a:lnTo>
                  <a:lnTo>
                    <a:pt x="470" y="1095"/>
                  </a:lnTo>
                  <a:lnTo>
                    <a:pt x="470" y="1070"/>
                  </a:lnTo>
                  <a:lnTo>
                    <a:pt x="495" y="1070"/>
                  </a:lnTo>
                  <a:lnTo>
                    <a:pt x="520" y="1070"/>
                  </a:lnTo>
                  <a:lnTo>
                    <a:pt x="520" y="1045"/>
                  </a:lnTo>
                  <a:lnTo>
                    <a:pt x="495" y="1045"/>
                  </a:lnTo>
                  <a:lnTo>
                    <a:pt x="520" y="1020"/>
                  </a:lnTo>
                  <a:lnTo>
                    <a:pt x="545" y="1020"/>
                  </a:lnTo>
                  <a:lnTo>
                    <a:pt x="569" y="1020"/>
                  </a:lnTo>
                  <a:lnTo>
                    <a:pt x="569" y="995"/>
                  </a:lnTo>
                  <a:lnTo>
                    <a:pt x="545" y="995"/>
                  </a:lnTo>
                  <a:lnTo>
                    <a:pt x="545" y="970"/>
                  </a:lnTo>
                  <a:lnTo>
                    <a:pt x="545" y="945"/>
                  </a:lnTo>
                  <a:lnTo>
                    <a:pt x="520" y="921"/>
                  </a:lnTo>
                  <a:lnTo>
                    <a:pt x="495" y="896"/>
                  </a:lnTo>
                  <a:lnTo>
                    <a:pt x="470" y="896"/>
                  </a:lnTo>
                  <a:lnTo>
                    <a:pt x="495" y="896"/>
                  </a:lnTo>
                  <a:lnTo>
                    <a:pt x="520" y="896"/>
                  </a:lnTo>
                  <a:lnTo>
                    <a:pt x="495" y="896"/>
                  </a:lnTo>
                  <a:lnTo>
                    <a:pt x="495" y="871"/>
                  </a:lnTo>
                  <a:lnTo>
                    <a:pt x="470" y="871"/>
                  </a:lnTo>
                  <a:lnTo>
                    <a:pt x="445" y="871"/>
                  </a:lnTo>
                  <a:lnTo>
                    <a:pt x="445" y="846"/>
                  </a:lnTo>
                  <a:lnTo>
                    <a:pt x="421" y="846"/>
                  </a:lnTo>
                  <a:lnTo>
                    <a:pt x="396" y="846"/>
                  </a:lnTo>
                  <a:close/>
                </a:path>
              </a:pathLst>
            </a:custGeom>
            <a:solidFill>
              <a:srgbClr val="FFFF66"/>
            </a:solidFill>
            <a:ln w="0">
              <a:solidFill>
                <a:srgbClr val="000000"/>
              </a:solidFill>
              <a:prstDash val="solid"/>
              <a:round/>
              <a:headEnd/>
              <a:tailEnd/>
            </a:ln>
          </p:spPr>
          <p:txBody>
            <a:bodyPr/>
            <a:lstStyle/>
            <a:p>
              <a:endParaRPr lang="sv-SE"/>
            </a:p>
          </p:txBody>
        </p:sp>
        <p:sp>
          <p:nvSpPr>
            <p:cNvPr id="389" name="Freeform 387"/>
            <p:cNvSpPr>
              <a:spLocks/>
            </p:cNvSpPr>
            <p:nvPr/>
          </p:nvSpPr>
          <p:spPr bwMode="auto">
            <a:xfrm>
              <a:off x="3956" y="3074"/>
              <a:ext cx="55" cy="37"/>
            </a:xfrm>
            <a:custGeom>
              <a:avLst/>
              <a:gdLst>
                <a:gd name="T0" fmla="*/ 0 w 223"/>
                <a:gd name="T1" fmla="*/ 0 h 149"/>
                <a:gd name="T2" fmla="*/ 0 w 223"/>
                <a:gd name="T3" fmla="*/ 0 h 149"/>
                <a:gd name="T4" fmla="*/ 0 w 223"/>
                <a:gd name="T5" fmla="*/ 0 h 149"/>
                <a:gd name="T6" fmla="*/ 0 w 223"/>
                <a:gd name="T7" fmla="*/ 0 h 149"/>
                <a:gd name="T8" fmla="*/ 0 w 223"/>
                <a:gd name="T9" fmla="*/ 0 h 149"/>
                <a:gd name="T10" fmla="*/ 0 w 223"/>
                <a:gd name="T11" fmla="*/ 0 h 149"/>
                <a:gd name="T12" fmla="*/ 0 w 223"/>
                <a:gd name="T13" fmla="*/ 0 h 149"/>
                <a:gd name="T14" fmla="*/ 0 w 223"/>
                <a:gd name="T15" fmla="*/ 0 h 149"/>
                <a:gd name="T16" fmla="*/ 0 w 223"/>
                <a:gd name="T17" fmla="*/ 0 h 149"/>
                <a:gd name="T18" fmla="*/ 0 w 223"/>
                <a:gd name="T19" fmla="*/ 0 h 149"/>
                <a:gd name="T20" fmla="*/ 0 w 223"/>
                <a:gd name="T21" fmla="*/ 0 h 149"/>
                <a:gd name="T22" fmla="*/ 0 w 223"/>
                <a:gd name="T23" fmla="*/ 0 h 149"/>
                <a:gd name="T24" fmla="*/ 0 w 223"/>
                <a:gd name="T25" fmla="*/ 0 h 149"/>
                <a:gd name="T26" fmla="*/ 0 w 223"/>
                <a:gd name="T27" fmla="*/ 0 h 149"/>
                <a:gd name="T28" fmla="*/ 0 w 223"/>
                <a:gd name="T29" fmla="*/ 0 h 149"/>
                <a:gd name="T30" fmla="*/ 0 w 223"/>
                <a:gd name="T31" fmla="*/ 0 h 149"/>
                <a:gd name="T32" fmla="*/ 0 w 223"/>
                <a:gd name="T33" fmla="*/ 0 h 149"/>
                <a:gd name="T34" fmla="*/ 0 w 223"/>
                <a:gd name="T35" fmla="*/ 0 h 149"/>
                <a:gd name="T36" fmla="*/ 0 w 223"/>
                <a:gd name="T37" fmla="*/ 0 h 149"/>
                <a:gd name="T38" fmla="*/ 0 w 223"/>
                <a:gd name="T39" fmla="*/ 0 h 149"/>
                <a:gd name="T40" fmla="*/ 0 w 223"/>
                <a:gd name="T41" fmla="*/ 0 h 149"/>
                <a:gd name="T42" fmla="*/ 0 w 223"/>
                <a:gd name="T43" fmla="*/ 0 h 149"/>
                <a:gd name="T44" fmla="*/ 0 w 223"/>
                <a:gd name="T45" fmla="*/ 0 h 149"/>
                <a:gd name="T46" fmla="*/ 0 w 223"/>
                <a:gd name="T47" fmla="*/ 0 h 149"/>
                <a:gd name="T48" fmla="*/ 0 w 223"/>
                <a:gd name="T49" fmla="*/ 0 h 149"/>
                <a:gd name="T50" fmla="*/ 0 w 223"/>
                <a:gd name="T51" fmla="*/ 0 h 149"/>
                <a:gd name="T52" fmla="*/ 0 w 223"/>
                <a:gd name="T53" fmla="*/ 0 h 149"/>
                <a:gd name="T54" fmla="*/ 0 w 223"/>
                <a:gd name="T55" fmla="*/ 0 h 149"/>
                <a:gd name="T56" fmla="*/ 0 w 223"/>
                <a:gd name="T57" fmla="*/ 0 h 149"/>
                <a:gd name="T58" fmla="*/ 0 w 223"/>
                <a:gd name="T59" fmla="*/ 0 h 149"/>
                <a:gd name="T60" fmla="*/ 0 w 223"/>
                <a:gd name="T61" fmla="*/ 0 h 149"/>
                <a:gd name="T62" fmla="*/ 0 w 223"/>
                <a:gd name="T63" fmla="*/ 0 h 149"/>
                <a:gd name="T64" fmla="*/ 0 w 223"/>
                <a:gd name="T65" fmla="*/ 0 h 149"/>
                <a:gd name="T66" fmla="*/ 0 w 223"/>
                <a:gd name="T67" fmla="*/ 0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149"/>
                <a:gd name="T104" fmla="*/ 223 w 223"/>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149">
                  <a:moveTo>
                    <a:pt x="50" y="25"/>
                  </a:moveTo>
                  <a:lnTo>
                    <a:pt x="75" y="0"/>
                  </a:lnTo>
                  <a:lnTo>
                    <a:pt x="75" y="25"/>
                  </a:lnTo>
                  <a:lnTo>
                    <a:pt x="99" y="25"/>
                  </a:lnTo>
                  <a:lnTo>
                    <a:pt x="99" y="50"/>
                  </a:lnTo>
                  <a:lnTo>
                    <a:pt x="75" y="75"/>
                  </a:lnTo>
                  <a:lnTo>
                    <a:pt x="99" y="75"/>
                  </a:lnTo>
                  <a:lnTo>
                    <a:pt x="124" y="75"/>
                  </a:lnTo>
                  <a:lnTo>
                    <a:pt x="124" y="100"/>
                  </a:lnTo>
                  <a:lnTo>
                    <a:pt x="149" y="100"/>
                  </a:lnTo>
                  <a:lnTo>
                    <a:pt x="149" y="75"/>
                  </a:lnTo>
                  <a:lnTo>
                    <a:pt x="174" y="75"/>
                  </a:lnTo>
                  <a:lnTo>
                    <a:pt x="223" y="75"/>
                  </a:lnTo>
                  <a:lnTo>
                    <a:pt x="198" y="100"/>
                  </a:lnTo>
                  <a:lnTo>
                    <a:pt x="174" y="100"/>
                  </a:lnTo>
                  <a:lnTo>
                    <a:pt x="174" y="125"/>
                  </a:lnTo>
                  <a:lnTo>
                    <a:pt x="149" y="125"/>
                  </a:lnTo>
                  <a:lnTo>
                    <a:pt x="149" y="149"/>
                  </a:lnTo>
                  <a:lnTo>
                    <a:pt x="124" y="149"/>
                  </a:lnTo>
                  <a:lnTo>
                    <a:pt x="124" y="125"/>
                  </a:lnTo>
                  <a:lnTo>
                    <a:pt x="99" y="125"/>
                  </a:lnTo>
                  <a:lnTo>
                    <a:pt x="99" y="100"/>
                  </a:lnTo>
                  <a:lnTo>
                    <a:pt x="75" y="100"/>
                  </a:lnTo>
                  <a:lnTo>
                    <a:pt x="75" y="75"/>
                  </a:lnTo>
                  <a:lnTo>
                    <a:pt x="50" y="75"/>
                  </a:lnTo>
                  <a:lnTo>
                    <a:pt x="50" y="50"/>
                  </a:lnTo>
                  <a:lnTo>
                    <a:pt x="75" y="50"/>
                  </a:lnTo>
                  <a:lnTo>
                    <a:pt x="50" y="50"/>
                  </a:lnTo>
                  <a:lnTo>
                    <a:pt x="50" y="25"/>
                  </a:lnTo>
                  <a:lnTo>
                    <a:pt x="25" y="25"/>
                  </a:lnTo>
                  <a:lnTo>
                    <a:pt x="25" y="50"/>
                  </a:lnTo>
                  <a:lnTo>
                    <a:pt x="0" y="75"/>
                  </a:lnTo>
                  <a:lnTo>
                    <a:pt x="0" y="50"/>
                  </a:lnTo>
                  <a:lnTo>
                    <a:pt x="0" y="25"/>
                  </a:lnTo>
                  <a:lnTo>
                    <a:pt x="25" y="0"/>
                  </a:lnTo>
                  <a:lnTo>
                    <a:pt x="50" y="0"/>
                  </a:lnTo>
                  <a:lnTo>
                    <a:pt x="50" y="25"/>
                  </a:lnTo>
                  <a:close/>
                </a:path>
              </a:pathLst>
            </a:custGeom>
            <a:solidFill>
              <a:srgbClr val="EE0000"/>
            </a:solidFill>
            <a:ln w="0">
              <a:solidFill>
                <a:srgbClr val="000000"/>
              </a:solidFill>
              <a:prstDash val="solid"/>
              <a:round/>
              <a:headEnd/>
              <a:tailEnd/>
            </a:ln>
          </p:spPr>
          <p:txBody>
            <a:bodyPr/>
            <a:lstStyle/>
            <a:p>
              <a:endParaRPr lang="sv-SE"/>
            </a:p>
          </p:txBody>
        </p:sp>
        <p:sp>
          <p:nvSpPr>
            <p:cNvPr id="390" name="Freeform 388"/>
            <p:cNvSpPr>
              <a:spLocks/>
            </p:cNvSpPr>
            <p:nvPr/>
          </p:nvSpPr>
          <p:spPr bwMode="auto">
            <a:xfrm>
              <a:off x="3980" y="3061"/>
              <a:ext cx="25" cy="31"/>
            </a:xfrm>
            <a:custGeom>
              <a:avLst/>
              <a:gdLst>
                <a:gd name="T0" fmla="*/ 0 w 99"/>
                <a:gd name="T1" fmla="*/ 0 h 125"/>
                <a:gd name="T2" fmla="*/ 0 w 99"/>
                <a:gd name="T3" fmla="*/ 0 h 125"/>
                <a:gd name="T4" fmla="*/ 0 w 99"/>
                <a:gd name="T5" fmla="*/ 0 h 125"/>
                <a:gd name="T6" fmla="*/ 0 w 99"/>
                <a:gd name="T7" fmla="*/ 0 h 125"/>
                <a:gd name="T8" fmla="*/ 0 w 99"/>
                <a:gd name="T9" fmla="*/ 0 h 125"/>
                <a:gd name="T10" fmla="*/ 0 w 99"/>
                <a:gd name="T11" fmla="*/ 0 h 125"/>
                <a:gd name="T12" fmla="*/ 0 w 99"/>
                <a:gd name="T13" fmla="*/ 0 h 125"/>
                <a:gd name="T14" fmla="*/ 0 w 99"/>
                <a:gd name="T15" fmla="*/ 0 h 125"/>
                <a:gd name="T16" fmla="*/ 0 w 99"/>
                <a:gd name="T17" fmla="*/ 0 h 125"/>
                <a:gd name="T18" fmla="*/ 0 w 99"/>
                <a:gd name="T19" fmla="*/ 0 h 125"/>
                <a:gd name="T20" fmla="*/ 0 w 99"/>
                <a:gd name="T21" fmla="*/ 0 h 125"/>
                <a:gd name="T22" fmla="*/ 0 w 99"/>
                <a:gd name="T23" fmla="*/ 0 h 125"/>
                <a:gd name="T24" fmla="*/ 0 w 99"/>
                <a:gd name="T25" fmla="*/ 0 h 125"/>
                <a:gd name="T26" fmla="*/ 0 w 99"/>
                <a:gd name="T27" fmla="*/ 0 h 125"/>
                <a:gd name="T28" fmla="*/ 0 w 99"/>
                <a:gd name="T29" fmla="*/ 0 h 125"/>
                <a:gd name="T30" fmla="*/ 0 w 99"/>
                <a:gd name="T31" fmla="*/ 0 h 125"/>
                <a:gd name="T32" fmla="*/ 0 w 99"/>
                <a:gd name="T33" fmla="*/ 0 h 125"/>
                <a:gd name="T34" fmla="*/ 0 w 99"/>
                <a:gd name="T35" fmla="*/ 0 h 125"/>
                <a:gd name="T36" fmla="*/ 0 w 99"/>
                <a:gd name="T37" fmla="*/ 0 h 125"/>
                <a:gd name="T38" fmla="*/ 0 w 99"/>
                <a:gd name="T39" fmla="*/ 0 h 125"/>
                <a:gd name="T40" fmla="*/ 0 w 99"/>
                <a:gd name="T41" fmla="*/ 0 h 125"/>
                <a:gd name="T42" fmla="*/ 0 w 99"/>
                <a:gd name="T43" fmla="*/ 0 h 125"/>
                <a:gd name="T44" fmla="*/ 0 w 99"/>
                <a:gd name="T45" fmla="*/ 0 h 125"/>
                <a:gd name="T46" fmla="*/ 0 w 99"/>
                <a:gd name="T47" fmla="*/ 0 h 125"/>
                <a:gd name="T48" fmla="*/ 0 w 99"/>
                <a:gd name="T49" fmla="*/ 0 h 125"/>
                <a:gd name="T50" fmla="*/ 0 w 99"/>
                <a:gd name="T51" fmla="*/ 0 h 125"/>
                <a:gd name="T52" fmla="*/ 0 w 99"/>
                <a:gd name="T53" fmla="*/ 0 h 125"/>
                <a:gd name="T54" fmla="*/ 0 w 99"/>
                <a:gd name="T55" fmla="*/ 0 h 125"/>
                <a:gd name="T56" fmla="*/ 0 w 99"/>
                <a:gd name="T57" fmla="*/ 0 h 125"/>
                <a:gd name="T58" fmla="*/ 0 w 99"/>
                <a:gd name="T59" fmla="*/ 0 h 125"/>
                <a:gd name="T60" fmla="*/ 0 w 99"/>
                <a:gd name="T61" fmla="*/ 0 h 125"/>
                <a:gd name="T62" fmla="*/ 0 w 99"/>
                <a:gd name="T63" fmla="*/ 0 h 125"/>
                <a:gd name="T64" fmla="*/ 0 w 99"/>
                <a:gd name="T65" fmla="*/ 0 h 125"/>
                <a:gd name="T66" fmla="*/ 0 w 99"/>
                <a:gd name="T67" fmla="*/ 0 h 125"/>
                <a:gd name="T68" fmla="*/ 0 w 99"/>
                <a:gd name="T69" fmla="*/ 0 h 125"/>
                <a:gd name="T70" fmla="*/ 0 w 99"/>
                <a:gd name="T71" fmla="*/ 0 h 125"/>
                <a:gd name="T72" fmla="*/ 0 w 99"/>
                <a:gd name="T73" fmla="*/ 0 h 125"/>
                <a:gd name="T74" fmla="*/ 0 w 99"/>
                <a:gd name="T75" fmla="*/ 0 h 125"/>
                <a:gd name="T76" fmla="*/ 0 w 99"/>
                <a:gd name="T77" fmla="*/ 0 h 125"/>
                <a:gd name="T78" fmla="*/ 0 w 99"/>
                <a:gd name="T79" fmla="*/ 0 h 125"/>
                <a:gd name="T80" fmla="*/ 0 w 99"/>
                <a:gd name="T81" fmla="*/ 0 h 125"/>
                <a:gd name="T82" fmla="*/ 0 w 99"/>
                <a:gd name="T83" fmla="*/ 0 h 125"/>
                <a:gd name="T84" fmla="*/ 0 w 99"/>
                <a:gd name="T85" fmla="*/ 0 h 125"/>
                <a:gd name="T86" fmla="*/ 0 w 99"/>
                <a:gd name="T87" fmla="*/ 0 h 125"/>
                <a:gd name="T88" fmla="*/ 0 w 99"/>
                <a:gd name="T89" fmla="*/ 0 h 125"/>
                <a:gd name="T90" fmla="*/ 0 w 99"/>
                <a:gd name="T91" fmla="*/ 0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25"/>
                <a:gd name="T140" fmla="*/ 99 w 99"/>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25">
                  <a:moveTo>
                    <a:pt x="0" y="25"/>
                  </a:moveTo>
                  <a:lnTo>
                    <a:pt x="0" y="25"/>
                  </a:lnTo>
                  <a:lnTo>
                    <a:pt x="0" y="50"/>
                  </a:lnTo>
                  <a:lnTo>
                    <a:pt x="0" y="75"/>
                  </a:lnTo>
                  <a:lnTo>
                    <a:pt x="0" y="100"/>
                  </a:lnTo>
                  <a:lnTo>
                    <a:pt x="25" y="125"/>
                  </a:lnTo>
                  <a:lnTo>
                    <a:pt x="50" y="125"/>
                  </a:lnTo>
                  <a:lnTo>
                    <a:pt x="75" y="125"/>
                  </a:lnTo>
                  <a:lnTo>
                    <a:pt x="99" y="100"/>
                  </a:lnTo>
                  <a:lnTo>
                    <a:pt x="99" y="75"/>
                  </a:lnTo>
                  <a:lnTo>
                    <a:pt x="75" y="75"/>
                  </a:lnTo>
                  <a:lnTo>
                    <a:pt x="50" y="75"/>
                  </a:lnTo>
                  <a:lnTo>
                    <a:pt x="50" y="50"/>
                  </a:lnTo>
                  <a:lnTo>
                    <a:pt x="75" y="50"/>
                  </a:lnTo>
                  <a:lnTo>
                    <a:pt x="25" y="25"/>
                  </a:lnTo>
                  <a:lnTo>
                    <a:pt x="25" y="0"/>
                  </a:lnTo>
                  <a:lnTo>
                    <a:pt x="0" y="0"/>
                  </a:lnTo>
                  <a:lnTo>
                    <a:pt x="0" y="25"/>
                  </a:lnTo>
                  <a:close/>
                </a:path>
              </a:pathLst>
            </a:custGeom>
            <a:solidFill>
              <a:srgbClr val="EE0000"/>
            </a:solidFill>
            <a:ln w="0">
              <a:solidFill>
                <a:srgbClr val="000000"/>
              </a:solidFill>
              <a:prstDash val="solid"/>
              <a:round/>
              <a:headEnd/>
              <a:tailEnd/>
            </a:ln>
          </p:spPr>
          <p:txBody>
            <a:bodyPr/>
            <a:lstStyle/>
            <a:p>
              <a:endParaRPr lang="sv-SE"/>
            </a:p>
          </p:txBody>
        </p:sp>
        <p:sp>
          <p:nvSpPr>
            <p:cNvPr id="391" name="Freeform 389"/>
            <p:cNvSpPr>
              <a:spLocks/>
            </p:cNvSpPr>
            <p:nvPr/>
          </p:nvSpPr>
          <p:spPr bwMode="auto">
            <a:xfrm>
              <a:off x="3881" y="3055"/>
              <a:ext cx="19" cy="37"/>
            </a:xfrm>
            <a:custGeom>
              <a:avLst/>
              <a:gdLst>
                <a:gd name="T0" fmla="*/ 0 w 74"/>
                <a:gd name="T1" fmla="*/ 0 h 149"/>
                <a:gd name="T2" fmla="*/ 0 w 74"/>
                <a:gd name="T3" fmla="*/ 0 h 149"/>
                <a:gd name="T4" fmla="*/ 0 w 74"/>
                <a:gd name="T5" fmla="*/ 0 h 149"/>
                <a:gd name="T6" fmla="*/ 0 w 74"/>
                <a:gd name="T7" fmla="*/ 0 h 149"/>
                <a:gd name="T8" fmla="*/ 0 w 74"/>
                <a:gd name="T9" fmla="*/ 0 h 149"/>
                <a:gd name="T10" fmla="*/ 0 w 74"/>
                <a:gd name="T11" fmla="*/ 0 h 149"/>
                <a:gd name="T12" fmla="*/ 0 w 74"/>
                <a:gd name="T13" fmla="*/ 0 h 149"/>
                <a:gd name="T14" fmla="*/ 0 w 74"/>
                <a:gd name="T15" fmla="*/ 0 h 149"/>
                <a:gd name="T16" fmla="*/ 0 w 74"/>
                <a:gd name="T17" fmla="*/ 0 h 149"/>
                <a:gd name="T18" fmla="*/ 0 w 74"/>
                <a:gd name="T19" fmla="*/ 0 h 149"/>
                <a:gd name="T20" fmla="*/ 0 w 74"/>
                <a:gd name="T21" fmla="*/ 0 h 149"/>
                <a:gd name="T22" fmla="*/ 0 w 74"/>
                <a:gd name="T23" fmla="*/ 0 h 149"/>
                <a:gd name="T24" fmla="*/ 0 w 74"/>
                <a:gd name="T25" fmla="*/ 0 h 149"/>
                <a:gd name="T26" fmla="*/ 0 w 74"/>
                <a:gd name="T27" fmla="*/ 0 h 149"/>
                <a:gd name="T28" fmla="*/ 0 w 74"/>
                <a:gd name="T29" fmla="*/ 0 h 149"/>
                <a:gd name="T30" fmla="*/ 0 w 74"/>
                <a:gd name="T31" fmla="*/ 0 h 149"/>
                <a:gd name="T32" fmla="*/ 0 w 74"/>
                <a:gd name="T33" fmla="*/ 0 h 149"/>
                <a:gd name="T34" fmla="*/ 0 w 74"/>
                <a:gd name="T35" fmla="*/ 0 h 149"/>
                <a:gd name="T36" fmla="*/ 0 w 74"/>
                <a:gd name="T37" fmla="*/ 0 h 149"/>
                <a:gd name="T38" fmla="*/ 0 w 74"/>
                <a:gd name="T39" fmla="*/ 0 h 149"/>
                <a:gd name="T40" fmla="*/ 0 w 74"/>
                <a:gd name="T41" fmla="*/ 0 h 149"/>
                <a:gd name="T42" fmla="*/ 0 w 74"/>
                <a:gd name="T43" fmla="*/ 0 h 149"/>
                <a:gd name="T44" fmla="*/ 0 w 74"/>
                <a:gd name="T45" fmla="*/ 0 h 149"/>
                <a:gd name="T46" fmla="*/ 0 w 74"/>
                <a:gd name="T47" fmla="*/ 0 h 149"/>
                <a:gd name="T48" fmla="*/ 0 w 74"/>
                <a:gd name="T49" fmla="*/ 0 h 149"/>
                <a:gd name="T50" fmla="*/ 0 w 74"/>
                <a:gd name="T51" fmla="*/ 0 h 149"/>
                <a:gd name="T52" fmla="*/ 0 w 74"/>
                <a:gd name="T53" fmla="*/ 0 h 149"/>
                <a:gd name="T54" fmla="*/ 0 w 74"/>
                <a:gd name="T55" fmla="*/ 0 h 149"/>
                <a:gd name="T56" fmla="*/ 0 w 74"/>
                <a:gd name="T57" fmla="*/ 0 h 149"/>
                <a:gd name="T58" fmla="*/ 0 w 74"/>
                <a:gd name="T59" fmla="*/ 0 h 149"/>
                <a:gd name="T60" fmla="*/ 0 w 74"/>
                <a:gd name="T61" fmla="*/ 0 h 149"/>
                <a:gd name="T62" fmla="*/ 0 w 74"/>
                <a:gd name="T63" fmla="*/ 0 h 149"/>
                <a:gd name="T64" fmla="*/ 0 w 74"/>
                <a:gd name="T65" fmla="*/ 0 h 149"/>
                <a:gd name="T66" fmla="*/ 0 w 74"/>
                <a:gd name="T67" fmla="*/ 0 h 149"/>
                <a:gd name="T68" fmla="*/ 0 w 74"/>
                <a:gd name="T69" fmla="*/ 0 h 149"/>
                <a:gd name="T70" fmla="*/ 0 w 74"/>
                <a:gd name="T71" fmla="*/ 0 h 149"/>
                <a:gd name="T72" fmla="*/ 0 w 74"/>
                <a:gd name="T73" fmla="*/ 0 h 149"/>
                <a:gd name="T74" fmla="*/ 0 w 74"/>
                <a:gd name="T75" fmla="*/ 0 h 149"/>
                <a:gd name="T76" fmla="*/ 0 w 74"/>
                <a:gd name="T77" fmla="*/ 0 h 149"/>
                <a:gd name="T78" fmla="*/ 0 w 74"/>
                <a:gd name="T79" fmla="*/ 0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149"/>
                <a:gd name="T122" fmla="*/ 74 w 74"/>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149">
                  <a:moveTo>
                    <a:pt x="74" y="124"/>
                  </a:moveTo>
                  <a:lnTo>
                    <a:pt x="74" y="124"/>
                  </a:lnTo>
                  <a:lnTo>
                    <a:pt x="74" y="149"/>
                  </a:lnTo>
                  <a:lnTo>
                    <a:pt x="50" y="149"/>
                  </a:lnTo>
                  <a:lnTo>
                    <a:pt x="50" y="124"/>
                  </a:lnTo>
                  <a:lnTo>
                    <a:pt x="25" y="124"/>
                  </a:lnTo>
                  <a:lnTo>
                    <a:pt x="25" y="99"/>
                  </a:lnTo>
                  <a:lnTo>
                    <a:pt x="0" y="74"/>
                  </a:lnTo>
                  <a:lnTo>
                    <a:pt x="0" y="49"/>
                  </a:lnTo>
                  <a:lnTo>
                    <a:pt x="0" y="24"/>
                  </a:lnTo>
                  <a:lnTo>
                    <a:pt x="0" y="0"/>
                  </a:lnTo>
                  <a:lnTo>
                    <a:pt x="0" y="24"/>
                  </a:lnTo>
                  <a:lnTo>
                    <a:pt x="25" y="24"/>
                  </a:lnTo>
                  <a:lnTo>
                    <a:pt x="25" y="49"/>
                  </a:lnTo>
                  <a:lnTo>
                    <a:pt x="25" y="24"/>
                  </a:lnTo>
                  <a:lnTo>
                    <a:pt x="50" y="49"/>
                  </a:lnTo>
                  <a:lnTo>
                    <a:pt x="50" y="74"/>
                  </a:lnTo>
                  <a:lnTo>
                    <a:pt x="74" y="74"/>
                  </a:lnTo>
                  <a:lnTo>
                    <a:pt x="74" y="99"/>
                  </a:lnTo>
                  <a:lnTo>
                    <a:pt x="74" y="124"/>
                  </a:lnTo>
                  <a:close/>
                </a:path>
              </a:pathLst>
            </a:custGeom>
            <a:solidFill>
              <a:srgbClr val="EE0000"/>
            </a:solidFill>
            <a:ln w="0">
              <a:solidFill>
                <a:srgbClr val="000000"/>
              </a:solidFill>
              <a:prstDash val="solid"/>
              <a:round/>
              <a:headEnd/>
              <a:tailEnd/>
            </a:ln>
          </p:spPr>
          <p:txBody>
            <a:bodyPr/>
            <a:lstStyle/>
            <a:p>
              <a:endParaRPr lang="sv-SE"/>
            </a:p>
          </p:txBody>
        </p:sp>
        <p:sp>
          <p:nvSpPr>
            <p:cNvPr id="392" name="Freeform 390"/>
            <p:cNvSpPr>
              <a:spLocks/>
            </p:cNvSpPr>
            <p:nvPr/>
          </p:nvSpPr>
          <p:spPr bwMode="auto">
            <a:xfrm>
              <a:off x="3869" y="3061"/>
              <a:ext cx="37" cy="38"/>
            </a:xfrm>
            <a:custGeom>
              <a:avLst/>
              <a:gdLst>
                <a:gd name="T0" fmla="*/ 0 w 148"/>
                <a:gd name="T1" fmla="*/ 0 h 150"/>
                <a:gd name="T2" fmla="*/ 0 w 148"/>
                <a:gd name="T3" fmla="*/ 0 h 150"/>
                <a:gd name="T4" fmla="*/ 0 w 148"/>
                <a:gd name="T5" fmla="*/ 0 h 150"/>
                <a:gd name="T6" fmla="*/ 0 w 148"/>
                <a:gd name="T7" fmla="*/ 0 h 150"/>
                <a:gd name="T8" fmla="*/ 0 w 148"/>
                <a:gd name="T9" fmla="*/ 0 h 150"/>
                <a:gd name="T10" fmla="*/ 0 w 148"/>
                <a:gd name="T11" fmla="*/ 0 h 150"/>
                <a:gd name="T12" fmla="*/ 0 w 148"/>
                <a:gd name="T13" fmla="*/ 0 h 150"/>
                <a:gd name="T14" fmla="*/ 0 w 148"/>
                <a:gd name="T15" fmla="*/ 0 h 150"/>
                <a:gd name="T16" fmla="*/ 0 w 148"/>
                <a:gd name="T17" fmla="*/ 0 h 150"/>
                <a:gd name="T18" fmla="*/ 0 w 148"/>
                <a:gd name="T19" fmla="*/ 0 h 150"/>
                <a:gd name="T20" fmla="*/ 0 w 148"/>
                <a:gd name="T21" fmla="*/ 0 h 150"/>
                <a:gd name="T22" fmla="*/ 0 w 148"/>
                <a:gd name="T23" fmla="*/ 0 h 150"/>
                <a:gd name="T24" fmla="*/ 0 w 148"/>
                <a:gd name="T25" fmla="*/ 0 h 150"/>
                <a:gd name="T26" fmla="*/ 0 w 148"/>
                <a:gd name="T27" fmla="*/ 0 h 150"/>
                <a:gd name="T28" fmla="*/ 0 w 148"/>
                <a:gd name="T29" fmla="*/ 0 h 150"/>
                <a:gd name="T30" fmla="*/ 0 w 148"/>
                <a:gd name="T31" fmla="*/ 0 h 150"/>
                <a:gd name="T32" fmla="*/ 0 w 148"/>
                <a:gd name="T33" fmla="*/ 0 h 150"/>
                <a:gd name="T34" fmla="*/ 0 w 148"/>
                <a:gd name="T35" fmla="*/ 0 h 150"/>
                <a:gd name="T36" fmla="*/ 0 w 148"/>
                <a:gd name="T37" fmla="*/ 0 h 150"/>
                <a:gd name="T38" fmla="*/ 0 w 148"/>
                <a:gd name="T39" fmla="*/ 0 h 150"/>
                <a:gd name="T40" fmla="*/ 0 w 148"/>
                <a:gd name="T41" fmla="*/ 0 h 150"/>
                <a:gd name="T42" fmla="*/ 0 w 148"/>
                <a:gd name="T43" fmla="*/ 0 h 150"/>
                <a:gd name="T44" fmla="*/ 0 w 148"/>
                <a:gd name="T45" fmla="*/ 0 h 150"/>
                <a:gd name="T46" fmla="*/ 0 w 148"/>
                <a:gd name="T47" fmla="*/ 0 h 150"/>
                <a:gd name="T48" fmla="*/ 0 w 148"/>
                <a:gd name="T49" fmla="*/ 0 h 150"/>
                <a:gd name="T50" fmla="*/ 0 w 148"/>
                <a:gd name="T51" fmla="*/ 0 h 150"/>
                <a:gd name="T52" fmla="*/ 0 w 148"/>
                <a:gd name="T53" fmla="*/ 0 h 150"/>
                <a:gd name="T54" fmla="*/ 0 w 148"/>
                <a:gd name="T55" fmla="*/ 0 h 150"/>
                <a:gd name="T56" fmla="*/ 0 w 148"/>
                <a:gd name="T57" fmla="*/ 0 h 150"/>
                <a:gd name="T58" fmla="*/ 0 w 148"/>
                <a:gd name="T59" fmla="*/ 0 h 150"/>
                <a:gd name="T60" fmla="*/ 0 w 148"/>
                <a:gd name="T61" fmla="*/ 0 h 150"/>
                <a:gd name="T62" fmla="*/ 0 w 148"/>
                <a:gd name="T63" fmla="*/ 0 h 150"/>
                <a:gd name="T64" fmla="*/ 0 w 148"/>
                <a:gd name="T65" fmla="*/ 0 h 150"/>
                <a:gd name="T66" fmla="*/ 0 w 148"/>
                <a:gd name="T67" fmla="*/ 0 h 150"/>
                <a:gd name="T68" fmla="*/ 0 w 148"/>
                <a:gd name="T69" fmla="*/ 0 h 150"/>
                <a:gd name="T70" fmla="*/ 0 w 148"/>
                <a:gd name="T71" fmla="*/ 0 h 150"/>
                <a:gd name="T72" fmla="*/ 0 w 148"/>
                <a:gd name="T73" fmla="*/ 0 h 150"/>
                <a:gd name="T74" fmla="*/ 0 w 148"/>
                <a:gd name="T75" fmla="*/ 0 h 150"/>
                <a:gd name="T76" fmla="*/ 0 w 148"/>
                <a:gd name="T77" fmla="*/ 0 h 150"/>
                <a:gd name="T78" fmla="*/ 0 w 148"/>
                <a:gd name="T79" fmla="*/ 0 h 150"/>
                <a:gd name="T80" fmla="*/ 0 w 148"/>
                <a:gd name="T81" fmla="*/ 0 h 150"/>
                <a:gd name="T82" fmla="*/ 0 w 148"/>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50"/>
                <a:gd name="T128" fmla="*/ 148 w 148"/>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50">
                  <a:moveTo>
                    <a:pt x="49" y="75"/>
                  </a:moveTo>
                  <a:lnTo>
                    <a:pt x="49" y="75"/>
                  </a:lnTo>
                  <a:lnTo>
                    <a:pt x="49" y="100"/>
                  </a:lnTo>
                  <a:lnTo>
                    <a:pt x="49" y="125"/>
                  </a:lnTo>
                  <a:lnTo>
                    <a:pt x="74" y="125"/>
                  </a:lnTo>
                  <a:lnTo>
                    <a:pt x="99" y="150"/>
                  </a:lnTo>
                  <a:lnTo>
                    <a:pt x="123" y="150"/>
                  </a:lnTo>
                  <a:lnTo>
                    <a:pt x="148" y="150"/>
                  </a:lnTo>
                  <a:lnTo>
                    <a:pt x="148" y="125"/>
                  </a:lnTo>
                  <a:lnTo>
                    <a:pt x="123" y="125"/>
                  </a:lnTo>
                  <a:lnTo>
                    <a:pt x="99" y="125"/>
                  </a:lnTo>
                  <a:lnTo>
                    <a:pt x="74" y="100"/>
                  </a:lnTo>
                  <a:lnTo>
                    <a:pt x="49" y="75"/>
                  </a:lnTo>
                  <a:lnTo>
                    <a:pt x="24" y="0"/>
                  </a:lnTo>
                  <a:lnTo>
                    <a:pt x="24" y="25"/>
                  </a:lnTo>
                  <a:lnTo>
                    <a:pt x="0" y="25"/>
                  </a:lnTo>
                  <a:lnTo>
                    <a:pt x="0" y="50"/>
                  </a:lnTo>
                  <a:lnTo>
                    <a:pt x="24" y="50"/>
                  </a:lnTo>
                  <a:lnTo>
                    <a:pt x="24" y="75"/>
                  </a:lnTo>
                  <a:lnTo>
                    <a:pt x="49" y="75"/>
                  </a:lnTo>
                  <a:close/>
                </a:path>
              </a:pathLst>
            </a:custGeom>
            <a:solidFill>
              <a:srgbClr val="EE0000"/>
            </a:solidFill>
            <a:ln w="0">
              <a:solidFill>
                <a:srgbClr val="000000"/>
              </a:solidFill>
              <a:prstDash val="solid"/>
              <a:round/>
              <a:headEnd/>
              <a:tailEnd/>
            </a:ln>
          </p:spPr>
          <p:txBody>
            <a:bodyPr/>
            <a:lstStyle/>
            <a:p>
              <a:endParaRPr lang="sv-SE"/>
            </a:p>
          </p:txBody>
        </p:sp>
        <p:sp>
          <p:nvSpPr>
            <p:cNvPr id="393" name="Freeform 391"/>
            <p:cNvSpPr>
              <a:spLocks/>
            </p:cNvSpPr>
            <p:nvPr/>
          </p:nvSpPr>
          <p:spPr bwMode="auto">
            <a:xfrm>
              <a:off x="3987" y="3030"/>
              <a:ext cx="18" cy="31"/>
            </a:xfrm>
            <a:custGeom>
              <a:avLst/>
              <a:gdLst>
                <a:gd name="T0" fmla="*/ 0 w 74"/>
                <a:gd name="T1" fmla="*/ 0 h 124"/>
                <a:gd name="T2" fmla="*/ 0 w 74"/>
                <a:gd name="T3" fmla="*/ 0 h 124"/>
                <a:gd name="T4" fmla="*/ 0 w 74"/>
                <a:gd name="T5" fmla="*/ 0 h 124"/>
                <a:gd name="T6" fmla="*/ 0 w 74"/>
                <a:gd name="T7" fmla="*/ 0 h 124"/>
                <a:gd name="T8" fmla="*/ 0 w 74"/>
                <a:gd name="T9" fmla="*/ 0 h 124"/>
                <a:gd name="T10" fmla="*/ 0 w 74"/>
                <a:gd name="T11" fmla="*/ 0 h 124"/>
                <a:gd name="T12" fmla="*/ 0 w 74"/>
                <a:gd name="T13" fmla="*/ 0 h 124"/>
                <a:gd name="T14" fmla="*/ 0 w 74"/>
                <a:gd name="T15" fmla="*/ 0 h 124"/>
                <a:gd name="T16" fmla="*/ 0 w 74"/>
                <a:gd name="T17" fmla="*/ 0 h 124"/>
                <a:gd name="T18" fmla="*/ 0 w 74"/>
                <a:gd name="T19" fmla="*/ 0 h 124"/>
                <a:gd name="T20" fmla="*/ 0 w 74"/>
                <a:gd name="T21" fmla="*/ 0 h 124"/>
                <a:gd name="T22" fmla="*/ 0 w 74"/>
                <a:gd name="T23" fmla="*/ 0 h 124"/>
                <a:gd name="T24" fmla="*/ 0 w 74"/>
                <a:gd name="T25" fmla="*/ 0 h 124"/>
                <a:gd name="T26" fmla="*/ 0 w 74"/>
                <a:gd name="T27" fmla="*/ 0 h 124"/>
                <a:gd name="T28" fmla="*/ 0 w 74"/>
                <a:gd name="T29" fmla="*/ 0 h 124"/>
                <a:gd name="T30" fmla="*/ 0 w 74"/>
                <a:gd name="T31" fmla="*/ 0 h 124"/>
                <a:gd name="T32" fmla="*/ 0 w 74"/>
                <a:gd name="T33" fmla="*/ 0 h 124"/>
                <a:gd name="T34" fmla="*/ 0 w 74"/>
                <a:gd name="T35" fmla="*/ 0 h 124"/>
                <a:gd name="T36" fmla="*/ 0 w 74"/>
                <a:gd name="T37" fmla="*/ 0 h 124"/>
                <a:gd name="T38" fmla="*/ 0 w 74"/>
                <a:gd name="T39" fmla="*/ 0 h 124"/>
                <a:gd name="T40" fmla="*/ 0 w 74"/>
                <a:gd name="T41" fmla="*/ 0 h 124"/>
                <a:gd name="T42" fmla="*/ 0 w 74"/>
                <a:gd name="T43" fmla="*/ 0 h 124"/>
                <a:gd name="T44" fmla="*/ 0 w 74"/>
                <a:gd name="T45" fmla="*/ 0 h 124"/>
                <a:gd name="T46" fmla="*/ 0 w 74"/>
                <a:gd name="T47" fmla="*/ 0 h 124"/>
                <a:gd name="T48" fmla="*/ 0 w 74"/>
                <a:gd name="T49" fmla="*/ 0 h 124"/>
                <a:gd name="T50" fmla="*/ 0 w 74"/>
                <a:gd name="T51" fmla="*/ 0 h 124"/>
                <a:gd name="T52" fmla="*/ 0 w 74"/>
                <a:gd name="T53" fmla="*/ 0 h 124"/>
                <a:gd name="T54" fmla="*/ 0 w 74"/>
                <a:gd name="T55" fmla="*/ 0 h 124"/>
                <a:gd name="T56" fmla="*/ 0 w 74"/>
                <a:gd name="T57" fmla="*/ 0 h 124"/>
                <a:gd name="T58" fmla="*/ 0 w 74"/>
                <a:gd name="T59" fmla="*/ 0 h 124"/>
                <a:gd name="T60" fmla="*/ 0 w 74"/>
                <a:gd name="T61" fmla="*/ 0 h 124"/>
                <a:gd name="T62" fmla="*/ 0 w 74"/>
                <a:gd name="T63" fmla="*/ 0 h 124"/>
                <a:gd name="T64" fmla="*/ 0 w 74"/>
                <a:gd name="T65" fmla="*/ 0 h 124"/>
                <a:gd name="T66" fmla="*/ 0 w 74"/>
                <a:gd name="T67" fmla="*/ 0 h 124"/>
                <a:gd name="T68" fmla="*/ 0 w 74"/>
                <a:gd name="T69" fmla="*/ 0 h 124"/>
                <a:gd name="T70" fmla="*/ 0 w 74"/>
                <a:gd name="T71" fmla="*/ 0 h 124"/>
                <a:gd name="T72" fmla="*/ 0 w 74"/>
                <a:gd name="T73" fmla="*/ 0 h 124"/>
                <a:gd name="T74" fmla="*/ 0 w 74"/>
                <a:gd name="T75" fmla="*/ 0 h 124"/>
                <a:gd name="T76" fmla="*/ 0 w 74"/>
                <a:gd name="T77" fmla="*/ 0 h 124"/>
                <a:gd name="T78" fmla="*/ 0 w 74"/>
                <a:gd name="T79" fmla="*/ 0 h 124"/>
                <a:gd name="T80" fmla="*/ 0 w 74"/>
                <a:gd name="T81" fmla="*/ 0 h 124"/>
                <a:gd name="T82" fmla="*/ 0 w 74"/>
                <a:gd name="T83" fmla="*/ 0 h 124"/>
                <a:gd name="T84" fmla="*/ 0 w 74"/>
                <a:gd name="T85" fmla="*/ 0 h 124"/>
                <a:gd name="T86" fmla="*/ 0 w 74"/>
                <a:gd name="T87" fmla="*/ 0 h 124"/>
                <a:gd name="T88" fmla="*/ 0 w 74"/>
                <a:gd name="T89" fmla="*/ 0 h 124"/>
                <a:gd name="T90" fmla="*/ 0 w 74"/>
                <a:gd name="T91" fmla="*/ 0 h 124"/>
                <a:gd name="T92" fmla="*/ 0 w 74"/>
                <a:gd name="T93" fmla="*/ 0 h 124"/>
                <a:gd name="T94" fmla="*/ 0 w 74"/>
                <a:gd name="T95" fmla="*/ 0 h 124"/>
                <a:gd name="T96" fmla="*/ 0 w 74"/>
                <a:gd name="T97" fmla="*/ 0 h 124"/>
                <a:gd name="T98" fmla="*/ 0 w 74"/>
                <a:gd name="T99" fmla="*/ 0 h 1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
                <a:gd name="T151" fmla="*/ 0 h 124"/>
                <a:gd name="T152" fmla="*/ 74 w 74"/>
                <a:gd name="T153" fmla="*/ 124 h 1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 h="124">
                  <a:moveTo>
                    <a:pt x="25" y="100"/>
                  </a:moveTo>
                  <a:lnTo>
                    <a:pt x="50" y="100"/>
                  </a:lnTo>
                  <a:lnTo>
                    <a:pt x="50" y="75"/>
                  </a:lnTo>
                  <a:lnTo>
                    <a:pt x="50" y="50"/>
                  </a:lnTo>
                  <a:lnTo>
                    <a:pt x="74" y="50"/>
                  </a:lnTo>
                  <a:lnTo>
                    <a:pt x="74" y="25"/>
                  </a:lnTo>
                  <a:lnTo>
                    <a:pt x="74" y="0"/>
                  </a:lnTo>
                  <a:lnTo>
                    <a:pt x="50" y="0"/>
                  </a:lnTo>
                  <a:lnTo>
                    <a:pt x="50" y="25"/>
                  </a:lnTo>
                  <a:lnTo>
                    <a:pt x="25" y="25"/>
                  </a:lnTo>
                  <a:lnTo>
                    <a:pt x="25" y="50"/>
                  </a:lnTo>
                  <a:lnTo>
                    <a:pt x="25" y="75"/>
                  </a:lnTo>
                  <a:lnTo>
                    <a:pt x="25" y="50"/>
                  </a:lnTo>
                  <a:lnTo>
                    <a:pt x="0" y="50"/>
                  </a:lnTo>
                  <a:lnTo>
                    <a:pt x="0" y="75"/>
                  </a:lnTo>
                  <a:lnTo>
                    <a:pt x="0" y="100"/>
                  </a:lnTo>
                  <a:lnTo>
                    <a:pt x="25" y="100"/>
                  </a:lnTo>
                  <a:lnTo>
                    <a:pt x="25" y="124"/>
                  </a:lnTo>
                  <a:lnTo>
                    <a:pt x="25" y="100"/>
                  </a:lnTo>
                  <a:close/>
                </a:path>
              </a:pathLst>
            </a:custGeom>
            <a:solidFill>
              <a:srgbClr val="EE0000"/>
            </a:solidFill>
            <a:ln w="0">
              <a:solidFill>
                <a:srgbClr val="000000"/>
              </a:solidFill>
              <a:prstDash val="solid"/>
              <a:round/>
              <a:headEnd/>
              <a:tailEnd/>
            </a:ln>
          </p:spPr>
          <p:txBody>
            <a:bodyPr/>
            <a:lstStyle/>
            <a:p>
              <a:endParaRPr lang="sv-SE"/>
            </a:p>
          </p:txBody>
        </p:sp>
        <p:sp>
          <p:nvSpPr>
            <p:cNvPr id="394" name="Freeform 392"/>
            <p:cNvSpPr>
              <a:spLocks/>
            </p:cNvSpPr>
            <p:nvPr/>
          </p:nvSpPr>
          <p:spPr bwMode="auto">
            <a:xfrm>
              <a:off x="3968" y="3130"/>
              <a:ext cx="19" cy="31"/>
            </a:xfrm>
            <a:custGeom>
              <a:avLst/>
              <a:gdLst>
                <a:gd name="T0" fmla="*/ 0 w 74"/>
                <a:gd name="T1" fmla="*/ 0 h 125"/>
                <a:gd name="T2" fmla="*/ 0 w 74"/>
                <a:gd name="T3" fmla="*/ 0 h 125"/>
                <a:gd name="T4" fmla="*/ 0 w 74"/>
                <a:gd name="T5" fmla="*/ 0 h 125"/>
                <a:gd name="T6" fmla="*/ 0 w 74"/>
                <a:gd name="T7" fmla="*/ 0 h 125"/>
                <a:gd name="T8" fmla="*/ 0 w 74"/>
                <a:gd name="T9" fmla="*/ 0 h 125"/>
                <a:gd name="T10" fmla="*/ 0 w 74"/>
                <a:gd name="T11" fmla="*/ 0 h 125"/>
                <a:gd name="T12" fmla="*/ 0 w 74"/>
                <a:gd name="T13" fmla="*/ 0 h 125"/>
                <a:gd name="T14" fmla="*/ 0 w 74"/>
                <a:gd name="T15" fmla="*/ 0 h 125"/>
                <a:gd name="T16" fmla="*/ 0 w 74"/>
                <a:gd name="T17" fmla="*/ 0 h 125"/>
                <a:gd name="T18" fmla="*/ 0 w 74"/>
                <a:gd name="T19" fmla="*/ 0 h 125"/>
                <a:gd name="T20" fmla="*/ 0 w 74"/>
                <a:gd name="T21" fmla="*/ 0 h 125"/>
                <a:gd name="T22" fmla="*/ 0 w 74"/>
                <a:gd name="T23" fmla="*/ 0 h 125"/>
                <a:gd name="T24" fmla="*/ 0 w 74"/>
                <a:gd name="T25" fmla="*/ 0 h 125"/>
                <a:gd name="T26" fmla="*/ 0 w 74"/>
                <a:gd name="T27" fmla="*/ 0 h 125"/>
                <a:gd name="T28" fmla="*/ 0 w 74"/>
                <a:gd name="T29" fmla="*/ 0 h 125"/>
                <a:gd name="T30" fmla="*/ 0 w 74"/>
                <a:gd name="T31" fmla="*/ 0 h 125"/>
                <a:gd name="T32" fmla="*/ 0 w 74"/>
                <a:gd name="T33" fmla="*/ 0 h 125"/>
                <a:gd name="T34" fmla="*/ 0 w 74"/>
                <a:gd name="T35" fmla="*/ 0 h 125"/>
                <a:gd name="T36" fmla="*/ 0 w 74"/>
                <a:gd name="T37" fmla="*/ 0 h 125"/>
                <a:gd name="T38" fmla="*/ 0 w 74"/>
                <a:gd name="T39" fmla="*/ 0 h 125"/>
                <a:gd name="T40" fmla="*/ 0 w 74"/>
                <a:gd name="T41" fmla="*/ 0 h 125"/>
                <a:gd name="T42" fmla="*/ 0 w 74"/>
                <a:gd name="T43" fmla="*/ 0 h 125"/>
                <a:gd name="T44" fmla="*/ 0 w 74"/>
                <a:gd name="T45" fmla="*/ 0 h 125"/>
                <a:gd name="T46" fmla="*/ 0 w 74"/>
                <a:gd name="T47" fmla="*/ 0 h 125"/>
                <a:gd name="T48" fmla="*/ 0 w 74"/>
                <a:gd name="T49" fmla="*/ 0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25"/>
                <a:gd name="T77" fmla="*/ 74 w 74"/>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25">
                  <a:moveTo>
                    <a:pt x="49" y="125"/>
                  </a:moveTo>
                  <a:lnTo>
                    <a:pt x="49" y="100"/>
                  </a:lnTo>
                  <a:lnTo>
                    <a:pt x="49" y="75"/>
                  </a:lnTo>
                  <a:lnTo>
                    <a:pt x="74" y="50"/>
                  </a:lnTo>
                  <a:lnTo>
                    <a:pt x="74" y="25"/>
                  </a:lnTo>
                  <a:lnTo>
                    <a:pt x="74" y="0"/>
                  </a:lnTo>
                  <a:lnTo>
                    <a:pt x="49" y="50"/>
                  </a:lnTo>
                  <a:lnTo>
                    <a:pt x="25" y="50"/>
                  </a:lnTo>
                  <a:lnTo>
                    <a:pt x="0" y="75"/>
                  </a:lnTo>
                  <a:lnTo>
                    <a:pt x="25" y="75"/>
                  </a:lnTo>
                  <a:lnTo>
                    <a:pt x="25" y="100"/>
                  </a:lnTo>
                  <a:lnTo>
                    <a:pt x="0" y="100"/>
                  </a:lnTo>
                  <a:lnTo>
                    <a:pt x="25" y="100"/>
                  </a:lnTo>
                  <a:lnTo>
                    <a:pt x="25" y="125"/>
                  </a:lnTo>
                  <a:lnTo>
                    <a:pt x="25" y="100"/>
                  </a:lnTo>
                  <a:lnTo>
                    <a:pt x="49" y="125"/>
                  </a:lnTo>
                  <a:close/>
                </a:path>
              </a:pathLst>
            </a:custGeom>
            <a:solidFill>
              <a:srgbClr val="EE0000"/>
            </a:solidFill>
            <a:ln w="0">
              <a:solidFill>
                <a:srgbClr val="000000"/>
              </a:solidFill>
              <a:prstDash val="solid"/>
              <a:round/>
              <a:headEnd/>
              <a:tailEnd/>
            </a:ln>
          </p:spPr>
          <p:txBody>
            <a:bodyPr/>
            <a:lstStyle/>
            <a:p>
              <a:endParaRPr lang="sv-SE"/>
            </a:p>
          </p:txBody>
        </p:sp>
        <p:sp>
          <p:nvSpPr>
            <p:cNvPr id="395" name="Freeform 393"/>
            <p:cNvSpPr>
              <a:spLocks/>
            </p:cNvSpPr>
            <p:nvPr/>
          </p:nvSpPr>
          <p:spPr bwMode="auto">
            <a:xfrm>
              <a:off x="4018" y="3005"/>
              <a:ext cx="24" cy="19"/>
            </a:xfrm>
            <a:custGeom>
              <a:avLst/>
              <a:gdLst>
                <a:gd name="T0" fmla="*/ 0 w 99"/>
                <a:gd name="T1" fmla="*/ 0 h 75"/>
                <a:gd name="T2" fmla="*/ 0 w 99"/>
                <a:gd name="T3" fmla="*/ 0 h 75"/>
                <a:gd name="T4" fmla="*/ 0 w 99"/>
                <a:gd name="T5" fmla="*/ 0 h 75"/>
                <a:gd name="T6" fmla="*/ 0 w 99"/>
                <a:gd name="T7" fmla="*/ 0 h 75"/>
                <a:gd name="T8" fmla="*/ 0 w 99"/>
                <a:gd name="T9" fmla="*/ 0 h 75"/>
                <a:gd name="T10" fmla="*/ 0 w 99"/>
                <a:gd name="T11" fmla="*/ 0 h 75"/>
                <a:gd name="T12" fmla="*/ 0 w 99"/>
                <a:gd name="T13" fmla="*/ 0 h 75"/>
                <a:gd name="T14" fmla="*/ 0 w 99"/>
                <a:gd name="T15" fmla="*/ 0 h 75"/>
                <a:gd name="T16" fmla="*/ 0 w 99"/>
                <a:gd name="T17" fmla="*/ 0 h 75"/>
                <a:gd name="T18" fmla="*/ 0 w 99"/>
                <a:gd name="T19" fmla="*/ 0 h 75"/>
                <a:gd name="T20" fmla="*/ 0 w 99"/>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75"/>
                <a:gd name="T35" fmla="*/ 99 w 99"/>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75">
                  <a:moveTo>
                    <a:pt x="99" y="0"/>
                  </a:moveTo>
                  <a:lnTo>
                    <a:pt x="74" y="0"/>
                  </a:lnTo>
                  <a:lnTo>
                    <a:pt x="25" y="25"/>
                  </a:lnTo>
                  <a:lnTo>
                    <a:pt x="25" y="50"/>
                  </a:lnTo>
                  <a:lnTo>
                    <a:pt x="0" y="75"/>
                  </a:lnTo>
                  <a:lnTo>
                    <a:pt x="49" y="50"/>
                  </a:lnTo>
                  <a:lnTo>
                    <a:pt x="74" y="25"/>
                  </a:lnTo>
                  <a:lnTo>
                    <a:pt x="99" y="25"/>
                  </a:lnTo>
                  <a:lnTo>
                    <a:pt x="99" y="0"/>
                  </a:lnTo>
                  <a:close/>
                </a:path>
              </a:pathLst>
            </a:custGeom>
            <a:solidFill>
              <a:srgbClr val="EE0000"/>
            </a:solidFill>
            <a:ln w="0">
              <a:solidFill>
                <a:srgbClr val="000000"/>
              </a:solidFill>
              <a:prstDash val="solid"/>
              <a:round/>
              <a:headEnd/>
              <a:tailEnd/>
            </a:ln>
          </p:spPr>
          <p:txBody>
            <a:bodyPr/>
            <a:lstStyle/>
            <a:p>
              <a:endParaRPr lang="sv-SE"/>
            </a:p>
          </p:txBody>
        </p:sp>
        <p:sp>
          <p:nvSpPr>
            <p:cNvPr id="396" name="Freeform 394"/>
            <p:cNvSpPr>
              <a:spLocks/>
            </p:cNvSpPr>
            <p:nvPr/>
          </p:nvSpPr>
          <p:spPr bwMode="auto">
            <a:xfrm>
              <a:off x="3949" y="3167"/>
              <a:ext cx="25" cy="12"/>
            </a:xfrm>
            <a:custGeom>
              <a:avLst/>
              <a:gdLst>
                <a:gd name="T0" fmla="*/ 0 w 100"/>
                <a:gd name="T1" fmla="*/ 0 h 50"/>
                <a:gd name="T2" fmla="*/ 0 w 100"/>
                <a:gd name="T3" fmla="*/ 0 h 50"/>
                <a:gd name="T4" fmla="*/ 0 w 100"/>
                <a:gd name="T5" fmla="*/ 0 h 50"/>
                <a:gd name="T6" fmla="*/ 0 w 100"/>
                <a:gd name="T7" fmla="*/ 0 h 50"/>
                <a:gd name="T8" fmla="*/ 0 w 100"/>
                <a:gd name="T9" fmla="*/ 0 h 50"/>
                <a:gd name="T10" fmla="*/ 0 w 100"/>
                <a:gd name="T11" fmla="*/ 0 h 50"/>
                <a:gd name="T12" fmla="*/ 0 w 100"/>
                <a:gd name="T13" fmla="*/ 0 h 50"/>
                <a:gd name="T14" fmla="*/ 0 w 100"/>
                <a:gd name="T15" fmla="*/ 0 h 50"/>
                <a:gd name="T16" fmla="*/ 0 w 100"/>
                <a:gd name="T17" fmla="*/ 0 h 50"/>
                <a:gd name="T18" fmla="*/ 0 w 100"/>
                <a:gd name="T19" fmla="*/ 0 h 50"/>
                <a:gd name="T20" fmla="*/ 0 w 100"/>
                <a:gd name="T21" fmla="*/ 0 h 50"/>
                <a:gd name="T22" fmla="*/ 0 w 100"/>
                <a:gd name="T23" fmla="*/ 0 h 50"/>
                <a:gd name="T24" fmla="*/ 0 w 100"/>
                <a:gd name="T25" fmla="*/ 0 h 50"/>
                <a:gd name="T26" fmla="*/ 0 w 100"/>
                <a:gd name="T27" fmla="*/ 0 h 50"/>
                <a:gd name="T28" fmla="*/ 0 w 100"/>
                <a:gd name="T29" fmla="*/ 0 h 50"/>
                <a:gd name="T30" fmla="*/ 0 w 100"/>
                <a:gd name="T31" fmla="*/ 0 h 50"/>
                <a:gd name="T32" fmla="*/ 0 w 100"/>
                <a:gd name="T33" fmla="*/ 0 h 50"/>
                <a:gd name="T34" fmla="*/ 0 w 100"/>
                <a:gd name="T35" fmla="*/ 0 h 50"/>
                <a:gd name="T36" fmla="*/ 0 w 100"/>
                <a:gd name="T37" fmla="*/ 0 h 50"/>
                <a:gd name="T38" fmla="*/ 0 w 100"/>
                <a:gd name="T39" fmla="*/ 0 h 50"/>
                <a:gd name="T40" fmla="*/ 0 w 100"/>
                <a:gd name="T41" fmla="*/ 0 h 50"/>
                <a:gd name="T42" fmla="*/ 0 w 100"/>
                <a:gd name="T43" fmla="*/ 0 h 50"/>
                <a:gd name="T44" fmla="*/ 0 w 100"/>
                <a:gd name="T45" fmla="*/ 0 h 50"/>
                <a:gd name="T46" fmla="*/ 0 w 100"/>
                <a:gd name="T47" fmla="*/ 0 h 50"/>
                <a:gd name="T48" fmla="*/ 0 w 100"/>
                <a:gd name="T49" fmla="*/ 0 h 50"/>
                <a:gd name="T50" fmla="*/ 0 w 100"/>
                <a:gd name="T51" fmla="*/ 0 h 50"/>
                <a:gd name="T52" fmla="*/ 0 w 100"/>
                <a:gd name="T53" fmla="*/ 0 h 50"/>
                <a:gd name="T54" fmla="*/ 0 w 100"/>
                <a:gd name="T55" fmla="*/ 0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50"/>
                <a:gd name="T86" fmla="*/ 100 w 100"/>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50">
                  <a:moveTo>
                    <a:pt x="25" y="50"/>
                  </a:moveTo>
                  <a:lnTo>
                    <a:pt x="25" y="50"/>
                  </a:lnTo>
                  <a:lnTo>
                    <a:pt x="50" y="50"/>
                  </a:lnTo>
                  <a:lnTo>
                    <a:pt x="75" y="50"/>
                  </a:lnTo>
                  <a:lnTo>
                    <a:pt x="75" y="25"/>
                  </a:lnTo>
                  <a:lnTo>
                    <a:pt x="50" y="25"/>
                  </a:lnTo>
                  <a:lnTo>
                    <a:pt x="75" y="25"/>
                  </a:lnTo>
                  <a:lnTo>
                    <a:pt x="100" y="0"/>
                  </a:lnTo>
                  <a:lnTo>
                    <a:pt x="75" y="0"/>
                  </a:lnTo>
                  <a:lnTo>
                    <a:pt x="50" y="0"/>
                  </a:lnTo>
                  <a:lnTo>
                    <a:pt x="25" y="25"/>
                  </a:lnTo>
                  <a:lnTo>
                    <a:pt x="0" y="50"/>
                  </a:lnTo>
                  <a:lnTo>
                    <a:pt x="25" y="50"/>
                  </a:lnTo>
                  <a:close/>
                </a:path>
              </a:pathLst>
            </a:custGeom>
            <a:solidFill>
              <a:srgbClr val="EE0000"/>
            </a:solidFill>
            <a:ln w="0">
              <a:solidFill>
                <a:srgbClr val="000000"/>
              </a:solidFill>
              <a:prstDash val="solid"/>
              <a:round/>
              <a:headEnd/>
              <a:tailEnd/>
            </a:ln>
          </p:spPr>
          <p:txBody>
            <a:bodyPr/>
            <a:lstStyle/>
            <a:p>
              <a:endParaRPr lang="sv-SE"/>
            </a:p>
          </p:txBody>
        </p:sp>
        <p:sp>
          <p:nvSpPr>
            <p:cNvPr id="397" name="Freeform 395"/>
            <p:cNvSpPr>
              <a:spLocks/>
            </p:cNvSpPr>
            <p:nvPr/>
          </p:nvSpPr>
          <p:spPr bwMode="auto">
            <a:xfrm>
              <a:off x="3937" y="3155"/>
              <a:ext cx="19" cy="18"/>
            </a:xfrm>
            <a:custGeom>
              <a:avLst/>
              <a:gdLst>
                <a:gd name="T0" fmla="*/ 0 w 74"/>
                <a:gd name="T1" fmla="*/ 0 h 74"/>
                <a:gd name="T2" fmla="*/ 0 w 74"/>
                <a:gd name="T3" fmla="*/ 0 h 74"/>
                <a:gd name="T4" fmla="*/ 0 w 74"/>
                <a:gd name="T5" fmla="*/ 0 h 74"/>
                <a:gd name="T6" fmla="*/ 0 w 74"/>
                <a:gd name="T7" fmla="*/ 0 h 74"/>
                <a:gd name="T8" fmla="*/ 0 w 74"/>
                <a:gd name="T9" fmla="*/ 0 h 74"/>
                <a:gd name="T10" fmla="*/ 0 w 74"/>
                <a:gd name="T11" fmla="*/ 0 h 74"/>
                <a:gd name="T12" fmla="*/ 0 w 74"/>
                <a:gd name="T13" fmla="*/ 0 h 74"/>
                <a:gd name="T14" fmla="*/ 0 w 74"/>
                <a:gd name="T15" fmla="*/ 0 h 74"/>
                <a:gd name="T16" fmla="*/ 0 w 74"/>
                <a:gd name="T17" fmla="*/ 0 h 74"/>
                <a:gd name="T18" fmla="*/ 0 w 74"/>
                <a:gd name="T19" fmla="*/ 0 h 74"/>
                <a:gd name="T20" fmla="*/ 0 w 74"/>
                <a:gd name="T21" fmla="*/ 0 h 74"/>
                <a:gd name="T22" fmla="*/ 0 w 74"/>
                <a:gd name="T23" fmla="*/ 0 h 74"/>
                <a:gd name="T24" fmla="*/ 0 w 74"/>
                <a:gd name="T25" fmla="*/ 0 h 74"/>
                <a:gd name="T26" fmla="*/ 0 w 74"/>
                <a:gd name="T27" fmla="*/ 0 h 74"/>
                <a:gd name="T28" fmla="*/ 0 w 74"/>
                <a:gd name="T29" fmla="*/ 0 h 74"/>
                <a:gd name="T30" fmla="*/ 0 w 74"/>
                <a:gd name="T31" fmla="*/ 0 h 74"/>
                <a:gd name="T32" fmla="*/ 0 w 74"/>
                <a:gd name="T33" fmla="*/ 0 h 74"/>
                <a:gd name="T34" fmla="*/ 0 w 74"/>
                <a:gd name="T35" fmla="*/ 0 h 74"/>
                <a:gd name="T36" fmla="*/ 0 w 74"/>
                <a:gd name="T37" fmla="*/ 0 h 74"/>
                <a:gd name="T38" fmla="*/ 0 w 74"/>
                <a:gd name="T39" fmla="*/ 0 h 74"/>
                <a:gd name="T40" fmla="*/ 0 w 74"/>
                <a:gd name="T41" fmla="*/ 0 h 74"/>
                <a:gd name="T42" fmla="*/ 0 w 74"/>
                <a:gd name="T43" fmla="*/ 0 h 74"/>
                <a:gd name="T44" fmla="*/ 0 w 74"/>
                <a:gd name="T45" fmla="*/ 0 h 74"/>
                <a:gd name="T46" fmla="*/ 0 w 74"/>
                <a:gd name="T47" fmla="*/ 0 h 74"/>
                <a:gd name="T48" fmla="*/ 0 w 74"/>
                <a:gd name="T49" fmla="*/ 0 h 74"/>
                <a:gd name="T50" fmla="*/ 0 w 74"/>
                <a:gd name="T51" fmla="*/ 0 h 74"/>
                <a:gd name="T52" fmla="*/ 0 w 74"/>
                <a:gd name="T53" fmla="*/ 0 h 74"/>
                <a:gd name="T54" fmla="*/ 0 w 74"/>
                <a:gd name="T55" fmla="*/ 0 h 74"/>
                <a:gd name="T56" fmla="*/ 0 w 74"/>
                <a:gd name="T57" fmla="*/ 0 h 74"/>
                <a:gd name="T58" fmla="*/ 0 w 74"/>
                <a:gd name="T59" fmla="*/ 0 h 74"/>
                <a:gd name="T60" fmla="*/ 0 w 74"/>
                <a:gd name="T61" fmla="*/ 0 h 74"/>
                <a:gd name="T62" fmla="*/ 0 w 74"/>
                <a:gd name="T63" fmla="*/ 0 h 74"/>
                <a:gd name="T64" fmla="*/ 0 w 74"/>
                <a:gd name="T65" fmla="*/ 0 h 74"/>
                <a:gd name="T66" fmla="*/ 0 w 74"/>
                <a:gd name="T67" fmla="*/ 0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74"/>
                <a:gd name="T104" fmla="*/ 74 w 74"/>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74">
                  <a:moveTo>
                    <a:pt x="0" y="49"/>
                  </a:moveTo>
                  <a:lnTo>
                    <a:pt x="0" y="49"/>
                  </a:lnTo>
                  <a:lnTo>
                    <a:pt x="25" y="49"/>
                  </a:lnTo>
                  <a:lnTo>
                    <a:pt x="49" y="49"/>
                  </a:lnTo>
                  <a:lnTo>
                    <a:pt x="25" y="25"/>
                  </a:lnTo>
                  <a:lnTo>
                    <a:pt x="49" y="25"/>
                  </a:lnTo>
                  <a:lnTo>
                    <a:pt x="49" y="0"/>
                  </a:lnTo>
                  <a:lnTo>
                    <a:pt x="74" y="0"/>
                  </a:lnTo>
                  <a:lnTo>
                    <a:pt x="49" y="0"/>
                  </a:lnTo>
                  <a:lnTo>
                    <a:pt x="25" y="0"/>
                  </a:lnTo>
                  <a:lnTo>
                    <a:pt x="0" y="25"/>
                  </a:lnTo>
                  <a:lnTo>
                    <a:pt x="0" y="49"/>
                  </a:lnTo>
                  <a:lnTo>
                    <a:pt x="0" y="74"/>
                  </a:lnTo>
                  <a:lnTo>
                    <a:pt x="0" y="49"/>
                  </a:lnTo>
                  <a:close/>
                </a:path>
              </a:pathLst>
            </a:custGeom>
            <a:solidFill>
              <a:srgbClr val="EE0000"/>
            </a:solidFill>
            <a:ln w="0">
              <a:solidFill>
                <a:srgbClr val="000000"/>
              </a:solidFill>
              <a:prstDash val="solid"/>
              <a:round/>
              <a:headEnd/>
              <a:tailEnd/>
            </a:ln>
          </p:spPr>
          <p:txBody>
            <a:bodyPr/>
            <a:lstStyle/>
            <a:p>
              <a:endParaRPr lang="sv-SE"/>
            </a:p>
          </p:txBody>
        </p:sp>
        <p:sp>
          <p:nvSpPr>
            <p:cNvPr id="398" name="Freeform 396"/>
            <p:cNvSpPr>
              <a:spLocks/>
            </p:cNvSpPr>
            <p:nvPr/>
          </p:nvSpPr>
          <p:spPr bwMode="auto">
            <a:xfrm>
              <a:off x="4005" y="3074"/>
              <a:ext cx="13" cy="12"/>
            </a:xfrm>
            <a:custGeom>
              <a:avLst/>
              <a:gdLst>
                <a:gd name="T0" fmla="*/ 0 w 50"/>
                <a:gd name="T1" fmla="*/ 0 h 50"/>
                <a:gd name="T2" fmla="*/ 0 w 50"/>
                <a:gd name="T3" fmla="*/ 0 h 50"/>
                <a:gd name="T4" fmla="*/ 0 w 50"/>
                <a:gd name="T5" fmla="*/ 0 h 50"/>
                <a:gd name="T6" fmla="*/ 0 w 50"/>
                <a:gd name="T7" fmla="*/ 0 h 50"/>
                <a:gd name="T8" fmla="*/ 0 w 50"/>
                <a:gd name="T9" fmla="*/ 0 h 50"/>
                <a:gd name="T10" fmla="*/ 0 w 50"/>
                <a:gd name="T11" fmla="*/ 0 h 50"/>
                <a:gd name="T12" fmla="*/ 0 w 50"/>
                <a:gd name="T13" fmla="*/ 0 h 50"/>
                <a:gd name="T14" fmla="*/ 0 w 50"/>
                <a:gd name="T15" fmla="*/ 0 h 50"/>
                <a:gd name="T16" fmla="*/ 0 w 50"/>
                <a:gd name="T17" fmla="*/ 0 h 50"/>
                <a:gd name="T18" fmla="*/ 0 w 50"/>
                <a:gd name="T19" fmla="*/ 0 h 50"/>
                <a:gd name="T20" fmla="*/ 0 w 50"/>
                <a:gd name="T21" fmla="*/ 0 h 50"/>
                <a:gd name="T22" fmla="*/ 0 w 50"/>
                <a:gd name="T23" fmla="*/ 0 h 50"/>
                <a:gd name="T24" fmla="*/ 0 w 50"/>
                <a:gd name="T25" fmla="*/ 0 h 50"/>
                <a:gd name="T26" fmla="*/ 0 w 50"/>
                <a:gd name="T27" fmla="*/ 0 h 50"/>
                <a:gd name="T28" fmla="*/ 0 w 50"/>
                <a:gd name="T29" fmla="*/ 0 h 50"/>
                <a:gd name="T30" fmla="*/ 0 w 50"/>
                <a:gd name="T31" fmla="*/ 0 h 50"/>
                <a:gd name="T32" fmla="*/ 0 w 50"/>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25" y="0"/>
                  </a:moveTo>
                  <a:lnTo>
                    <a:pt x="25" y="0"/>
                  </a:lnTo>
                  <a:lnTo>
                    <a:pt x="50" y="25"/>
                  </a:lnTo>
                  <a:lnTo>
                    <a:pt x="25" y="50"/>
                  </a:lnTo>
                  <a:lnTo>
                    <a:pt x="0" y="50"/>
                  </a:lnTo>
                  <a:lnTo>
                    <a:pt x="0" y="25"/>
                  </a:lnTo>
                  <a:lnTo>
                    <a:pt x="0" y="0"/>
                  </a:lnTo>
                  <a:lnTo>
                    <a:pt x="25" y="0"/>
                  </a:lnTo>
                  <a:close/>
                </a:path>
              </a:pathLst>
            </a:custGeom>
            <a:solidFill>
              <a:srgbClr val="EE0000"/>
            </a:solidFill>
            <a:ln w="0">
              <a:solidFill>
                <a:srgbClr val="000000"/>
              </a:solidFill>
              <a:prstDash val="solid"/>
              <a:round/>
              <a:headEnd/>
              <a:tailEnd/>
            </a:ln>
          </p:spPr>
          <p:txBody>
            <a:bodyPr/>
            <a:lstStyle/>
            <a:p>
              <a:endParaRPr lang="sv-SE"/>
            </a:p>
          </p:txBody>
        </p:sp>
        <p:sp>
          <p:nvSpPr>
            <p:cNvPr id="399" name="Freeform 397"/>
            <p:cNvSpPr>
              <a:spLocks/>
            </p:cNvSpPr>
            <p:nvPr/>
          </p:nvSpPr>
          <p:spPr bwMode="auto">
            <a:xfrm>
              <a:off x="3863" y="3067"/>
              <a:ext cx="12" cy="19"/>
            </a:xfrm>
            <a:custGeom>
              <a:avLst/>
              <a:gdLst>
                <a:gd name="T0" fmla="*/ 0 w 49"/>
                <a:gd name="T1" fmla="*/ 0 h 75"/>
                <a:gd name="T2" fmla="*/ 0 w 49"/>
                <a:gd name="T3" fmla="*/ 0 h 75"/>
                <a:gd name="T4" fmla="*/ 0 w 49"/>
                <a:gd name="T5" fmla="*/ 0 h 75"/>
                <a:gd name="T6" fmla="*/ 0 w 49"/>
                <a:gd name="T7" fmla="*/ 0 h 75"/>
                <a:gd name="T8" fmla="*/ 0 w 49"/>
                <a:gd name="T9" fmla="*/ 0 h 75"/>
                <a:gd name="T10" fmla="*/ 0 w 49"/>
                <a:gd name="T11" fmla="*/ 0 h 75"/>
                <a:gd name="T12" fmla="*/ 0 w 49"/>
                <a:gd name="T13" fmla="*/ 0 h 75"/>
                <a:gd name="T14" fmla="*/ 0 w 49"/>
                <a:gd name="T15" fmla="*/ 0 h 75"/>
                <a:gd name="T16" fmla="*/ 0 w 49"/>
                <a:gd name="T17" fmla="*/ 0 h 75"/>
                <a:gd name="T18" fmla="*/ 0 w 49"/>
                <a:gd name="T19" fmla="*/ 0 h 75"/>
                <a:gd name="T20" fmla="*/ 0 w 49"/>
                <a:gd name="T21" fmla="*/ 0 h 75"/>
                <a:gd name="T22" fmla="*/ 0 w 49"/>
                <a:gd name="T23" fmla="*/ 0 h 75"/>
                <a:gd name="T24" fmla="*/ 0 w 49"/>
                <a:gd name="T25" fmla="*/ 0 h 75"/>
                <a:gd name="T26" fmla="*/ 0 w 49"/>
                <a:gd name="T27" fmla="*/ 0 h 75"/>
                <a:gd name="T28" fmla="*/ 0 w 49"/>
                <a:gd name="T29" fmla="*/ 0 h 75"/>
                <a:gd name="T30" fmla="*/ 0 w 49"/>
                <a:gd name="T31" fmla="*/ 0 h 75"/>
                <a:gd name="T32" fmla="*/ 0 w 49"/>
                <a:gd name="T33" fmla="*/ 0 h 75"/>
                <a:gd name="T34" fmla="*/ 0 w 49"/>
                <a:gd name="T35" fmla="*/ 0 h 75"/>
                <a:gd name="T36" fmla="*/ 0 w 49"/>
                <a:gd name="T37" fmla="*/ 0 h 75"/>
                <a:gd name="T38" fmla="*/ 0 w 49"/>
                <a:gd name="T39" fmla="*/ 0 h 75"/>
                <a:gd name="T40" fmla="*/ 0 w 49"/>
                <a:gd name="T41" fmla="*/ 0 h 75"/>
                <a:gd name="T42" fmla="*/ 0 w 49"/>
                <a:gd name="T43" fmla="*/ 0 h 75"/>
                <a:gd name="T44" fmla="*/ 0 w 49"/>
                <a:gd name="T45" fmla="*/ 0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75"/>
                <a:gd name="T71" fmla="*/ 49 w 49"/>
                <a:gd name="T72" fmla="*/ 75 h 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75">
                  <a:moveTo>
                    <a:pt x="0" y="25"/>
                  </a:moveTo>
                  <a:lnTo>
                    <a:pt x="25" y="50"/>
                  </a:lnTo>
                  <a:lnTo>
                    <a:pt x="25" y="75"/>
                  </a:lnTo>
                  <a:lnTo>
                    <a:pt x="25" y="50"/>
                  </a:lnTo>
                  <a:lnTo>
                    <a:pt x="49" y="50"/>
                  </a:lnTo>
                  <a:lnTo>
                    <a:pt x="49" y="25"/>
                  </a:lnTo>
                  <a:lnTo>
                    <a:pt x="25" y="25"/>
                  </a:lnTo>
                  <a:lnTo>
                    <a:pt x="25" y="0"/>
                  </a:lnTo>
                  <a:lnTo>
                    <a:pt x="0" y="0"/>
                  </a:lnTo>
                  <a:lnTo>
                    <a:pt x="0" y="25"/>
                  </a:lnTo>
                  <a:close/>
                </a:path>
              </a:pathLst>
            </a:custGeom>
            <a:solidFill>
              <a:srgbClr val="EE0000"/>
            </a:solidFill>
            <a:ln w="0">
              <a:solidFill>
                <a:srgbClr val="000000"/>
              </a:solidFill>
              <a:prstDash val="solid"/>
              <a:round/>
              <a:headEnd/>
              <a:tailEnd/>
            </a:ln>
          </p:spPr>
          <p:txBody>
            <a:bodyPr/>
            <a:lstStyle/>
            <a:p>
              <a:endParaRPr lang="sv-SE"/>
            </a:p>
          </p:txBody>
        </p:sp>
        <p:sp>
          <p:nvSpPr>
            <p:cNvPr id="400" name="Freeform 398"/>
            <p:cNvSpPr>
              <a:spLocks/>
            </p:cNvSpPr>
            <p:nvPr/>
          </p:nvSpPr>
          <p:spPr bwMode="auto">
            <a:xfrm>
              <a:off x="3937" y="3067"/>
              <a:ext cx="19" cy="13"/>
            </a:xfrm>
            <a:custGeom>
              <a:avLst/>
              <a:gdLst>
                <a:gd name="T0" fmla="*/ 0 w 74"/>
                <a:gd name="T1" fmla="*/ 0 h 50"/>
                <a:gd name="T2" fmla="*/ 0 w 74"/>
                <a:gd name="T3" fmla="*/ 0 h 50"/>
                <a:gd name="T4" fmla="*/ 0 w 74"/>
                <a:gd name="T5" fmla="*/ 0 h 50"/>
                <a:gd name="T6" fmla="*/ 0 w 74"/>
                <a:gd name="T7" fmla="*/ 0 h 50"/>
                <a:gd name="T8" fmla="*/ 0 w 74"/>
                <a:gd name="T9" fmla="*/ 0 h 50"/>
                <a:gd name="T10" fmla="*/ 0 w 74"/>
                <a:gd name="T11" fmla="*/ 0 h 50"/>
                <a:gd name="T12" fmla="*/ 0 w 74"/>
                <a:gd name="T13" fmla="*/ 0 h 50"/>
                <a:gd name="T14" fmla="*/ 0 w 74"/>
                <a:gd name="T15" fmla="*/ 0 h 50"/>
                <a:gd name="T16" fmla="*/ 0 w 74"/>
                <a:gd name="T17" fmla="*/ 0 h 50"/>
                <a:gd name="T18" fmla="*/ 0 w 74"/>
                <a:gd name="T19" fmla="*/ 0 h 50"/>
                <a:gd name="T20" fmla="*/ 0 w 74"/>
                <a:gd name="T21" fmla="*/ 0 h 50"/>
                <a:gd name="T22" fmla="*/ 0 w 74"/>
                <a:gd name="T23" fmla="*/ 0 h 50"/>
                <a:gd name="T24" fmla="*/ 0 w 74"/>
                <a:gd name="T25" fmla="*/ 0 h 50"/>
                <a:gd name="T26" fmla="*/ 0 w 74"/>
                <a:gd name="T27" fmla="*/ 0 h 50"/>
                <a:gd name="T28" fmla="*/ 0 w 74"/>
                <a:gd name="T29" fmla="*/ 0 h 50"/>
                <a:gd name="T30" fmla="*/ 0 w 74"/>
                <a:gd name="T31" fmla="*/ 0 h 50"/>
                <a:gd name="T32" fmla="*/ 0 w 74"/>
                <a:gd name="T33" fmla="*/ 0 h 50"/>
                <a:gd name="T34" fmla="*/ 0 w 74"/>
                <a:gd name="T35" fmla="*/ 0 h 50"/>
                <a:gd name="T36" fmla="*/ 0 w 74"/>
                <a:gd name="T37" fmla="*/ 0 h 50"/>
                <a:gd name="T38" fmla="*/ 0 w 74"/>
                <a:gd name="T39" fmla="*/ 0 h 50"/>
                <a:gd name="T40" fmla="*/ 0 w 74"/>
                <a:gd name="T41" fmla="*/ 0 h 50"/>
                <a:gd name="T42" fmla="*/ 0 w 74"/>
                <a:gd name="T43" fmla="*/ 0 h 50"/>
                <a:gd name="T44" fmla="*/ 0 w 74"/>
                <a:gd name="T45" fmla="*/ 0 h 50"/>
                <a:gd name="T46" fmla="*/ 0 w 74"/>
                <a:gd name="T47" fmla="*/ 0 h 50"/>
                <a:gd name="T48" fmla="*/ 0 w 74"/>
                <a:gd name="T49" fmla="*/ 0 h 50"/>
                <a:gd name="T50" fmla="*/ 0 w 74"/>
                <a:gd name="T51" fmla="*/ 0 h 50"/>
                <a:gd name="T52" fmla="*/ 0 w 74"/>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50"/>
                <a:gd name="T83" fmla="*/ 74 w 74"/>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50">
                  <a:moveTo>
                    <a:pt x="0" y="25"/>
                  </a:moveTo>
                  <a:lnTo>
                    <a:pt x="25" y="0"/>
                  </a:lnTo>
                  <a:lnTo>
                    <a:pt x="25" y="25"/>
                  </a:lnTo>
                  <a:lnTo>
                    <a:pt x="49" y="25"/>
                  </a:lnTo>
                  <a:lnTo>
                    <a:pt x="74" y="25"/>
                  </a:lnTo>
                  <a:lnTo>
                    <a:pt x="74" y="50"/>
                  </a:lnTo>
                  <a:lnTo>
                    <a:pt x="49" y="50"/>
                  </a:lnTo>
                  <a:lnTo>
                    <a:pt x="25" y="50"/>
                  </a:lnTo>
                  <a:lnTo>
                    <a:pt x="25" y="25"/>
                  </a:lnTo>
                  <a:lnTo>
                    <a:pt x="0" y="25"/>
                  </a:lnTo>
                  <a:close/>
                </a:path>
              </a:pathLst>
            </a:custGeom>
            <a:solidFill>
              <a:srgbClr val="FFFF66"/>
            </a:solidFill>
            <a:ln w="0">
              <a:solidFill>
                <a:srgbClr val="000000"/>
              </a:solidFill>
              <a:prstDash val="solid"/>
              <a:round/>
              <a:headEnd/>
              <a:tailEnd/>
            </a:ln>
          </p:spPr>
          <p:txBody>
            <a:bodyPr/>
            <a:lstStyle/>
            <a:p>
              <a:endParaRPr lang="sv-SE"/>
            </a:p>
          </p:txBody>
        </p:sp>
        <p:sp>
          <p:nvSpPr>
            <p:cNvPr id="401" name="Freeform 399"/>
            <p:cNvSpPr>
              <a:spLocks/>
            </p:cNvSpPr>
            <p:nvPr/>
          </p:nvSpPr>
          <p:spPr bwMode="auto">
            <a:xfrm>
              <a:off x="3906" y="3080"/>
              <a:ext cx="6" cy="12"/>
            </a:xfrm>
            <a:custGeom>
              <a:avLst/>
              <a:gdLst>
                <a:gd name="T0" fmla="*/ 0 w 25"/>
                <a:gd name="T1" fmla="*/ 0 h 50"/>
                <a:gd name="T2" fmla="*/ 0 w 25"/>
                <a:gd name="T3" fmla="*/ 0 h 50"/>
                <a:gd name="T4" fmla="*/ 0 w 25"/>
                <a:gd name="T5" fmla="*/ 0 h 50"/>
                <a:gd name="T6" fmla="*/ 0 w 25"/>
                <a:gd name="T7" fmla="*/ 0 h 50"/>
                <a:gd name="T8" fmla="*/ 0 w 25"/>
                <a:gd name="T9" fmla="*/ 0 h 50"/>
                <a:gd name="T10" fmla="*/ 0 w 25"/>
                <a:gd name="T11" fmla="*/ 0 h 50"/>
                <a:gd name="T12" fmla="*/ 0 w 25"/>
                <a:gd name="T13" fmla="*/ 0 h 50"/>
                <a:gd name="T14" fmla="*/ 0 w 25"/>
                <a:gd name="T15" fmla="*/ 0 h 50"/>
                <a:gd name="T16" fmla="*/ 0 w 25"/>
                <a:gd name="T17" fmla="*/ 0 h 50"/>
                <a:gd name="T18" fmla="*/ 0 w 25"/>
                <a:gd name="T19" fmla="*/ 0 h 50"/>
                <a:gd name="T20" fmla="*/ 0 w 25"/>
                <a:gd name="T21" fmla="*/ 0 h 50"/>
                <a:gd name="T22" fmla="*/ 0 w 25"/>
                <a:gd name="T23" fmla="*/ 0 h 50"/>
                <a:gd name="T24" fmla="*/ 0 w 25"/>
                <a:gd name="T25" fmla="*/ 0 h 50"/>
                <a:gd name="T26" fmla="*/ 0 w 25"/>
                <a:gd name="T27" fmla="*/ 0 h 50"/>
                <a:gd name="T28" fmla="*/ 0 w 25"/>
                <a:gd name="T29" fmla="*/ 0 h 50"/>
                <a:gd name="T30" fmla="*/ 0 w 25"/>
                <a:gd name="T31" fmla="*/ 0 h 50"/>
                <a:gd name="T32" fmla="*/ 0 w 25"/>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0"/>
                <a:gd name="T53" fmla="*/ 25 w 25"/>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0">
                  <a:moveTo>
                    <a:pt x="25" y="25"/>
                  </a:moveTo>
                  <a:lnTo>
                    <a:pt x="25" y="25"/>
                  </a:lnTo>
                  <a:lnTo>
                    <a:pt x="25" y="50"/>
                  </a:lnTo>
                  <a:lnTo>
                    <a:pt x="0" y="50"/>
                  </a:lnTo>
                  <a:lnTo>
                    <a:pt x="0" y="25"/>
                  </a:lnTo>
                  <a:lnTo>
                    <a:pt x="0" y="0"/>
                  </a:lnTo>
                  <a:lnTo>
                    <a:pt x="25" y="0"/>
                  </a:lnTo>
                  <a:lnTo>
                    <a:pt x="25" y="25"/>
                  </a:lnTo>
                  <a:close/>
                </a:path>
              </a:pathLst>
            </a:custGeom>
            <a:solidFill>
              <a:srgbClr val="EE0000"/>
            </a:solidFill>
            <a:ln w="0">
              <a:solidFill>
                <a:srgbClr val="000000"/>
              </a:solidFill>
              <a:prstDash val="solid"/>
              <a:round/>
              <a:headEnd/>
              <a:tailEnd/>
            </a:ln>
          </p:spPr>
          <p:txBody>
            <a:bodyPr/>
            <a:lstStyle/>
            <a:p>
              <a:endParaRPr lang="sv-SE"/>
            </a:p>
          </p:txBody>
        </p:sp>
        <p:sp>
          <p:nvSpPr>
            <p:cNvPr id="402" name="Freeform 400"/>
            <p:cNvSpPr>
              <a:spLocks/>
            </p:cNvSpPr>
            <p:nvPr/>
          </p:nvSpPr>
          <p:spPr bwMode="auto">
            <a:xfrm>
              <a:off x="4024" y="3055"/>
              <a:ext cx="12" cy="1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w 49"/>
                <a:gd name="T13" fmla="*/ 0 h 49"/>
                <a:gd name="T14" fmla="*/ 0 w 49"/>
                <a:gd name="T15" fmla="*/ 0 h 49"/>
                <a:gd name="T16" fmla="*/ 0 w 49"/>
                <a:gd name="T17" fmla="*/ 0 h 49"/>
                <a:gd name="T18" fmla="*/ 0 w 49"/>
                <a:gd name="T19" fmla="*/ 0 h 49"/>
                <a:gd name="T20" fmla="*/ 0 w 49"/>
                <a:gd name="T21" fmla="*/ 0 h 49"/>
                <a:gd name="T22" fmla="*/ 0 w 49"/>
                <a:gd name="T23" fmla="*/ 0 h 49"/>
                <a:gd name="T24" fmla="*/ 0 w 49"/>
                <a:gd name="T25" fmla="*/ 0 h 49"/>
                <a:gd name="T26" fmla="*/ 0 w 49"/>
                <a:gd name="T27" fmla="*/ 0 h 49"/>
                <a:gd name="T28" fmla="*/ 0 w 49"/>
                <a:gd name="T29" fmla="*/ 0 h 49"/>
                <a:gd name="T30" fmla="*/ 0 w 49"/>
                <a:gd name="T31" fmla="*/ 0 h 49"/>
                <a:gd name="T32" fmla="*/ 0 w 49"/>
                <a:gd name="T33" fmla="*/ 0 h 49"/>
                <a:gd name="T34" fmla="*/ 0 w 49"/>
                <a:gd name="T35" fmla="*/ 0 h 49"/>
                <a:gd name="T36" fmla="*/ 0 w 49"/>
                <a:gd name="T37" fmla="*/ 0 h 49"/>
                <a:gd name="T38" fmla="*/ 0 w 49"/>
                <a:gd name="T39" fmla="*/ 0 h 49"/>
                <a:gd name="T40" fmla="*/ 0 w 49"/>
                <a:gd name="T41" fmla="*/ 0 h 49"/>
                <a:gd name="T42" fmla="*/ 0 w 49"/>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9"/>
                <a:gd name="T68" fmla="*/ 49 w 49"/>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9">
                  <a:moveTo>
                    <a:pt x="24" y="24"/>
                  </a:moveTo>
                  <a:lnTo>
                    <a:pt x="24" y="24"/>
                  </a:lnTo>
                  <a:lnTo>
                    <a:pt x="24" y="0"/>
                  </a:lnTo>
                  <a:lnTo>
                    <a:pt x="49" y="0"/>
                  </a:lnTo>
                  <a:lnTo>
                    <a:pt x="49" y="24"/>
                  </a:lnTo>
                  <a:lnTo>
                    <a:pt x="24" y="24"/>
                  </a:lnTo>
                  <a:lnTo>
                    <a:pt x="24" y="49"/>
                  </a:lnTo>
                  <a:lnTo>
                    <a:pt x="0" y="49"/>
                  </a:lnTo>
                  <a:lnTo>
                    <a:pt x="24" y="49"/>
                  </a:lnTo>
                  <a:lnTo>
                    <a:pt x="24" y="24"/>
                  </a:lnTo>
                  <a:close/>
                </a:path>
              </a:pathLst>
            </a:custGeom>
            <a:solidFill>
              <a:srgbClr val="EE0000"/>
            </a:solidFill>
            <a:ln w="0">
              <a:solidFill>
                <a:srgbClr val="000000"/>
              </a:solidFill>
              <a:prstDash val="solid"/>
              <a:round/>
              <a:headEnd/>
              <a:tailEnd/>
            </a:ln>
          </p:spPr>
          <p:txBody>
            <a:bodyPr/>
            <a:lstStyle/>
            <a:p>
              <a:endParaRPr lang="sv-SE"/>
            </a:p>
          </p:txBody>
        </p:sp>
        <p:sp>
          <p:nvSpPr>
            <p:cNvPr id="403" name="Freeform 401"/>
            <p:cNvSpPr>
              <a:spLocks/>
            </p:cNvSpPr>
            <p:nvPr/>
          </p:nvSpPr>
          <p:spPr bwMode="auto">
            <a:xfrm>
              <a:off x="4011" y="3086"/>
              <a:ext cx="13" cy="13"/>
            </a:xfrm>
            <a:custGeom>
              <a:avLst/>
              <a:gdLst>
                <a:gd name="T0" fmla="*/ 0 w 50"/>
                <a:gd name="T1" fmla="*/ 0 h 50"/>
                <a:gd name="T2" fmla="*/ 0 w 50"/>
                <a:gd name="T3" fmla="*/ 0 h 50"/>
                <a:gd name="T4" fmla="*/ 0 w 50"/>
                <a:gd name="T5" fmla="*/ 0 h 50"/>
                <a:gd name="T6" fmla="*/ 0 w 50"/>
                <a:gd name="T7" fmla="*/ 0 h 50"/>
                <a:gd name="T8" fmla="*/ 0 w 50"/>
                <a:gd name="T9" fmla="*/ 0 h 50"/>
                <a:gd name="T10" fmla="*/ 0 w 50"/>
                <a:gd name="T11" fmla="*/ 0 h 50"/>
                <a:gd name="T12" fmla="*/ 0 w 50"/>
                <a:gd name="T13" fmla="*/ 0 h 50"/>
                <a:gd name="T14" fmla="*/ 0 w 50"/>
                <a:gd name="T15" fmla="*/ 0 h 50"/>
                <a:gd name="T16" fmla="*/ 0 w 50"/>
                <a:gd name="T17" fmla="*/ 0 h 50"/>
                <a:gd name="T18" fmla="*/ 0 w 50"/>
                <a:gd name="T19" fmla="*/ 0 h 50"/>
                <a:gd name="T20" fmla="*/ 0 w 50"/>
                <a:gd name="T21" fmla="*/ 0 h 50"/>
                <a:gd name="T22" fmla="*/ 0 w 50"/>
                <a:gd name="T23" fmla="*/ 0 h 50"/>
                <a:gd name="T24" fmla="*/ 0 w 50"/>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0"/>
                <a:gd name="T41" fmla="*/ 50 w 5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0">
                  <a:moveTo>
                    <a:pt x="25" y="25"/>
                  </a:moveTo>
                  <a:lnTo>
                    <a:pt x="25" y="0"/>
                  </a:lnTo>
                  <a:lnTo>
                    <a:pt x="50" y="0"/>
                  </a:lnTo>
                  <a:lnTo>
                    <a:pt x="50" y="25"/>
                  </a:lnTo>
                  <a:lnTo>
                    <a:pt x="25" y="50"/>
                  </a:lnTo>
                  <a:lnTo>
                    <a:pt x="0" y="50"/>
                  </a:lnTo>
                  <a:lnTo>
                    <a:pt x="0" y="25"/>
                  </a:lnTo>
                  <a:lnTo>
                    <a:pt x="25" y="25"/>
                  </a:lnTo>
                  <a:close/>
                </a:path>
              </a:pathLst>
            </a:custGeom>
            <a:solidFill>
              <a:srgbClr val="FFFF66"/>
            </a:solidFill>
            <a:ln w="0">
              <a:solidFill>
                <a:srgbClr val="000000"/>
              </a:solidFill>
              <a:prstDash val="solid"/>
              <a:round/>
              <a:headEnd/>
              <a:tailEnd/>
            </a:ln>
          </p:spPr>
          <p:txBody>
            <a:bodyPr/>
            <a:lstStyle/>
            <a:p>
              <a:endParaRPr lang="sv-SE"/>
            </a:p>
          </p:txBody>
        </p:sp>
        <p:sp>
          <p:nvSpPr>
            <p:cNvPr id="404" name="Freeform 402"/>
            <p:cNvSpPr>
              <a:spLocks/>
            </p:cNvSpPr>
            <p:nvPr/>
          </p:nvSpPr>
          <p:spPr bwMode="auto">
            <a:xfrm>
              <a:off x="4036" y="3061"/>
              <a:ext cx="6" cy="13"/>
            </a:xfrm>
            <a:custGeom>
              <a:avLst/>
              <a:gdLst>
                <a:gd name="T0" fmla="*/ 0 w 25"/>
                <a:gd name="T1" fmla="*/ 0 h 50"/>
                <a:gd name="T2" fmla="*/ 0 w 25"/>
                <a:gd name="T3" fmla="*/ 0 h 50"/>
                <a:gd name="T4" fmla="*/ 0 w 25"/>
                <a:gd name="T5" fmla="*/ 0 h 50"/>
                <a:gd name="T6" fmla="*/ 0 w 25"/>
                <a:gd name="T7" fmla="*/ 0 h 50"/>
                <a:gd name="T8" fmla="*/ 0 w 25"/>
                <a:gd name="T9" fmla="*/ 0 h 50"/>
                <a:gd name="T10" fmla="*/ 0 w 25"/>
                <a:gd name="T11" fmla="*/ 0 h 50"/>
                <a:gd name="T12" fmla="*/ 0 w 25"/>
                <a:gd name="T13" fmla="*/ 0 h 50"/>
                <a:gd name="T14" fmla="*/ 0 w 25"/>
                <a:gd name="T15" fmla="*/ 0 h 50"/>
                <a:gd name="T16" fmla="*/ 0 w 25"/>
                <a:gd name="T17" fmla="*/ 0 h 50"/>
                <a:gd name="T18" fmla="*/ 0 w 25"/>
                <a:gd name="T19" fmla="*/ 0 h 50"/>
                <a:gd name="T20" fmla="*/ 0 w 25"/>
                <a:gd name="T21" fmla="*/ 0 h 50"/>
                <a:gd name="T22" fmla="*/ 0 w 25"/>
                <a:gd name="T23" fmla="*/ 0 h 50"/>
                <a:gd name="T24" fmla="*/ 0 w 25"/>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0"/>
                <a:gd name="T41" fmla="*/ 25 w 25"/>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0">
                  <a:moveTo>
                    <a:pt x="0" y="25"/>
                  </a:moveTo>
                  <a:lnTo>
                    <a:pt x="0" y="25"/>
                  </a:lnTo>
                  <a:lnTo>
                    <a:pt x="0" y="50"/>
                  </a:lnTo>
                  <a:lnTo>
                    <a:pt x="0" y="25"/>
                  </a:lnTo>
                  <a:lnTo>
                    <a:pt x="0" y="0"/>
                  </a:lnTo>
                  <a:lnTo>
                    <a:pt x="25" y="0"/>
                  </a:lnTo>
                  <a:lnTo>
                    <a:pt x="0" y="25"/>
                  </a:lnTo>
                  <a:close/>
                </a:path>
              </a:pathLst>
            </a:custGeom>
            <a:solidFill>
              <a:srgbClr val="EE0000"/>
            </a:solidFill>
            <a:ln w="0">
              <a:solidFill>
                <a:srgbClr val="000000"/>
              </a:solidFill>
              <a:prstDash val="solid"/>
              <a:round/>
              <a:headEnd/>
              <a:tailEnd/>
            </a:ln>
          </p:spPr>
          <p:txBody>
            <a:bodyPr/>
            <a:lstStyle/>
            <a:p>
              <a:endParaRPr lang="sv-SE"/>
            </a:p>
          </p:txBody>
        </p:sp>
        <p:sp>
          <p:nvSpPr>
            <p:cNvPr id="405" name="Freeform 403"/>
            <p:cNvSpPr>
              <a:spLocks/>
            </p:cNvSpPr>
            <p:nvPr/>
          </p:nvSpPr>
          <p:spPr bwMode="auto">
            <a:xfrm>
              <a:off x="4005" y="3111"/>
              <a:ext cx="13" cy="6"/>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w 50"/>
                <a:gd name="T13" fmla="*/ 0 h 25"/>
                <a:gd name="T14" fmla="*/ 0 w 50"/>
                <a:gd name="T15" fmla="*/ 0 h 25"/>
                <a:gd name="T16" fmla="*/ 0 w 50"/>
                <a:gd name="T17" fmla="*/ 0 h 25"/>
                <a:gd name="T18" fmla="*/ 0 w 50"/>
                <a:gd name="T19" fmla="*/ 0 h 25"/>
                <a:gd name="T20" fmla="*/ 0 w 50"/>
                <a:gd name="T21" fmla="*/ 0 h 25"/>
                <a:gd name="T22" fmla="*/ 0 w 50"/>
                <a:gd name="T23" fmla="*/ 0 h 25"/>
                <a:gd name="T24" fmla="*/ 0 w 50"/>
                <a:gd name="T25" fmla="*/ 0 h 25"/>
                <a:gd name="T26" fmla="*/ 0 w 50"/>
                <a:gd name="T27" fmla="*/ 0 h 25"/>
                <a:gd name="T28" fmla="*/ 0 w 50"/>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25"/>
                <a:gd name="T47" fmla="*/ 50 w 50"/>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25">
                  <a:moveTo>
                    <a:pt x="25" y="0"/>
                  </a:moveTo>
                  <a:lnTo>
                    <a:pt x="25" y="0"/>
                  </a:lnTo>
                  <a:lnTo>
                    <a:pt x="50" y="0"/>
                  </a:lnTo>
                  <a:lnTo>
                    <a:pt x="25" y="0"/>
                  </a:lnTo>
                  <a:lnTo>
                    <a:pt x="25" y="25"/>
                  </a:lnTo>
                  <a:lnTo>
                    <a:pt x="0" y="25"/>
                  </a:lnTo>
                  <a:lnTo>
                    <a:pt x="25" y="0"/>
                  </a:lnTo>
                  <a:close/>
                </a:path>
              </a:pathLst>
            </a:custGeom>
            <a:solidFill>
              <a:srgbClr val="EE0000"/>
            </a:solidFill>
            <a:ln w="0">
              <a:solidFill>
                <a:srgbClr val="000000"/>
              </a:solidFill>
              <a:prstDash val="solid"/>
              <a:round/>
              <a:headEnd/>
              <a:tailEnd/>
            </a:ln>
          </p:spPr>
          <p:txBody>
            <a:bodyPr/>
            <a:lstStyle/>
            <a:p>
              <a:endParaRPr lang="sv-SE"/>
            </a:p>
          </p:txBody>
        </p:sp>
        <p:sp>
          <p:nvSpPr>
            <p:cNvPr id="406" name="Freeform 404"/>
            <p:cNvSpPr>
              <a:spLocks/>
            </p:cNvSpPr>
            <p:nvPr/>
          </p:nvSpPr>
          <p:spPr bwMode="auto">
            <a:xfrm>
              <a:off x="4030" y="3074"/>
              <a:ext cx="6" cy="12"/>
            </a:xfrm>
            <a:custGeom>
              <a:avLst/>
              <a:gdLst>
                <a:gd name="T0" fmla="*/ 0 w 25"/>
                <a:gd name="T1" fmla="*/ 0 h 50"/>
                <a:gd name="T2" fmla="*/ 0 w 25"/>
                <a:gd name="T3" fmla="*/ 0 h 50"/>
                <a:gd name="T4" fmla="*/ 0 w 25"/>
                <a:gd name="T5" fmla="*/ 0 h 50"/>
                <a:gd name="T6" fmla="*/ 0 w 25"/>
                <a:gd name="T7" fmla="*/ 0 h 50"/>
                <a:gd name="T8" fmla="*/ 0 w 25"/>
                <a:gd name="T9" fmla="*/ 0 h 50"/>
                <a:gd name="T10" fmla="*/ 0 w 25"/>
                <a:gd name="T11" fmla="*/ 0 h 50"/>
                <a:gd name="T12" fmla="*/ 0 w 25"/>
                <a:gd name="T13" fmla="*/ 0 h 50"/>
                <a:gd name="T14" fmla="*/ 0 w 25"/>
                <a:gd name="T15" fmla="*/ 0 h 50"/>
                <a:gd name="T16" fmla="*/ 0 w 25"/>
                <a:gd name="T17" fmla="*/ 0 h 50"/>
                <a:gd name="T18" fmla="*/ 0 w 25"/>
                <a:gd name="T19" fmla="*/ 0 h 50"/>
                <a:gd name="T20" fmla="*/ 0 w 25"/>
                <a:gd name="T21" fmla="*/ 0 h 50"/>
                <a:gd name="T22" fmla="*/ 0 w 25"/>
                <a:gd name="T23" fmla="*/ 0 h 50"/>
                <a:gd name="T24" fmla="*/ 0 w 25"/>
                <a:gd name="T25" fmla="*/ 0 h 50"/>
                <a:gd name="T26" fmla="*/ 0 w 25"/>
                <a:gd name="T27" fmla="*/ 0 h 50"/>
                <a:gd name="T28" fmla="*/ 0 w 25"/>
                <a:gd name="T29" fmla="*/ 0 h 50"/>
                <a:gd name="T30" fmla="*/ 0 w 25"/>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50"/>
                <a:gd name="T50" fmla="*/ 25 w 25"/>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50">
                  <a:moveTo>
                    <a:pt x="25" y="0"/>
                  </a:moveTo>
                  <a:lnTo>
                    <a:pt x="25" y="0"/>
                  </a:lnTo>
                  <a:lnTo>
                    <a:pt x="25" y="25"/>
                  </a:lnTo>
                  <a:lnTo>
                    <a:pt x="0" y="25"/>
                  </a:lnTo>
                  <a:lnTo>
                    <a:pt x="25" y="25"/>
                  </a:lnTo>
                  <a:lnTo>
                    <a:pt x="25" y="50"/>
                  </a:lnTo>
                  <a:lnTo>
                    <a:pt x="0" y="50"/>
                  </a:lnTo>
                  <a:lnTo>
                    <a:pt x="0" y="25"/>
                  </a:lnTo>
                  <a:lnTo>
                    <a:pt x="0" y="0"/>
                  </a:lnTo>
                  <a:lnTo>
                    <a:pt x="25" y="0"/>
                  </a:lnTo>
                  <a:close/>
                </a:path>
              </a:pathLst>
            </a:custGeom>
            <a:solidFill>
              <a:srgbClr val="EE0000"/>
            </a:solidFill>
            <a:ln w="0">
              <a:solidFill>
                <a:srgbClr val="000000"/>
              </a:solidFill>
              <a:prstDash val="solid"/>
              <a:round/>
              <a:headEnd/>
              <a:tailEnd/>
            </a:ln>
          </p:spPr>
          <p:txBody>
            <a:bodyPr/>
            <a:lstStyle/>
            <a:p>
              <a:endParaRPr lang="sv-SE"/>
            </a:p>
          </p:txBody>
        </p:sp>
        <p:sp>
          <p:nvSpPr>
            <p:cNvPr id="407" name="Freeform 405"/>
            <p:cNvSpPr>
              <a:spLocks/>
            </p:cNvSpPr>
            <p:nvPr/>
          </p:nvSpPr>
          <p:spPr bwMode="auto">
            <a:xfrm>
              <a:off x="3962" y="3067"/>
              <a:ext cx="6" cy="6"/>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4"/>
                <a:gd name="T35" fmla="*/ 25 w 2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4">
                  <a:moveTo>
                    <a:pt x="0" y="24"/>
                  </a:moveTo>
                  <a:lnTo>
                    <a:pt x="0" y="24"/>
                  </a:lnTo>
                  <a:lnTo>
                    <a:pt x="25" y="24"/>
                  </a:lnTo>
                  <a:lnTo>
                    <a:pt x="25" y="0"/>
                  </a:lnTo>
                  <a:lnTo>
                    <a:pt x="0" y="0"/>
                  </a:lnTo>
                  <a:lnTo>
                    <a:pt x="0" y="24"/>
                  </a:lnTo>
                  <a:close/>
                </a:path>
              </a:pathLst>
            </a:custGeom>
            <a:solidFill>
              <a:srgbClr val="FFFF66"/>
            </a:solidFill>
            <a:ln w="0">
              <a:solidFill>
                <a:srgbClr val="000000"/>
              </a:solidFill>
              <a:prstDash val="solid"/>
              <a:round/>
              <a:headEnd/>
              <a:tailEnd/>
            </a:ln>
          </p:spPr>
          <p:txBody>
            <a:bodyPr/>
            <a:lstStyle/>
            <a:p>
              <a:endParaRPr lang="sv-SE"/>
            </a:p>
          </p:txBody>
        </p:sp>
      </p:grpSp>
    </p:spTree>
    <p:extLst>
      <p:ext uri="{BB962C8B-B14F-4D97-AF65-F5344CB8AC3E}">
        <p14:creationId xmlns:p14="http://schemas.microsoft.com/office/powerpoint/2010/main" val="353617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14650" t="49463" r="53125" b="14832"/>
          <a:stretch/>
        </p:blipFill>
        <p:spPr>
          <a:xfrm>
            <a:off x="107504" y="1556792"/>
            <a:ext cx="6703277" cy="4175811"/>
          </a:xfrm>
          <a:prstGeom prst="rect">
            <a:avLst/>
          </a:prstGeom>
        </p:spPr>
      </p:pic>
      <p:sp>
        <p:nvSpPr>
          <p:cNvPr id="3" name="textruta 2"/>
          <p:cNvSpPr txBox="1"/>
          <p:nvPr/>
        </p:nvSpPr>
        <p:spPr>
          <a:xfrm>
            <a:off x="251520" y="260648"/>
            <a:ext cx="8496944" cy="1077218"/>
          </a:xfrm>
          <a:prstGeom prst="rect">
            <a:avLst/>
          </a:prstGeom>
          <a:noFill/>
        </p:spPr>
        <p:txBody>
          <a:bodyPr wrap="square" rtlCol="0">
            <a:spAutoFit/>
          </a:bodyPr>
          <a:lstStyle/>
          <a:p>
            <a:r>
              <a:rPr lang="en-US" sz="3200" b="1" dirty="0" smtClean="0">
                <a:solidFill>
                  <a:srgbClr val="002060"/>
                </a:solidFill>
              </a:rPr>
              <a:t>Experience: Most </a:t>
            </a:r>
            <a:r>
              <a:rPr lang="en-US" sz="3200" b="1" dirty="0">
                <a:solidFill>
                  <a:srgbClr val="002060"/>
                </a:solidFill>
              </a:rPr>
              <a:t>proposals from local residents</a:t>
            </a:r>
            <a:endParaRPr lang="sv-SE" sz="3200" b="1" dirty="0">
              <a:solidFill>
                <a:srgbClr val="002060"/>
              </a:solidFill>
            </a:endParaRPr>
          </a:p>
        </p:txBody>
      </p:sp>
    </p:spTree>
    <p:extLst>
      <p:ext uri="{BB962C8B-B14F-4D97-AF65-F5344CB8AC3E}">
        <p14:creationId xmlns:p14="http://schemas.microsoft.com/office/powerpoint/2010/main" val="1545314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51520" y="116632"/>
            <a:ext cx="8064896" cy="1938992"/>
          </a:xfrm>
          <a:prstGeom prst="rect">
            <a:avLst/>
          </a:prstGeom>
          <a:noFill/>
        </p:spPr>
        <p:txBody>
          <a:bodyPr wrap="square" rtlCol="0">
            <a:spAutoFit/>
          </a:bodyPr>
          <a:lstStyle/>
          <a:p>
            <a:r>
              <a:rPr lang="sv-SE" sz="2400" dirty="0" smtClean="0">
                <a:solidFill>
                  <a:srgbClr val="002060"/>
                </a:solidFill>
              </a:rPr>
              <a:t>Total </a:t>
            </a:r>
            <a:r>
              <a:rPr lang="sv-SE" sz="2400" dirty="0">
                <a:solidFill>
                  <a:srgbClr val="002060"/>
                </a:solidFill>
              </a:rPr>
              <a:t>196 </a:t>
            </a:r>
            <a:r>
              <a:rPr lang="sv-SE" sz="2400" dirty="0" err="1" smtClean="0">
                <a:solidFill>
                  <a:srgbClr val="002060"/>
                </a:solidFill>
              </a:rPr>
              <a:t>proposal</a:t>
            </a:r>
            <a:endParaRPr lang="sv-SE" sz="2400" dirty="0" smtClean="0">
              <a:solidFill>
                <a:srgbClr val="002060"/>
              </a:solidFill>
            </a:endParaRPr>
          </a:p>
          <a:p>
            <a:endParaRPr lang="sv-SE" sz="2400" dirty="0">
              <a:solidFill>
                <a:srgbClr val="002060"/>
              </a:solidFill>
            </a:endParaRPr>
          </a:p>
          <a:p>
            <a:r>
              <a:rPr lang="sv-SE" sz="2400" dirty="0" smtClean="0">
                <a:solidFill>
                  <a:srgbClr val="002060"/>
                </a:solidFill>
              </a:rPr>
              <a:t>113 </a:t>
            </a:r>
            <a:r>
              <a:rPr lang="sv-SE" sz="2400" dirty="0" err="1" smtClean="0">
                <a:solidFill>
                  <a:srgbClr val="002060"/>
                </a:solidFill>
              </a:rPr>
              <a:t>with</a:t>
            </a:r>
            <a:r>
              <a:rPr lang="sv-SE" sz="2400" dirty="0">
                <a:solidFill>
                  <a:srgbClr val="002060"/>
                </a:solidFill>
              </a:rPr>
              <a:t> </a:t>
            </a:r>
            <a:r>
              <a:rPr lang="sv-SE" sz="2400" dirty="0" smtClean="0">
                <a:solidFill>
                  <a:srgbClr val="002060"/>
                </a:solidFill>
              </a:rPr>
              <a:t>image </a:t>
            </a:r>
            <a:r>
              <a:rPr lang="sv-SE" sz="2400" dirty="0">
                <a:solidFill>
                  <a:srgbClr val="002060"/>
                </a:solidFill>
              </a:rPr>
              <a:t>or </a:t>
            </a:r>
            <a:r>
              <a:rPr lang="sv-SE" sz="2400" dirty="0" err="1" smtClean="0">
                <a:solidFill>
                  <a:srgbClr val="002060"/>
                </a:solidFill>
              </a:rPr>
              <a:t>map</a:t>
            </a:r>
            <a:endParaRPr lang="sv-SE" sz="2400" dirty="0" smtClean="0">
              <a:solidFill>
                <a:srgbClr val="002060"/>
              </a:solidFill>
            </a:endParaRPr>
          </a:p>
          <a:p>
            <a:endParaRPr lang="sv-SE" sz="2400" dirty="0">
              <a:solidFill>
                <a:srgbClr val="002060"/>
              </a:solidFill>
            </a:endParaRPr>
          </a:p>
          <a:p>
            <a:r>
              <a:rPr lang="sv-SE" sz="2400" dirty="0" smtClean="0">
                <a:solidFill>
                  <a:srgbClr val="002060"/>
                </a:solidFill>
              </a:rPr>
              <a:t>60 </a:t>
            </a:r>
            <a:r>
              <a:rPr lang="sv-SE" sz="2400" dirty="0" err="1" smtClean="0">
                <a:solidFill>
                  <a:srgbClr val="002060"/>
                </a:solidFill>
              </a:rPr>
              <a:t>using</a:t>
            </a:r>
            <a:r>
              <a:rPr lang="sv-SE" sz="2400" dirty="0" smtClean="0">
                <a:solidFill>
                  <a:srgbClr val="002060"/>
                </a:solidFill>
              </a:rPr>
              <a:t> the webb, 130 at the </a:t>
            </a:r>
            <a:r>
              <a:rPr lang="sv-SE" sz="2400" dirty="0" err="1" smtClean="0">
                <a:solidFill>
                  <a:srgbClr val="002060"/>
                </a:solidFill>
              </a:rPr>
              <a:t>dialogue</a:t>
            </a:r>
            <a:r>
              <a:rPr lang="sv-SE" sz="2400" dirty="0" smtClean="0">
                <a:solidFill>
                  <a:srgbClr val="002060"/>
                </a:solidFill>
              </a:rPr>
              <a:t> meetings</a:t>
            </a:r>
            <a:endParaRPr lang="sv-SE" sz="2400" dirty="0">
              <a:solidFill>
                <a:srgbClr val="002060"/>
              </a:solidFill>
            </a:endParaRPr>
          </a:p>
        </p:txBody>
      </p:sp>
      <p:pic>
        <p:nvPicPr>
          <p:cNvPr id="4" name="Bildobjekt 3"/>
          <p:cNvPicPr>
            <a:picLocks noChangeAspect="1"/>
          </p:cNvPicPr>
          <p:nvPr/>
        </p:nvPicPr>
        <p:blipFill rotWithShape="1">
          <a:blip r:embed="rId2"/>
          <a:srcRect l="10152" t="32282" r="36718" b="11609"/>
          <a:stretch/>
        </p:blipFill>
        <p:spPr>
          <a:xfrm>
            <a:off x="223174" y="2204864"/>
            <a:ext cx="6670215" cy="3960440"/>
          </a:xfrm>
          <a:prstGeom prst="rect">
            <a:avLst/>
          </a:prstGeom>
        </p:spPr>
      </p:pic>
    </p:spTree>
    <p:extLst>
      <p:ext uri="{BB962C8B-B14F-4D97-AF65-F5344CB8AC3E}">
        <p14:creationId xmlns:p14="http://schemas.microsoft.com/office/powerpoint/2010/main" val="834714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9046" t="16532" r="32290" b="6688"/>
          <a:stretch/>
        </p:blipFill>
        <p:spPr>
          <a:xfrm>
            <a:off x="971599" y="225909"/>
            <a:ext cx="7632848" cy="5616624"/>
          </a:xfrm>
          <a:prstGeom prst="rect">
            <a:avLst/>
          </a:prstGeom>
        </p:spPr>
      </p:pic>
      <p:sp>
        <p:nvSpPr>
          <p:cNvPr id="3" name="textruta 2"/>
          <p:cNvSpPr txBox="1"/>
          <p:nvPr/>
        </p:nvSpPr>
        <p:spPr>
          <a:xfrm rot="21029471">
            <a:off x="4825542" y="434817"/>
            <a:ext cx="2309829" cy="646331"/>
          </a:xfrm>
          <a:prstGeom prst="rect">
            <a:avLst/>
          </a:prstGeom>
          <a:solidFill>
            <a:schemeClr val="accent2">
              <a:lumMod val="40000"/>
              <a:lumOff val="60000"/>
            </a:schemeClr>
          </a:solidFill>
        </p:spPr>
        <p:txBody>
          <a:bodyPr wrap="square" rtlCol="0">
            <a:spAutoFit/>
          </a:bodyPr>
          <a:lstStyle/>
          <a:p>
            <a:r>
              <a:rPr lang="sv-SE" dirty="0" err="1" smtClean="0"/>
              <a:t>March</a:t>
            </a:r>
            <a:r>
              <a:rPr lang="sv-SE" dirty="0" smtClean="0"/>
              <a:t> 31th 2015 planning starts</a:t>
            </a:r>
            <a:endParaRPr lang="sv-SE" dirty="0"/>
          </a:p>
        </p:txBody>
      </p:sp>
      <p:sp>
        <p:nvSpPr>
          <p:cNvPr id="4" name="textruta 3"/>
          <p:cNvSpPr txBox="1"/>
          <p:nvPr/>
        </p:nvSpPr>
        <p:spPr>
          <a:xfrm rot="21029471">
            <a:off x="2230436" y="5865069"/>
            <a:ext cx="2719938" cy="646331"/>
          </a:xfrm>
          <a:prstGeom prst="rect">
            <a:avLst/>
          </a:prstGeom>
          <a:solidFill>
            <a:schemeClr val="accent2">
              <a:lumMod val="40000"/>
              <a:lumOff val="60000"/>
            </a:schemeClr>
          </a:solidFill>
        </p:spPr>
        <p:txBody>
          <a:bodyPr wrap="square" rtlCol="0">
            <a:spAutoFit/>
          </a:bodyPr>
          <a:lstStyle/>
          <a:p>
            <a:r>
              <a:rPr lang="sv-SE" smtClean="0"/>
              <a:t>August 11-31th open </a:t>
            </a:r>
            <a:br>
              <a:rPr lang="sv-SE" smtClean="0"/>
            </a:br>
            <a:r>
              <a:rPr lang="sv-SE" smtClean="0"/>
              <a:t>for proposals</a:t>
            </a:r>
            <a:endParaRPr lang="sv-SE" dirty="0"/>
          </a:p>
        </p:txBody>
      </p:sp>
      <p:sp>
        <p:nvSpPr>
          <p:cNvPr id="5" name="textruta 4"/>
          <p:cNvSpPr txBox="1"/>
          <p:nvPr/>
        </p:nvSpPr>
        <p:spPr>
          <a:xfrm rot="20368430">
            <a:off x="88200" y="5321678"/>
            <a:ext cx="2990932" cy="646331"/>
          </a:xfrm>
          <a:prstGeom prst="rect">
            <a:avLst/>
          </a:prstGeom>
          <a:solidFill>
            <a:schemeClr val="accent2">
              <a:lumMod val="40000"/>
              <a:lumOff val="60000"/>
            </a:schemeClr>
          </a:solidFill>
          <a:ln>
            <a:solidFill>
              <a:srgbClr val="002060"/>
            </a:solidFill>
          </a:ln>
        </p:spPr>
        <p:txBody>
          <a:bodyPr wrap="square" rtlCol="0">
            <a:spAutoFit/>
          </a:bodyPr>
          <a:lstStyle/>
          <a:p>
            <a:r>
              <a:rPr lang="sv-SE" dirty="0" smtClean="0"/>
              <a:t>September </a:t>
            </a:r>
            <a:r>
              <a:rPr lang="sv-SE" dirty="0" err="1" smtClean="0"/>
              <a:t>compilation</a:t>
            </a:r>
            <a:r>
              <a:rPr lang="sv-SE" dirty="0" smtClean="0"/>
              <a:t> </a:t>
            </a:r>
            <a:r>
              <a:rPr lang="sv-SE" dirty="0" err="1"/>
              <a:t>of</a:t>
            </a:r>
            <a:r>
              <a:rPr lang="sv-SE" dirty="0"/>
              <a:t> </a:t>
            </a:r>
            <a:r>
              <a:rPr lang="sv-SE" dirty="0" err="1"/>
              <a:t>proposals</a:t>
            </a:r>
            <a:endParaRPr lang="sv-SE" dirty="0"/>
          </a:p>
        </p:txBody>
      </p:sp>
      <p:sp>
        <p:nvSpPr>
          <p:cNvPr id="6" name="textruta 5"/>
          <p:cNvSpPr txBox="1"/>
          <p:nvPr/>
        </p:nvSpPr>
        <p:spPr>
          <a:xfrm rot="20603701">
            <a:off x="195066" y="3737202"/>
            <a:ext cx="1954072" cy="646331"/>
          </a:xfrm>
          <a:prstGeom prst="rect">
            <a:avLst/>
          </a:prstGeom>
          <a:solidFill>
            <a:schemeClr val="accent2">
              <a:lumMod val="40000"/>
              <a:lumOff val="60000"/>
            </a:schemeClr>
          </a:solidFill>
        </p:spPr>
        <p:txBody>
          <a:bodyPr wrap="square" rtlCol="0">
            <a:spAutoFit/>
          </a:bodyPr>
          <a:lstStyle/>
          <a:p>
            <a:r>
              <a:rPr lang="sv-SE" dirty="0" err="1" smtClean="0"/>
              <a:t>October</a:t>
            </a:r>
            <a:r>
              <a:rPr lang="sv-SE" dirty="0" smtClean="0"/>
              <a:t> 13-26th </a:t>
            </a:r>
            <a:r>
              <a:rPr lang="sv-SE" dirty="0" err="1" smtClean="0"/>
              <a:t>Voting</a:t>
            </a:r>
            <a:endParaRPr lang="sv-SE" dirty="0"/>
          </a:p>
        </p:txBody>
      </p:sp>
      <p:sp>
        <p:nvSpPr>
          <p:cNvPr id="7" name="textruta 6"/>
          <p:cNvSpPr txBox="1"/>
          <p:nvPr/>
        </p:nvSpPr>
        <p:spPr>
          <a:xfrm rot="20603701">
            <a:off x="1267938" y="1196301"/>
            <a:ext cx="1954072" cy="646331"/>
          </a:xfrm>
          <a:prstGeom prst="rect">
            <a:avLst/>
          </a:prstGeom>
          <a:solidFill>
            <a:schemeClr val="accent2">
              <a:lumMod val="40000"/>
              <a:lumOff val="60000"/>
            </a:schemeClr>
          </a:solidFill>
        </p:spPr>
        <p:txBody>
          <a:bodyPr wrap="square" rtlCol="0">
            <a:spAutoFit/>
          </a:bodyPr>
          <a:lstStyle/>
          <a:p>
            <a:r>
              <a:rPr lang="sv-SE" dirty="0" smtClean="0"/>
              <a:t>Summer 2015 Park </a:t>
            </a:r>
            <a:r>
              <a:rPr lang="sv-SE" dirty="0" err="1" smtClean="0"/>
              <a:t>opening</a:t>
            </a:r>
            <a:endParaRPr lang="sv-SE" dirty="0"/>
          </a:p>
        </p:txBody>
      </p:sp>
    </p:spTree>
    <p:extLst>
      <p:ext uri="{BB962C8B-B14F-4D97-AF65-F5344CB8AC3E}">
        <p14:creationId xmlns:p14="http://schemas.microsoft.com/office/powerpoint/2010/main" val="298395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187624" y="692696"/>
            <a:ext cx="6408712" cy="3970318"/>
          </a:xfrm>
          <a:prstGeom prst="rect">
            <a:avLst/>
          </a:prstGeom>
          <a:noFill/>
        </p:spPr>
        <p:txBody>
          <a:bodyPr wrap="square" rtlCol="0">
            <a:spAutoFit/>
          </a:bodyPr>
          <a:lstStyle/>
          <a:p>
            <a:pPr algn="ctr"/>
            <a:r>
              <a:rPr lang="sv-SE" sz="2800" b="1" dirty="0" err="1" smtClean="0">
                <a:solidFill>
                  <a:srgbClr val="002060"/>
                </a:solidFill>
              </a:rPr>
              <a:t>Thanks</a:t>
            </a:r>
            <a:r>
              <a:rPr lang="sv-SE" sz="2800" b="1" dirty="0" smtClean="0">
                <a:solidFill>
                  <a:srgbClr val="002060"/>
                </a:solidFill>
              </a:rPr>
              <a:t> for takning part in </a:t>
            </a:r>
            <a:r>
              <a:rPr lang="sv-SE" sz="2800" b="1" dirty="0" err="1" smtClean="0">
                <a:solidFill>
                  <a:srgbClr val="002060"/>
                </a:solidFill>
              </a:rPr>
              <a:t>this</a:t>
            </a:r>
            <a:r>
              <a:rPr lang="sv-SE" sz="2800" b="1" dirty="0" smtClean="0">
                <a:solidFill>
                  <a:srgbClr val="002060"/>
                </a:solidFill>
              </a:rPr>
              <a:t> workshop!</a:t>
            </a:r>
          </a:p>
          <a:p>
            <a:pPr algn="ctr"/>
            <a:endParaRPr lang="sv-SE" sz="2800" b="1" dirty="0">
              <a:solidFill>
                <a:srgbClr val="002060"/>
              </a:solidFill>
            </a:endParaRPr>
          </a:p>
          <a:p>
            <a:pPr algn="ctr"/>
            <a:r>
              <a:rPr lang="sv-SE" sz="2800" b="1" dirty="0" err="1" smtClean="0">
                <a:solidFill>
                  <a:srgbClr val="002060"/>
                </a:solidFill>
              </a:rPr>
              <a:t>Questions</a:t>
            </a:r>
            <a:r>
              <a:rPr lang="sv-SE" sz="2800" b="1" dirty="0" smtClean="0">
                <a:solidFill>
                  <a:srgbClr val="002060"/>
                </a:solidFill>
              </a:rPr>
              <a:t>?</a:t>
            </a:r>
          </a:p>
          <a:p>
            <a:pPr algn="ctr"/>
            <a:endParaRPr lang="sv-SE" sz="2800" b="1" dirty="0">
              <a:solidFill>
                <a:srgbClr val="002060"/>
              </a:solidFill>
            </a:endParaRPr>
          </a:p>
          <a:p>
            <a:pPr algn="ctr"/>
            <a:r>
              <a:rPr lang="sv-SE" sz="2800" b="1" dirty="0" err="1" smtClean="0">
                <a:solidFill>
                  <a:srgbClr val="002060"/>
                </a:solidFill>
              </a:rPr>
              <a:t>What</a:t>
            </a:r>
            <a:r>
              <a:rPr lang="sv-SE" sz="2800" b="1" dirty="0" smtClean="0">
                <a:solidFill>
                  <a:srgbClr val="002060"/>
                </a:solidFill>
              </a:rPr>
              <a:t> </a:t>
            </a:r>
            <a:r>
              <a:rPr lang="sv-SE" sz="2800" b="1" dirty="0" err="1" smtClean="0">
                <a:solidFill>
                  <a:srgbClr val="002060"/>
                </a:solidFill>
              </a:rPr>
              <a:t>can</a:t>
            </a:r>
            <a:r>
              <a:rPr lang="sv-SE" sz="2800" b="1" dirty="0" smtClean="0">
                <a:solidFill>
                  <a:srgbClr val="002060"/>
                </a:solidFill>
              </a:rPr>
              <a:t> </a:t>
            </a:r>
            <a:r>
              <a:rPr lang="sv-SE" sz="2800" b="1" dirty="0" err="1" smtClean="0">
                <a:solidFill>
                  <a:srgbClr val="002060"/>
                </a:solidFill>
              </a:rPr>
              <a:t>we</a:t>
            </a:r>
            <a:r>
              <a:rPr lang="sv-SE" sz="2800" b="1" dirty="0" smtClean="0">
                <a:solidFill>
                  <a:srgbClr val="002060"/>
                </a:solidFill>
              </a:rPr>
              <a:t> do to </a:t>
            </a:r>
            <a:r>
              <a:rPr lang="sv-SE" sz="2800" b="1" dirty="0" err="1" smtClean="0">
                <a:solidFill>
                  <a:srgbClr val="002060"/>
                </a:solidFill>
              </a:rPr>
              <a:t>improve</a:t>
            </a:r>
            <a:r>
              <a:rPr lang="sv-SE" sz="2800" b="1" dirty="0" smtClean="0">
                <a:solidFill>
                  <a:srgbClr val="002060"/>
                </a:solidFill>
              </a:rPr>
              <a:t> PB in Sweden?</a:t>
            </a:r>
          </a:p>
          <a:p>
            <a:pPr algn="ctr"/>
            <a:endParaRPr lang="sv-SE" sz="2800" b="1" dirty="0">
              <a:solidFill>
                <a:srgbClr val="002060"/>
              </a:solidFill>
            </a:endParaRPr>
          </a:p>
          <a:p>
            <a:pPr algn="ctr"/>
            <a:endParaRPr lang="sv-SE" sz="2800" b="1" dirty="0">
              <a:solidFill>
                <a:srgbClr val="002060"/>
              </a:solidFill>
            </a:endParaRPr>
          </a:p>
        </p:txBody>
      </p:sp>
    </p:spTree>
    <p:extLst>
      <p:ext uri="{BB962C8B-B14F-4D97-AF65-F5344CB8AC3E}">
        <p14:creationId xmlns:p14="http://schemas.microsoft.com/office/powerpoint/2010/main" val="3076055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236296" y="1245393"/>
            <a:ext cx="1782763" cy="4487863"/>
            <a:chOff x="2154" y="709"/>
            <a:chExt cx="1275" cy="3211"/>
          </a:xfrm>
          <a:solidFill>
            <a:schemeClr val="accent1">
              <a:lumMod val="50000"/>
              <a:lumOff val="50000"/>
            </a:schemeClr>
          </a:solidFill>
        </p:grpSpPr>
        <p:grpSp>
          <p:nvGrpSpPr>
            <p:cNvPr id="3" name="Group 5"/>
            <p:cNvGrpSpPr>
              <a:grpSpLocks/>
            </p:cNvGrpSpPr>
            <p:nvPr/>
          </p:nvGrpSpPr>
          <p:grpSpPr bwMode="auto">
            <a:xfrm>
              <a:off x="2250" y="709"/>
              <a:ext cx="1179" cy="3038"/>
              <a:chOff x="1349" y="480"/>
              <a:chExt cx="1764" cy="4549"/>
            </a:xfrm>
            <a:grpFill/>
          </p:grpSpPr>
          <p:sp>
            <p:nvSpPr>
              <p:cNvPr id="117" name="Freeform 6"/>
              <p:cNvSpPr>
                <a:spLocks/>
              </p:cNvSpPr>
              <p:nvPr/>
            </p:nvSpPr>
            <p:spPr bwMode="auto">
              <a:xfrm>
                <a:off x="2605" y="1377"/>
                <a:ext cx="232" cy="271"/>
              </a:xfrm>
              <a:custGeom>
                <a:avLst/>
                <a:gdLst>
                  <a:gd name="T0" fmla="*/ 204 w 465"/>
                  <a:gd name="T1" fmla="*/ 218 h 544"/>
                  <a:gd name="T2" fmla="*/ 209 w 465"/>
                  <a:gd name="T3" fmla="*/ 229 h 544"/>
                  <a:gd name="T4" fmla="*/ 196 w 465"/>
                  <a:gd name="T5" fmla="*/ 251 h 544"/>
                  <a:gd name="T6" fmla="*/ 177 w 465"/>
                  <a:gd name="T7" fmla="*/ 261 h 544"/>
                  <a:gd name="T8" fmla="*/ 156 w 465"/>
                  <a:gd name="T9" fmla="*/ 247 h 544"/>
                  <a:gd name="T10" fmla="*/ 140 w 465"/>
                  <a:gd name="T11" fmla="*/ 271 h 544"/>
                  <a:gd name="T12" fmla="*/ 99 w 465"/>
                  <a:gd name="T13" fmla="*/ 228 h 544"/>
                  <a:gd name="T14" fmla="*/ 71 w 465"/>
                  <a:gd name="T15" fmla="*/ 209 h 544"/>
                  <a:gd name="T16" fmla="*/ 0 w 465"/>
                  <a:gd name="T17" fmla="*/ 163 h 544"/>
                  <a:gd name="T18" fmla="*/ 44 w 465"/>
                  <a:gd name="T19" fmla="*/ 43 h 544"/>
                  <a:gd name="T20" fmla="*/ 79 w 465"/>
                  <a:gd name="T21" fmla="*/ 29 h 544"/>
                  <a:gd name="T22" fmla="*/ 114 w 465"/>
                  <a:gd name="T23" fmla="*/ 56 h 544"/>
                  <a:gd name="T24" fmla="*/ 124 w 465"/>
                  <a:gd name="T25" fmla="*/ 54 h 544"/>
                  <a:gd name="T26" fmla="*/ 159 w 465"/>
                  <a:gd name="T27" fmla="*/ 18 h 544"/>
                  <a:gd name="T28" fmla="*/ 197 w 465"/>
                  <a:gd name="T29" fmla="*/ 0 h 544"/>
                  <a:gd name="T30" fmla="*/ 222 w 465"/>
                  <a:gd name="T31" fmla="*/ 41 h 544"/>
                  <a:gd name="T32" fmla="*/ 215 w 465"/>
                  <a:gd name="T33" fmla="*/ 45 h 544"/>
                  <a:gd name="T34" fmla="*/ 222 w 465"/>
                  <a:gd name="T35" fmla="*/ 116 h 544"/>
                  <a:gd name="T36" fmla="*/ 205 w 465"/>
                  <a:gd name="T37" fmla="*/ 117 h 544"/>
                  <a:gd name="T38" fmla="*/ 200 w 465"/>
                  <a:gd name="T39" fmla="*/ 161 h 544"/>
                  <a:gd name="T40" fmla="*/ 213 w 465"/>
                  <a:gd name="T41" fmla="*/ 163 h 544"/>
                  <a:gd name="T42" fmla="*/ 232 w 465"/>
                  <a:gd name="T43" fmla="*/ 194 h 544"/>
                  <a:gd name="T44" fmla="*/ 204 w 465"/>
                  <a:gd name="T45" fmla="*/ 218 h 5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5"/>
                  <a:gd name="T70" fmla="*/ 0 h 544"/>
                  <a:gd name="T71" fmla="*/ 465 w 465"/>
                  <a:gd name="T72" fmla="*/ 544 h 5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5" h="544">
                    <a:moveTo>
                      <a:pt x="408" y="437"/>
                    </a:moveTo>
                    <a:lnTo>
                      <a:pt x="419" y="460"/>
                    </a:lnTo>
                    <a:lnTo>
                      <a:pt x="393" y="504"/>
                    </a:lnTo>
                    <a:lnTo>
                      <a:pt x="354" y="524"/>
                    </a:lnTo>
                    <a:lnTo>
                      <a:pt x="312" y="496"/>
                    </a:lnTo>
                    <a:lnTo>
                      <a:pt x="281" y="544"/>
                    </a:lnTo>
                    <a:lnTo>
                      <a:pt x="199" y="458"/>
                    </a:lnTo>
                    <a:lnTo>
                      <a:pt x="143" y="419"/>
                    </a:lnTo>
                    <a:lnTo>
                      <a:pt x="0" y="328"/>
                    </a:lnTo>
                    <a:lnTo>
                      <a:pt x="88" y="87"/>
                    </a:lnTo>
                    <a:lnTo>
                      <a:pt x="159" y="58"/>
                    </a:lnTo>
                    <a:lnTo>
                      <a:pt x="228" y="113"/>
                    </a:lnTo>
                    <a:lnTo>
                      <a:pt x="249" y="108"/>
                    </a:lnTo>
                    <a:lnTo>
                      <a:pt x="318" y="37"/>
                    </a:lnTo>
                    <a:lnTo>
                      <a:pt x="395" y="0"/>
                    </a:lnTo>
                    <a:lnTo>
                      <a:pt x="444" y="83"/>
                    </a:lnTo>
                    <a:lnTo>
                      <a:pt x="430" y="91"/>
                    </a:lnTo>
                    <a:lnTo>
                      <a:pt x="444" y="232"/>
                    </a:lnTo>
                    <a:lnTo>
                      <a:pt x="411" y="235"/>
                    </a:lnTo>
                    <a:lnTo>
                      <a:pt x="400" y="323"/>
                    </a:lnTo>
                    <a:lnTo>
                      <a:pt x="427" y="327"/>
                    </a:lnTo>
                    <a:lnTo>
                      <a:pt x="465" y="390"/>
                    </a:lnTo>
                    <a:lnTo>
                      <a:pt x="408" y="4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8" name="Freeform 7"/>
              <p:cNvSpPr>
                <a:spLocks/>
              </p:cNvSpPr>
              <p:nvPr/>
            </p:nvSpPr>
            <p:spPr bwMode="auto">
              <a:xfrm>
                <a:off x="2995" y="1437"/>
                <a:ext cx="118" cy="132"/>
              </a:xfrm>
              <a:custGeom>
                <a:avLst/>
                <a:gdLst>
                  <a:gd name="T0" fmla="*/ 37 w 237"/>
                  <a:gd name="T1" fmla="*/ 18 h 264"/>
                  <a:gd name="T2" fmla="*/ 45 w 237"/>
                  <a:gd name="T3" fmla="*/ 24 h 264"/>
                  <a:gd name="T4" fmla="*/ 53 w 237"/>
                  <a:gd name="T5" fmla="*/ 17 h 264"/>
                  <a:gd name="T6" fmla="*/ 52 w 237"/>
                  <a:gd name="T7" fmla="*/ 6 h 264"/>
                  <a:gd name="T8" fmla="*/ 65 w 237"/>
                  <a:gd name="T9" fmla="*/ 0 h 264"/>
                  <a:gd name="T10" fmla="*/ 75 w 237"/>
                  <a:gd name="T11" fmla="*/ 1 h 264"/>
                  <a:gd name="T12" fmla="*/ 75 w 237"/>
                  <a:gd name="T13" fmla="*/ 11 h 264"/>
                  <a:gd name="T14" fmla="*/ 79 w 237"/>
                  <a:gd name="T15" fmla="*/ 17 h 264"/>
                  <a:gd name="T16" fmla="*/ 79 w 237"/>
                  <a:gd name="T17" fmla="*/ 26 h 264"/>
                  <a:gd name="T18" fmla="*/ 92 w 237"/>
                  <a:gd name="T19" fmla="*/ 46 h 264"/>
                  <a:gd name="T20" fmla="*/ 97 w 237"/>
                  <a:gd name="T21" fmla="*/ 68 h 264"/>
                  <a:gd name="T22" fmla="*/ 118 w 237"/>
                  <a:gd name="T23" fmla="*/ 120 h 264"/>
                  <a:gd name="T24" fmla="*/ 77 w 237"/>
                  <a:gd name="T25" fmla="*/ 129 h 264"/>
                  <a:gd name="T26" fmla="*/ 65 w 237"/>
                  <a:gd name="T27" fmla="*/ 119 h 264"/>
                  <a:gd name="T28" fmla="*/ 55 w 237"/>
                  <a:gd name="T29" fmla="*/ 118 h 264"/>
                  <a:gd name="T30" fmla="*/ 53 w 237"/>
                  <a:gd name="T31" fmla="*/ 128 h 264"/>
                  <a:gd name="T32" fmla="*/ 44 w 237"/>
                  <a:gd name="T33" fmla="*/ 132 h 264"/>
                  <a:gd name="T34" fmla="*/ 41 w 237"/>
                  <a:gd name="T35" fmla="*/ 105 h 264"/>
                  <a:gd name="T36" fmla="*/ 0 w 237"/>
                  <a:gd name="T37" fmla="*/ 49 h 264"/>
                  <a:gd name="T38" fmla="*/ 37 w 237"/>
                  <a:gd name="T39" fmla="*/ 18 h 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7"/>
                  <a:gd name="T61" fmla="*/ 0 h 264"/>
                  <a:gd name="T62" fmla="*/ 237 w 237"/>
                  <a:gd name="T63" fmla="*/ 264 h 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7" h="264">
                    <a:moveTo>
                      <a:pt x="75" y="36"/>
                    </a:moveTo>
                    <a:lnTo>
                      <a:pt x="90" y="49"/>
                    </a:lnTo>
                    <a:lnTo>
                      <a:pt x="107" y="34"/>
                    </a:lnTo>
                    <a:lnTo>
                      <a:pt x="104" y="13"/>
                    </a:lnTo>
                    <a:lnTo>
                      <a:pt x="130" y="0"/>
                    </a:lnTo>
                    <a:lnTo>
                      <a:pt x="150" y="1"/>
                    </a:lnTo>
                    <a:lnTo>
                      <a:pt x="150" y="23"/>
                    </a:lnTo>
                    <a:lnTo>
                      <a:pt x="159" y="34"/>
                    </a:lnTo>
                    <a:lnTo>
                      <a:pt x="159" y="52"/>
                    </a:lnTo>
                    <a:lnTo>
                      <a:pt x="184" y="93"/>
                    </a:lnTo>
                    <a:lnTo>
                      <a:pt x="195" y="136"/>
                    </a:lnTo>
                    <a:lnTo>
                      <a:pt x="237" y="240"/>
                    </a:lnTo>
                    <a:lnTo>
                      <a:pt x="155" y="257"/>
                    </a:lnTo>
                    <a:lnTo>
                      <a:pt x="130" y="238"/>
                    </a:lnTo>
                    <a:lnTo>
                      <a:pt x="111" y="237"/>
                    </a:lnTo>
                    <a:lnTo>
                      <a:pt x="107" y="256"/>
                    </a:lnTo>
                    <a:lnTo>
                      <a:pt x="89" y="264"/>
                    </a:lnTo>
                    <a:lnTo>
                      <a:pt x="83" y="210"/>
                    </a:lnTo>
                    <a:lnTo>
                      <a:pt x="0" y="99"/>
                    </a:lnTo>
                    <a:lnTo>
                      <a:pt x="75" y="3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9" name="Freeform 8"/>
              <p:cNvSpPr>
                <a:spLocks/>
              </p:cNvSpPr>
              <p:nvPr/>
            </p:nvSpPr>
            <p:spPr bwMode="auto">
              <a:xfrm>
                <a:off x="2259" y="480"/>
                <a:ext cx="646" cy="570"/>
              </a:xfrm>
              <a:custGeom>
                <a:avLst/>
                <a:gdLst>
                  <a:gd name="T0" fmla="*/ 73 w 1292"/>
                  <a:gd name="T1" fmla="*/ 210 h 1139"/>
                  <a:gd name="T2" fmla="*/ 233 w 1292"/>
                  <a:gd name="T3" fmla="*/ 245 h 1139"/>
                  <a:gd name="T4" fmla="*/ 233 w 1292"/>
                  <a:gd name="T5" fmla="*/ 178 h 1139"/>
                  <a:gd name="T6" fmla="*/ 264 w 1292"/>
                  <a:gd name="T7" fmla="*/ 134 h 1139"/>
                  <a:gd name="T8" fmla="*/ 269 w 1292"/>
                  <a:gd name="T9" fmla="*/ 50 h 1139"/>
                  <a:gd name="T10" fmla="*/ 298 w 1292"/>
                  <a:gd name="T11" fmla="*/ 0 h 1139"/>
                  <a:gd name="T12" fmla="*/ 333 w 1292"/>
                  <a:gd name="T13" fmla="*/ 18 h 1139"/>
                  <a:gd name="T14" fmla="*/ 338 w 1292"/>
                  <a:gd name="T15" fmla="*/ 28 h 1139"/>
                  <a:gd name="T16" fmla="*/ 342 w 1292"/>
                  <a:gd name="T17" fmla="*/ 48 h 1139"/>
                  <a:gd name="T18" fmla="*/ 380 w 1292"/>
                  <a:gd name="T19" fmla="*/ 73 h 1139"/>
                  <a:gd name="T20" fmla="*/ 395 w 1292"/>
                  <a:gd name="T21" fmla="*/ 85 h 1139"/>
                  <a:gd name="T22" fmla="*/ 405 w 1292"/>
                  <a:gd name="T23" fmla="*/ 112 h 1139"/>
                  <a:gd name="T24" fmla="*/ 429 w 1292"/>
                  <a:gd name="T25" fmla="*/ 121 h 1139"/>
                  <a:gd name="T26" fmla="*/ 442 w 1292"/>
                  <a:gd name="T27" fmla="*/ 143 h 1139"/>
                  <a:gd name="T28" fmla="*/ 479 w 1292"/>
                  <a:gd name="T29" fmla="*/ 155 h 1139"/>
                  <a:gd name="T30" fmla="*/ 483 w 1292"/>
                  <a:gd name="T31" fmla="*/ 175 h 1139"/>
                  <a:gd name="T32" fmla="*/ 508 w 1292"/>
                  <a:gd name="T33" fmla="*/ 178 h 1139"/>
                  <a:gd name="T34" fmla="*/ 523 w 1292"/>
                  <a:gd name="T35" fmla="*/ 186 h 1139"/>
                  <a:gd name="T36" fmla="*/ 553 w 1292"/>
                  <a:gd name="T37" fmla="*/ 191 h 1139"/>
                  <a:gd name="T38" fmla="*/ 562 w 1292"/>
                  <a:gd name="T39" fmla="*/ 194 h 1139"/>
                  <a:gd name="T40" fmla="*/ 578 w 1292"/>
                  <a:gd name="T41" fmla="*/ 197 h 1139"/>
                  <a:gd name="T42" fmla="*/ 585 w 1292"/>
                  <a:gd name="T43" fmla="*/ 211 h 1139"/>
                  <a:gd name="T44" fmla="*/ 602 w 1292"/>
                  <a:gd name="T45" fmla="*/ 218 h 1139"/>
                  <a:gd name="T46" fmla="*/ 618 w 1292"/>
                  <a:gd name="T47" fmla="*/ 237 h 1139"/>
                  <a:gd name="T48" fmla="*/ 630 w 1292"/>
                  <a:gd name="T49" fmla="*/ 259 h 1139"/>
                  <a:gd name="T50" fmla="*/ 635 w 1292"/>
                  <a:gd name="T51" fmla="*/ 282 h 1139"/>
                  <a:gd name="T52" fmla="*/ 600 w 1292"/>
                  <a:gd name="T53" fmla="*/ 395 h 1139"/>
                  <a:gd name="T54" fmla="*/ 537 w 1292"/>
                  <a:gd name="T55" fmla="*/ 501 h 1139"/>
                  <a:gd name="T56" fmla="*/ 501 w 1292"/>
                  <a:gd name="T57" fmla="*/ 562 h 1139"/>
                  <a:gd name="T58" fmla="*/ 489 w 1292"/>
                  <a:gd name="T59" fmla="*/ 539 h 1139"/>
                  <a:gd name="T60" fmla="*/ 433 w 1292"/>
                  <a:gd name="T61" fmla="*/ 532 h 1139"/>
                  <a:gd name="T62" fmla="*/ 400 w 1292"/>
                  <a:gd name="T63" fmla="*/ 535 h 1139"/>
                  <a:gd name="T64" fmla="*/ 307 w 1292"/>
                  <a:gd name="T65" fmla="*/ 466 h 1139"/>
                  <a:gd name="T66" fmla="*/ 297 w 1292"/>
                  <a:gd name="T67" fmla="*/ 459 h 1139"/>
                  <a:gd name="T68" fmla="*/ 277 w 1292"/>
                  <a:gd name="T69" fmla="*/ 455 h 1139"/>
                  <a:gd name="T70" fmla="*/ 234 w 1292"/>
                  <a:gd name="T71" fmla="*/ 442 h 1139"/>
                  <a:gd name="T72" fmla="*/ 193 w 1292"/>
                  <a:gd name="T73" fmla="*/ 433 h 1139"/>
                  <a:gd name="T74" fmla="*/ 135 w 1292"/>
                  <a:gd name="T75" fmla="*/ 428 h 1139"/>
                  <a:gd name="T76" fmla="*/ 51 w 1292"/>
                  <a:gd name="T77" fmla="*/ 433 h 1139"/>
                  <a:gd name="T78" fmla="*/ 0 w 1292"/>
                  <a:gd name="T79" fmla="*/ 392 h 1139"/>
                  <a:gd name="T80" fmla="*/ 12 w 1292"/>
                  <a:gd name="T81" fmla="*/ 251 h 1139"/>
                  <a:gd name="T82" fmla="*/ 47 w 1292"/>
                  <a:gd name="T83" fmla="*/ 187 h 11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2"/>
                  <a:gd name="T127" fmla="*/ 0 h 1139"/>
                  <a:gd name="T128" fmla="*/ 1292 w 1292"/>
                  <a:gd name="T129" fmla="*/ 1139 h 11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2" h="1139">
                    <a:moveTo>
                      <a:pt x="95" y="374"/>
                    </a:moveTo>
                    <a:lnTo>
                      <a:pt x="145" y="420"/>
                    </a:lnTo>
                    <a:lnTo>
                      <a:pt x="236" y="405"/>
                    </a:lnTo>
                    <a:lnTo>
                      <a:pt x="466" y="490"/>
                    </a:lnTo>
                    <a:lnTo>
                      <a:pt x="540" y="391"/>
                    </a:lnTo>
                    <a:lnTo>
                      <a:pt x="467" y="355"/>
                    </a:lnTo>
                    <a:lnTo>
                      <a:pt x="496" y="324"/>
                    </a:lnTo>
                    <a:lnTo>
                      <a:pt x="528" y="268"/>
                    </a:lnTo>
                    <a:lnTo>
                      <a:pt x="548" y="177"/>
                    </a:lnTo>
                    <a:lnTo>
                      <a:pt x="538" y="100"/>
                    </a:lnTo>
                    <a:lnTo>
                      <a:pt x="484" y="22"/>
                    </a:lnTo>
                    <a:lnTo>
                      <a:pt x="595" y="0"/>
                    </a:lnTo>
                    <a:lnTo>
                      <a:pt x="644" y="9"/>
                    </a:lnTo>
                    <a:lnTo>
                      <a:pt x="666" y="36"/>
                    </a:lnTo>
                    <a:lnTo>
                      <a:pt x="680" y="42"/>
                    </a:lnTo>
                    <a:lnTo>
                      <a:pt x="676" y="55"/>
                    </a:lnTo>
                    <a:lnTo>
                      <a:pt x="664" y="72"/>
                    </a:lnTo>
                    <a:lnTo>
                      <a:pt x="684" y="96"/>
                    </a:lnTo>
                    <a:lnTo>
                      <a:pt x="703" y="92"/>
                    </a:lnTo>
                    <a:lnTo>
                      <a:pt x="760" y="145"/>
                    </a:lnTo>
                    <a:lnTo>
                      <a:pt x="778" y="179"/>
                    </a:lnTo>
                    <a:lnTo>
                      <a:pt x="791" y="170"/>
                    </a:lnTo>
                    <a:lnTo>
                      <a:pt x="805" y="179"/>
                    </a:lnTo>
                    <a:lnTo>
                      <a:pt x="811" y="223"/>
                    </a:lnTo>
                    <a:lnTo>
                      <a:pt x="832" y="233"/>
                    </a:lnTo>
                    <a:lnTo>
                      <a:pt x="859" y="241"/>
                    </a:lnTo>
                    <a:lnTo>
                      <a:pt x="886" y="264"/>
                    </a:lnTo>
                    <a:lnTo>
                      <a:pt x="884" y="286"/>
                    </a:lnTo>
                    <a:lnTo>
                      <a:pt x="917" y="285"/>
                    </a:lnTo>
                    <a:lnTo>
                      <a:pt x="959" y="310"/>
                    </a:lnTo>
                    <a:lnTo>
                      <a:pt x="960" y="332"/>
                    </a:lnTo>
                    <a:lnTo>
                      <a:pt x="966" y="350"/>
                    </a:lnTo>
                    <a:lnTo>
                      <a:pt x="990" y="358"/>
                    </a:lnTo>
                    <a:lnTo>
                      <a:pt x="1016" y="356"/>
                    </a:lnTo>
                    <a:lnTo>
                      <a:pt x="1036" y="351"/>
                    </a:lnTo>
                    <a:lnTo>
                      <a:pt x="1046" y="372"/>
                    </a:lnTo>
                    <a:lnTo>
                      <a:pt x="1057" y="359"/>
                    </a:lnTo>
                    <a:lnTo>
                      <a:pt x="1105" y="382"/>
                    </a:lnTo>
                    <a:lnTo>
                      <a:pt x="1112" y="374"/>
                    </a:lnTo>
                    <a:lnTo>
                      <a:pt x="1123" y="388"/>
                    </a:lnTo>
                    <a:lnTo>
                      <a:pt x="1150" y="405"/>
                    </a:lnTo>
                    <a:lnTo>
                      <a:pt x="1156" y="393"/>
                    </a:lnTo>
                    <a:lnTo>
                      <a:pt x="1169" y="402"/>
                    </a:lnTo>
                    <a:lnTo>
                      <a:pt x="1169" y="422"/>
                    </a:lnTo>
                    <a:lnTo>
                      <a:pt x="1196" y="434"/>
                    </a:lnTo>
                    <a:lnTo>
                      <a:pt x="1204" y="436"/>
                    </a:lnTo>
                    <a:lnTo>
                      <a:pt x="1231" y="449"/>
                    </a:lnTo>
                    <a:lnTo>
                      <a:pt x="1235" y="474"/>
                    </a:lnTo>
                    <a:lnTo>
                      <a:pt x="1256" y="492"/>
                    </a:lnTo>
                    <a:lnTo>
                      <a:pt x="1259" y="517"/>
                    </a:lnTo>
                    <a:lnTo>
                      <a:pt x="1258" y="545"/>
                    </a:lnTo>
                    <a:lnTo>
                      <a:pt x="1270" y="564"/>
                    </a:lnTo>
                    <a:lnTo>
                      <a:pt x="1292" y="550"/>
                    </a:lnTo>
                    <a:lnTo>
                      <a:pt x="1200" y="790"/>
                    </a:lnTo>
                    <a:lnTo>
                      <a:pt x="1121" y="865"/>
                    </a:lnTo>
                    <a:lnTo>
                      <a:pt x="1073" y="1001"/>
                    </a:lnTo>
                    <a:lnTo>
                      <a:pt x="1030" y="1139"/>
                    </a:lnTo>
                    <a:lnTo>
                      <a:pt x="1003" y="1123"/>
                    </a:lnTo>
                    <a:lnTo>
                      <a:pt x="1012" y="1104"/>
                    </a:lnTo>
                    <a:lnTo>
                      <a:pt x="978" y="1078"/>
                    </a:lnTo>
                    <a:lnTo>
                      <a:pt x="883" y="1070"/>
                    </a:lnTo>
                    <a:lnTo>
                      <a:pt x="866" y="1063"/>
                    </a:lnTo>
                    <a:lnTo>
                      <a:pt x="840" y="1073"/>
                    </a:lnTo>
                    <a:lnTo>
                      <a:pt x="800" y="1069"/>
                    </a:lnTo>
                    <a:lnTo>
                      <a:pt x="715" y="988"/>
                    </a:lnTo>
                    <a:lnTo>
                      <a:pt x="613" y="932"/>
                    </a:lnTo>
                    <a:lnTo>
                      <a:pt x="608" y="919"/>
                    </a:lnTo>
                    <a:lnTo>
                      <a:pt x="593" y="918"/>
                    </a:lnTo>
                    <a:lnTo>
                      <a:pt x="580" y="924"/>
                    </a:lnTo>
                    <a:lnTo>
                      <a:pt x="553" y="910"/>
                    </a:lnTo>
                    <a:lnTo>
                      <a:pt x="521" y="913"/>
                    </a:lnTo>
                    <a:lnTo>
                      <a:pt x="468" y="884"/>
                    </a:lnTo>
                    <a:lnTo>
                      <a:pt x="415" y="870"/>
                    </a:lnTo>
                    <a:lnTo>
                      <a:pt x="386" y="865"/>
                    </a:lnTo>
                    <a:lnTo>
                      <a:pt x="349" y="847"/>
                    </a:lnTo>
                    <a:lnTo>
                      <a:pt x="270" y="856"/>
                    </a:lnTo>
                    <a:lnTo>
                      <a:pt x="236" y="864"/>
                    </a:lnTo>
                    <a:lnTo>
                      <a:pt x="103" y="866"/>
                    </a:lnTo>
                    <a:lnTo>
                      <a:pt x="17" y="814"/>
                    </a:lnTo>
                    <a:lnTo>
                      <a:pt x="0" y="784"/>
                    </a:lnTo>
                    <a:lnTo>
                      <a:pt x="49" y="649"/>
                    </a:lnTo>
                    <a:lnTo>
                      <a:pt x="25" y="501"/>
                    </a:lnTo>
                    <a:lnTo>
                      <a:pt x="28" y="409"/>
                    </a:lnTo>
                    <a:lnTo>
                      <a:pt x="95" y="37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0" name="Freeform 9"/>
              <p:cNvSpPr>
                <a:spLocks/>
              </p:cNvSpPr>
              <p:nvPr/>
            </p:nvSpPr>
            <p:spPr bwMode="auto">
              <a:xfrm>
                <a:off x="2114" y="2083"/>
                <a:ext cx="306" cy="216"/>
              </a:xfrm>
              <a:custGeom>
                <a:avLst/>
                <a:gdLst>
                  <a:gd name="T0" fmla="*/ 217 w 612"/>
                  <a:gd name="T1" fmla="*/ 54 h 433"/>
                  <a:gd name="T2" fmla="*/ 306 w 612"/>
                  <a:gd name="T3" fmla="*/ 148 h 433"/>
                  <a:gd name="T4" fmla="*/ 251 w 612"/>
                  <a:gd name="T5" fmla="*/ 173 h 433"/>
                  <a:gd name="T6" fmla="*/ 156 w 612"/>
                  <a:gd name="T7" fmla="*/ 216 h 433"/>
                  <a:gd name="T8" fmla="*/ 91 w 612"/>
                  <a:gd name="T9" fmla="*/ 205 h 433"/>
                  <a:gd name="T10" fmla="*/ 31 w 612"/>
                  <a:gd name="T11" fmla="*/ 193 h 433"/>
                  <a:gd name="T12" fmla="*/ 46 w 612"/>
                  <a:gd name="T13" fmla="*/ 176 h 433"/>
                  <a:gd name="T14" fmla="*/ 31 w 612"/>
                  <a:gd name="T15" fmla="*/ 162 h 433"/>
                  <a:gd name="T16" fmla="*/ 0 w 612"/>
                  <a:gd name="T17" fmla="*/ 83 h 433"/>
                  <a:gd name="T18" fmla="*/ 0 w 612"/>
                  <a:gd name="T19" fmla="*/ 62 h 433"/>
                  <a:gd name="T20" fmla="*/ 12 w 612"/>
                  <a:gd name="T21" fmla="*/ 55 h 433"/>
                  <a:gd name="T22" fmla="*/ 38 w 612"/>
                  <a:gd name="T23" fmla="*/ 54 h 433"/>
                  <a:gd name="T24" fmla="*/ 40 w 612"/>
                  <a:gd name="T25" fmla="*/ 39 h 433"/>
                  <a:gd name="T26" fmla="*/ 141 w 612"/>
                  <a:gd name="T27" fmla="*/ 7 h 433"/>
                  <a:gd name="T28" fmla="*/ 151 w 612"/>
                  <a:gd name="T29" fmla="*/ 0 h 433"/>
                  <a:gd name="T30" fmla="*/ 195 w 612"/>
                  <a:gd name="T31" fmla="*/ 41 h 433"/>
                  <a:gd name="T32" fmla="*/ 217 w 612"/>
                  <a:gd name="T33" fmla="*/ 36 h 433"/>
                  <a:gd name="T34" fmla="*/ 227 w 612"/>
                  <a:gd name="T35" fmla="*/ 46 h 433"/>
                  <a:gd name="T36" fmla="*/ 217 w 612"/>
                  <a:gd name="T37" fmla="*/ 54 h 4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2"/>
                  <a:gd name="T58" fmla="*/ 0 h 433"/>
                  <a:gd name="T59" fmla="*/ 612 w 612"/>
                  <a:gd name="T60" fmla="*/ 433 h 4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2" h="433">
                    <a:moveTo>
                      <a:pt x="435" y="108"/>
                    </a:moveTo>
                    <a:lnTo>
                      <a:pt x="612" y="296"/>
                    </a:lnTo>
                    <a:lnTo>
                      <a:pt x="503" y="346"/>
                    </a:lnTo>
                    <a:lnTo>
                      <a:pt x="312" y="433"/>
                    </a:lnTo>
                    <a:lnTo>
                      <a:pt x="182" y="411"/>
                    </a:lnTo>
                    <a:lnTo>
                      <a:pt x="62" y="387"/>
                    </a:lnTo>
                    <a:lnTo>
                      <a:pt x="93" y="353"/>
                    </a:lnTo>
                    <a:lnTo>
                      <a:pt x="63" y="325"/>
                    </a:lnTo>
                    <a:lnTo>
                      <a:pt x="0" y="166"/>
                    </a:lnTo>
                    <a:lnTo>
                      <a:pt x="0" y="125"/>
                    </a:lnTo>
                    <a:lnTo>
                      <a:pt x="24" y="111"/>
                    </a:lnTo>
                    <a:lnTo>
                      <a:pt x="77" y="108"/>
                    </a:lnTo>
                    <a:lnTo>
                      <a:pt x="81" y="79"/>
                    </a:lnTo>
                    <a:lnTo>
                      <a:pt x="282" y="15"/>
                    </a:lnTo>
                    <a:lnTo>
                      <a:pt x="301" y="0"/>
                    </a:lnTo>
                    <a:lnTo>
                      <a:pt x="390" y="83"/>
                    </a:lnTo>
                    <a:lnTo>
                      <a:pt x="435" y="73"/>
                    </a:lnTo>
                    <a:lnTo>
                      <a:pt x="455" y="93"/>
                    </a:lnTo>
                    <a:lnTo>
                      <a:pt x="435" y="1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1" name="Freeform 10"/>
              <p:cNvSpPr>
                <a:spLocks/>
              </p:cNvSpPr>
              <p:nvPr/>
            </p:nvSpPr>
            <p:spPr bwMode="auto">
              <a:xfrm>
                <a:off x="2233" y="1826"/>
                <a:ext cx="248" cy="405"/>
              </a:xfrm>
              <a:custGeom>
                <a:avLst/>
                <a:gdLst>
                  <a:gd name="T0" fmla="*/ 87 w 497"/>
                  <a:gd name="T1" fmla="*/ 0 h 809"/>
                  <a:gd name="T2" fmla="*/ 107 w 497"/>
                  <a:gd name="T3" fmla="*/ 12 h 809"/>
                  <a:gd name="T4" fmla="*/ 171 w 497"/>
                  <a:gd name="T5" fmla="*/ 89 h 809"/>
                  <a:gd name="T6" fmla="*/ 248 w 497"/>
                  <a:gd name="T7" fmla="*/ 153 h 809"/>
                  <a:gd name="T8" fmla="*/ 209 w 497"/>
                  <a:gd name="T9" fmla="*/ 276 h 809"/>
                  <a:gd name="T10" fmla="*/ 223 w 497"/>
                  <a:gd name="T11" fmla="*/ 349 h 809"/>
                  <a:gd name="T12" fmla="*/ 234 w 497"/>
                  <a:gd name="T13" fmla="*/ 345 h 809"/>
                  <a:gd name="T14" fmla="*/ 240 w 497"/>
                  <a:gd name="T15" fmla="*/ 359 h 809"/>
                  <a:gd name="T16" fmla="*/ 235 w 497"/>
                  <a:gd name="T17" fmla="*/ 363 h 809"/>
                  <a:gd name="T18" fmla="*/ 242 w 497"/>
                  <a:gd name="T19" fmla="*/ 378 h 809"/>
                  <a:gd name="T20" fmla="*/ 188 w 497"/>
                  <a:gd name="T21" fmla="*/ 405 h 809"/>
                  <a:gd name="T22" fmla="*/ 99 w 497"/>
                  <a:gd name="T23" fmla="*/ 311 h 809"/>
                  <a:gd name="T24" fmla="*/ 109 w 497"/>
                  <a:gd name="T25" fmla="*/ 303 h 809"/>
                  <a:gd name="T26" fmla="*/ 99 w 497"/>
                  <a:gd name="T27" fmla="*/ 293 h 809"/>
                  <a:gd name="T28" fmla="*/ 77 w 497"/>
                  <a:gd name="T29" fmla="*/ 298 h 809"/>
                  <a:gd name="T30" fmla="*/ 32 w 497"/>
                  <a:gd name="T31" fmla="*/ 257 h 809"/>
                  <a:gd name="T32" fmla="*/ 0 w 497"/>
                  <a:gd name="T33" fmla="*/ 187 h 809"/>
                  <a:gd name="T34" fmla="*/ 7 w 497"/>
                  <a:gd name="T35" fmla="*/ 181 h 809"/>
                  <a:gd name="T36" fmla="*/ 15 w 497"/>
                  <a:gd name="T37" fmla="*/ 173 h 809"/>
                  <a:gd name="T38" fmla="*/ 56 w 497"/>
                  <a:gd name="T39" fmla="*/ 113 h 809"/>
                  <a:gd name="T40" fmla="*/ 56 w 497"/>
                  <a:gd name="T41" fmla="*/ 84 h 809"/>
                  <a:gd name="T42" fmla="*/ 62 w 497"/>
                  <a:gd name="T43" fmla="*/ 67 h 809"/>
                  <a:gd name="T44" fmla="*/ 87 w 497"/>
                  <a:gd name="T45" fmla="*/ 0 h 8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7"/>
                  <a:gd name="T70" fmla="*/ 0 h 809"/>
                  <a:gd name="T71" fmla="*/ 497 w 497"/>
                  <a:gd name="T72" fmla="*/ 809 h 8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7" h="809">
                    <a:moveTo>
                      <a:pt x="175" y="0"/>
                    </a:moveTo>
                    <a:lnTo>
                      <a:pt x="214" y="24"/>
                    </a:lnTo>
                    <a:lnTo>
                      <a:pt x="343" y="177"/>
                    </a:lnTo>
                    <a:lnTo>
                      <a:pt x="497" y="306"/>
                    </a:lnTo>
                    <a:lnTo>
                      <a:pt x="418" y="552"/>
                    </a:lnTo>
                    <a:lnTo>
                      <a:pt x="447" y="698"/>
                    </a:lnTo>
                    <a:lnTo>
                      <a:pt x="468" y="689"/>
                    </a:lnTo>
                    <a:lnTo>
                      <a:pt x="480" y="718"/>
                    </a:lnTo>
                    <a:lnTo>
                      <a:pt x="471" y="725"/>
                    </a:lnTo>
                    <a:lnTo>
                      <a:pt x="484" y="755"/>
                    </a:lnTo>
                    <a:lnTo>
                      <a:pt x="376" y="809"/>
                    </a:lnTo>
                    <a:lnTo>
                      <a:pt x="199" y="621"/>
                    </a:lnTo>
                    <a:lnTo>
                      <a:pt x="219" y="606"/>
                    </a:lnTo>
                    <a:lnTo>
                      <a:pt x="199" y="586"/>
                    </a:lnTo>
                    <a:lnTo>
                      <a:pt x="154" y="596"/>
                    </a:lnTo>
                    <a:lnTo>
                      <a:pt x="65" y="513"/>
                    </a:lnTo>
                    <a:lnTo>
                      <a:pt x="0" y="373"/>
                    </a:lnTo>
                    <a:lnTo>
                      <a:pt x="15" y="361"/>
                    </a:lnTo>
                    <a:lnTo>
                      <a:pt x="30" y="345"/>
                    </a:lnTo>
                    <a:lnTo>
                      <a:pt x="113" y="225"/>
                    </a:lnTo>
                    <a:lnTo>
                      <a:pt x="112" y="168"/>
                    </a:lnTo>
                    <a:lnTo>
                      <a:pt x="124" y="134"/>
                    </a:lnTo>
                    <a:lnTo>
                      <a:pt x="175"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2" name="Freeform 11"/>
              <p:cNvSpPr>
                <a:spLocks/>
              </p:cNvSpPr>
              <p:nvPr/>
            </p:nvSpPr>
            <p:spPr bwMode="auto">
              <a:xfrm>
                <a:off x="2317" y="1495"/>
                <a:ext cx="276" cy="355"/>
              </a:xfrm>
              <a:custGeom>
                <a:avLst/>
                <a:gdLst>
                  <a:gd name="T0" fmla="*/ 73 w 551"/>
                  <a:gd name="T1" fmla="*/ 255 h 710"/>
                  <a:gd name="T2" fmla="*/ 80 w 551"/>
                  <a:gd name="T3" fmla="*/ 258 h 710"/>
                  <a:gd name="T4" fmla="*/ 83 w 551"/>
                  <a:gd name="T5" fmla="*/ 266 h 710"/>
                  <a:gd name="T6" fmla="*/ 90 w 551"/>
                  <a:gd name="T7" fmla="*/ 271 h 710"/>
                  <a:gd name="T8" fmla="*/ 95 w 551"/>
                  <a:gd name="T9" fmla="*/ 278 h 710"/>
                  <a:gd name="T10" fmla="*/ 108 w 551"/>
                  <a:gd name="T11" fmla="*/ 286 h 710"/>
                  <a:gd name="T12" fmla="*/ 121 w 551"/>
                  <a:gd name="T13" fmla="*/ 291 h 710"/>
                  <a:gd name="T14" fmla="*/ 122 w 551"/>
                  <a:gd name="T15" fmla="*/ 300 h 710"/>
                  <a:gd name="T16" fmla="*/ 128 w 551"/>
                  <a:gd name="T17" fmla="*/ 298 h 710"/>
                  <a:gd name="T18" fmla="*/ 156 w 551"/>
                  <a:gd name="T19" fmla="*/ 319 h 710"/>
                  <a:gd name="T20" fmla="*/ 152 w 551"/>
                  <a:gd name="T21" fmla="*/ 327 h 710"/>
                  <a:gd name="T22" fmla="*/ 153 w 551"/>
                  <a:gd name="T23" fmla="*/ 334 h 710"/>
                  <a:gd name="T24" fmla="*/ 164 w 551"/>
                  <a:gd name="T25" fmla="*/ 343 h 710"/>
                  <a:gd name="T26" fmla="*/ 176 w 551"/>
                  <a:gd name="T27" fmla="*/ 355 h 710"/>
                  <a:gd name="T28" fmla="*/ 200 w 551"/>
                  <a:gd name="T29" fmla="*/ 339 h 710"/>
                  <a:gd name="T30" fmla="*/ 207 w 551"/>
                  <a:gd name="T31" fmla="*/ 330 h 710"/>
                  <a:gd name="T32" fmla="*/ 235 w 551"/>
                  <a:gd name="T33" fmla="*/ 266 h 710"/>
                  <a:gd name="T34" fmla="*/ 201 w 551"/>
                  <a:gd name="T35" fmla="*/ 244 h 710"/>
                  <a:gd name="T36" fmla="*/ 207 w 551"/>
                  <a:gd name="T37" fmla="*/ 218 h 710"/>
                  <a:gd name="T38" fmla="*/ 215 w 551"/>
                  <a:gd name="T39" fmla="*/ 212 h 710"/>
                  <a:gd name="T40" fmla="*/ 255 w 551"/>
                  <a:gd name="T41" fmla="*/ 220 h 710"/>
                  <a:gd name="T42" fmla="*/ 276 w 551"/>
                  <a:gd name="T43" fmla="*/ 198 h 710"/>
                  <a:gd name="T44" fmla="*/ 275 w 551"/>
                  <a:gd name="T45" fmla="*/ 188 h 710"/>
                  <a:gd name="T46" fmla="*/ 257 w 551"/>
                  <a:gd name="T47" fmla="*/ 106 h 710"/>
                  <a:gd name="T48" fmla="*/ 269 w 551"/>
                  <a:gd name="T49" fmla="*/ 79 h 710"/>
                  <a:gd name="T50" fmla="*/ 247 w 551"/>
                  <a:gd name="T51" fmla="*/ 73 h 710"/>
                  <a:gd name="T52" fmla="*/ 245 w 551"/>
                  <a:gd name="T53" fmla="*/ 63 h 710"/>
                  <a:gd name="T54" fmla="*/ 234 w 551"/>
                  <a:gd name="T55" fmla="*/ 56 h 710"/>
                  <a:gd name="T56" fmla="*/ 228 w 551"/>
                  <a:gd name="T57" fmla="*/ 47 h 710"/>
                  <a:gd name="T58" fmla="*/ 216 w 551"/>
                  <a:gd name="T59" fmla="*/ 49 h 710"/>
                  <a:gd name="T60" fmla="*/ 197 w 551"/>
                  <a:gd name="T61" fmla="*/ 41 h 710"/>
                  <a:gd name="T62" fmla="*/ 174 w 551"/>
                  <a:gd name="T63" fmla="*/ 42 h 710"/>
                  <a:gd name="T64" fmla="*/ 153 w 551"/>
                  <a:gd name="T65" fmla="*/ 37 h 710"/>
                  <a:gd name="T66" fmla="*/ 150 w 551"/>
                  <a:gd name="T67" fmla="*/ 26 h 710"/>
                  <a:gd name="T68" fmla="*/ 138 w 551"/>
                  <a:gd name="T69" fmla="*/ 22 h 710"/>
                  <a:gd name="T70" fmla="*/ 130 w 551"/>
                  <a:gd name="T71" fmla="*/ 25 h 710"/>
                  <a:gd name="T72" fmla="*/ 119 w 551"/>
                  <a:gd name="T73" fmla="*/ 21 h 710"/>
                  <a:gd name="T74" fmla="*/ 108 w 551"/>
                  <a:gd name="T75" fmla="*/ 0 h 710"/>
                  <a:gd name="T76" fmla="*/ 84 w 551"/>
                  <a:gd name="T77" fmla="*/ 57 h 710"/>
                  <a:gd name="T78" fmla="*/ 55 w 551"/>
                  <a:gd name="T79" fmla="*/ 49 h 710"/>
                  <a:gd name="T80" fmla="*/ 39 w 551"/>
                  <a:gd name="T81" fmla="*/ 68 h 710"/>
                  <a:gd name="T82" fmla="*/ 33 w 551"/>
                  <a:gd name="T83" fmla="*/ 90 h 710"/>
                  <a:gd name="T84" fmla="*/ 47 w 551"/>
                  <a:gd name="T85" fmla="*/ 124 h 710"/>
                  <a:gd name="T86" fmla="*/ 30 w 551"/>
                  <a:gd name="T87" fmla="*/ 171 h 710"/>
                  <a:gd name="T88" fmla="*/ 44 w 551"/>
                  <a:gd name="T89" fmla="*/ 183 h 710"/>
                  <a:gd name="T90" fmla="*/ 43 w 551"/>
                  <a:gd name="T91" fmla="*/ 191 h 710"/>
                  <a:gd name="T92" fmla="*/ 12 w 551"/>
                  <a:gd name="T93" fmla="*/ 181 h 710"/>
                  <a:gd name="T94" fmla="*/ 16 w 551"/>
                  <a:gd name="T95" fmla="*/ 206 h 710"/>
                  <a:gd name="T96" fmla="*/ 0 w 551"/>
                  <a:gd name="T97" fmla="*/ 209 h 710"/>
                  <a:gd name="T98" fmla="*/ 8 w 551"/>
                  <a:gd name="T99" fmla="*/ 224 h 710"/>
                  <a:gd name="T100" fmla="*/ 17 w 551"/>
                  <a:gd name="T101" fmla="*/ 232 h 710"/>
                  <a:gd name="T102" fmla="*/ 35 w 551"/>
                  <a:gd name="T103" fmla="*/ 236 h 710"/>
                  <a:gd name="T104" fmla="*/ 47 w 551"/>
                  <a:gd name="T105" fmla="*/ 243 h 710"/>
                  <a:gd name="T106" fmla="*/ 57 w 551"/>
                  <a:gd name="T107" fmla="*/ 254 h 710"/>
                  <a:gd name="T108" fmla="*/ 73 w 551"/>
                  <a:gd name="T109" fmla="*/ 255 h 7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1"/>
                  <a:gd name="T166" fmla="*/ 0 h 710"/>
                  <a:gd name="T167" fmla="*/ 551 w 551"/>
                  <a:gd name="T168" fmla="*/ 710 h 7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1" h="710">
                    <a:moveTo>
                      <a:pt x="146" y="510"/>
                    </a:moveTo>
                    <a:lnTo>
                      <a:pt x="160" y="515"/>
                    </a:lnTo>
                    <a:lnTo>
                      <a:pt x="165" y="532"/>
                    </a:lnTo>
                    <a:lnTo>
                      <a:pt x="180" y="541"/>
                    </a:lnTo>
                    <a:lnTo>
                      <a:pt x="189" y="556"/>
                    </a:lnTo>
                    <a:lnTo>
                      <a:pt x="215" y="572"/>
                    </a:lnTo>
                    <a:lnTo>
                      <a:pt x="242" y="582"/>
                    </a:lnTo>
                    <a:lnTo>
                      <a:pt x="244" y="599"/>
                    </a:lnTo>
                    <a:lnTo>
                      <a:pt x="256" y="596"/>
                    </a:lnTo>
                    <a:lnTo>
                      <a:pt x="311" y="637"/>
                    </a:lnTo>
                    <a:lnTo>
                      <a:pt x="303" y="653"/>
                    </a:lnTo>
                    <a:lnTo>
                      <a:pt x="305" y="668"/>
                    </a:lnTo>
                    <a:lnTo>
                      <a:pt x="328" y="685"/>
                    </a:lnTo>
                    <a:lnTo>
                      <a:pt x="351" y="710"/>
                    </a:lnTo>
                    <a:lnTo>
                      <a:pt x="400" y="678"/>
                    </a:lnTo>
                    <a:lnTo>
                      <a:pt x="414" y="660"/>
                    </a:lnTo>
                    <a:lnTo>
                      <a:pt x="470" y="531"/>
                    </a:lnTo>
                    <a:lnTo>
                      <a:pt x="401" y="489"/>
                    </a:lnTo>
                    <a:lnTo>
                      <a:pt x="413" y="436"/>
                    </a:lnTo>
                    <a:lnTo>
                      <a:pt x="430" y="424"/>
                    </a:lnTo>
                    <a:lnTo>
                      <a:pt x="509" y="440"/>
                    </a:lnTo>
                    <a:lnTo>
                      <a:pt x="551" y="396"/>
                    </a:lnTo>
                    <a:lnTo>
                      <a:pt x="549" y="377"/>
                    </a:lnTo>
                    <a:lnTo>
                      <a:pt x="514" y="213"/>
                    </a:lnTo>
                    <a:lnTo>
                      <a:pt x="537" y="158"/>
                    </a:lnTo>
                    <a:lnTo>
                      <a:pt x="494" y="146"/>
                    </a:lnTo>
                    <a:lnTo>
                      <a:pt x="489" y="126"/>
                    </a:lnTo>
                    <a:lnTo>
                      <a:pt x="467" y="113"/>
                    </a:lnTo>
                    <a:lnTo>
                      <a:pt x="456" y="95"/>
                    </a:lnTo>
                    <a:lnTo>
                      <a:pt x="431" y="98"/>
                    </a:lnTo>
                    <a:lnTo>
                      <a:pt x="394" y="81"/>
                    </a:lnTo>
                    <a:lnTo>
                      <a:pt x="347" y="84"/>
                    </a:lnTo>
                    <a:lnTo>
                      <a:pt x="305" y="73"/>
                    </a:lnTo>
                    <a:lnTo>
                      <a:pt x="300" y="53"/>
                    </a:lnTo>
                    <a:lnTo>
                      <a:pt x="275" y="45"/>
                    </a:lnTo>
                    <a:lnTo>
                      <a:pt x="260" y="50"/>
                    </a:lnTo>
                    <a:lnTo>
                      <a:pt x="238" y="41"/>
                    </a:lnTo>
                    <a:lnTo>
                      <a:pt x="216" y="0"/>
                    </a:lnTo>
                    <a:lnTo>
                      <a:pt x="168" y="114"/>
                    </a:lnTo>
                    <a:lnTo>
                      <a:pt x="110" y="99"/>
                    </a:lnTo>
                    <a:lnTo>
                      <a:pt x="78" y="135"/>
                    </a:lnTo>
                    <a:lnTo>
                      <a:pt x="65" y="180"/>
                    </a:lnTo>
                    <a:lnTo>
                      <a:pt x="94" y="248"/>
                    </a:lnTo>
                    <a:lnTo>
                      <a:pt x="59" y="342"/>
                    </a:lnTo>
                    <a:lnTo>
                      <a:pt x="88" y="366"/>
                    </a:lnTo>
                    <a:lnTo>
                      <a:pt x="86" y="383"/>
                    </a:lnTo>
                    <a:lnTo>
                      <a:pt x="23" y="363"/>
                    </a:lnTo>
                    <a:lnTo>
                      <a:pt x="32" y="413"/>
                    </a:lnTo>
                    <a:lnTo>
                      <a:pt x="0" y="418"/>
                    </a:lnTo>
                    <a:lnTo>
                      <a:pt x="16" y="449"/>
                    </a:lnTo>
                    <a:lnTo>
                      <a:pt x="33" y="464"/>
                    </a:lnTo>
                    <a:lnTo>
                      <a:pt x="70" y="473"/>
                    </a:lnTo>
                    <a:lnTo>
                      <a:pt x="94" y="487"/>
                    </a:lnTo>
                    <a:lnTo>
                      <a:pt x="113" y="509"/>
                    </a:lnTo>
                    <a:lnTo>
                      <a:pt x="146" y="5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3" name="Freeform 12"/>
              <p:cNvSpPr>
                <a:spLocks/>
              </p:cNvSpPr>
              <p:nvPr/>
            </p:nvSpPr>
            <p:spPr bwMode="auto">
              <a:xfrm>
                <a:off x="2574" y="1541"/>
                <a:ext cx="171" cy="164"/>
              </a:xfrm>
              <a:custGeom>
                <a:avLst/>
                <a:gdLst>
                  <a:gd name="T0" fmla="*/ 0 w 342"/>
                  <a:gd name="T1" fmla="*/ 61 h 330"/>
                  <a:gd name="T2" fmla="*/ 18 w 342"/>
                  <a:gd name="T3" fmla="*/ 142 h 330"/>
                  <a:gd name="T4" fmla="*/ 39 w 342"/>
                  <a:gd name="T5" fmla="*/ 141 h 330"/>
                  <a:gd name="T6" fmla="*/ 59 w 342"/>
                  <a:gd name="T7" fmla="*/ 131 h 330"/>
                  <a:gd name="T8" fmla="*/ 75 w 342"/>
                  <a:gd name="T9" fmla="*/ 144 h 330"/>
                  <a:gd name="T10" fmla="*/ 87 w 342"/>
                  <a:gd name="T11" fmla="*/ 142 h 330"/>
                  <a:gd name="T12" fmla="*/ 120 w 342"/>
                  <a:gd name="T13" fmla="*/ 164 h 330"/>
                  <a:gd name="T14" fmla="*/ 141 w 342"/>
                  <a:gd name="T15" fmla="*/ 153 h 330"/>
                  <a:gd name="T16" fmla="*/ 144 w 342"/>
                  <a:gd name="T17" fmla="*/ 145 h 330"/>
                  <a:gd name="T18" fmla="*/ 152 w 342"/>
                  <a:gd name="T19" fmla="*/ 146 h 330"/>
                  <a:gd name="T20" fmla="*/ 145 w 342"/>
                  <a:gd name="T21" fmla="*/ 129 h 330"/>
                  <a:gd name="T22" fmla="*/ 171 w 342"/>
                  <a:gd name="T23" fmla="*/ 107 h 330"/>
                  <a:gd name="T24" fmla="*/ 130 w 342"/>
                  <a:gd name="T25" fmla="*/ 65 h 330"/>
                  <a:gd name="T26" fmla="*/ 102 w 342"/>
                  <a:gd name="T27" fmla="*/ 45 h 330"/>
                  <a:gd name="T28" fmla="*/ 30 w 342"/>
                  <a:gd name="T29" fmla="*/ 0 h 330"/>
                  <a:gd name="T30" fmla="*/ 11 w 342"/>
                  <a:gd name="T31" fmla="*/ 33 h 330"/>
                  <a:gd name="T32" fmla="*/ 0 w 342"/>
                  <a:gd name="T33" fmla="*/ 61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330"/>
                  <a:gd name="T53" fmla="*/ 342 w 342"/>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330">
                    <a:moveTo>
                      <a:pt x="0" y="122"/>
                    </a:moveTo>
                    <a:lnTo>
                      <a:pt x="35" y="286"/>
                    </a:lnTo>
                    <a:lnTo>
                      <a:pt x="78" y="283"/>
                    </a:lnTo>
                    <a:lnTo>
                      <a:pt x="118" y="263"/>
                    </a:lnTo>
                    <a:lnTo>
                      <a:pt x="150" y="289"/>
                    </a:lnTo>
                    <a:lnTo>
                      <a:pt x="174" y="286"/>
                    </a:lnTo>
                    <a:lnTo>
                      <a:pt x="241" y="330"/>
                    </a:lnTo>
                    <a:lnTo>
                      <a:pt x="281" y="307"/>
                    </a:lnTo>
                    <a:lnTo>
                      <a:pt x="287" y="291"/>
                    </a:lnTo>
                    <a:lnTo>
                      <a:pt x="304" y="294"/>
                    </a:lnTo>
                    <a:lnTo>
                      <a:pt x="290" y="260"/>
                    </a:lnTo>
                    <a:lnTo>
                      <a:pt x="342" y="216"/>
                    </a:lnTo>
                    <a:lnTo>
                      <a:pt x="260" y="130"/>
                    </a:lnTo>
                    <a:lnTo>
                      <a:pt x="204" y="91"/>
                    </a:lnTo>
                    <a:lnTo>
                      <a:pt x="61" y="0"/>
                    </a:lnTo>
                    <a:lnTo>
                      <a:pt x="23" y="67"/>
                    </a:lnTo>
                    <a:lnTo>
                      <a:pt x="0" y="1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4" name="Freeform 13"/>
              <p:cNvSpPr>
                <a:spLocks/>
              </p:cNvSpPr>
              <p:nvPr/>
            </p:nvSpPr>
            <p:spPr bwMode="auto">
              <a:xfrm>
                <a:off x="2518" y="1648"/>
                <a:ext cx="309" cy="203"/>
              </a:xfrm>
              <a:custGeom>
                <a:avLst/>
                <a:gdLst>
                  <a:gd name="T0" fmla="*/ 74 w 618"/>
                  <a:gd name="T1" fmla="*/ 35 h 406"/>
                  <a:gd name="T2" fmla="*/ 95 w 618"/>
                  <a:gd name="T3" fmla="*/ 34 h 406"/>
                  <a:gd name="T4" fmla="*/ 115 w 618"/>
                  <a:gd name="T5" fmla="*/ 24 h 406"/>
                  <a:gd name="T6" fmla="*/ 132 w 618"/>
                  <a:gd name="T7" fmla="*/ 37 h 406"/>
                  <a:gd name="T8" fmla="*/ 144 w 618"/>
                  <a:gd name="T9" fmla="*/ 35 h 406"/>
                  <a:gd name="T10" fmla="*/ 177 w 618"/>
                  <a:gd name="T11" fmla="*/ 57 h 406"/>
                  <a:gd name="T12" fmla="*/ 197 w 618"/>
                  <a:gd name="T13" fmla="*/ 46 h 406"/>
                  <a:gd name="T14" fmla="*/ 200 w 618"/>
                  <a:gd name="T15" fmla="*/ 38 h 406"/>
                  <a:gd name="T16" fmla="*/ 208 w 618"/>
                  <a:gd name="T17" fmla="*/ 39 h 406"/>
                  <a:gd name="T18" fmla="*/ 201 w 618"/>
                  <a:gd name="T19" fmla="*/ 22 h 406"/>
                  <a:gd name="T20" fmla="*/ 227 w 618"/>
                  <a:gd name="T21" fmla="*/ 0 h 406"/>
                  <a:gd name="T22" fmla="*/ 231 w 618"/>
                  <a:gd name="T23" fmla="*/ 12 h 406"/>
                  <a:gd name="T24" fmla="*/ 249 w 618"/>
                  <a:gd name="T25" fmla="*/ 26 h 406"/>
                  <a:gd name="T26" fmla="*/ 270 w 618"/>
                  <a:gd name="T27" fmla="*/ 51 h 406"/>
                  <a:gd name="T28" fmla="*/ 289 w 618"/>
                  <a:gd name="T29" fmla="*/ 65 h 406"/>
                  <a:gd name="T30" fmla="*/ 309 w 618"/>
                  <a:gd name="T31" fmla="*/ 79 h 406"/>
                  <a:gd name="T32" fmla="*/ 294 w 618"/>
                  <a:gd name="T33" fmla="*/ 87 h 406"/>
                  <a:gd name="T34" fmla="*/ 272 w 618"/>
                  <a:gd name="T35" fmla="*/ 85 h 406"/>
                  <a:gd name="T36" fmla="*/ 252 w 618"/>
                  <a:gd name="T37" fmla="*/ 94 h 406"/>
                  <a:gd name="T38" fmla="*/ 246 w 618"/>
                  <a:gd name="T39" fmla="*/ 103 h 406"/>
                  <a:gd name="T40" fmla="*/ 278 w 618"/>
                  <a:gd name="T41" fmla="*/ 125 h 406"/>
                  <a:gd name="T42" fmla="*/ 276 w 618"/>
                  <a:gd name="T43" fmla="*/ 136 h 406"/>
                  <a:gd name="T44" fmla="*/ 265 w 618"/>
                  <a:gd name="T45" fmla="*/ 146 h 406"/>
                  <a:gd name="T46" fmla="*/ 272 w 618"/>
                  <a:gd name="T47" fmla="*/ 179 h 406"/>
                  <a:gd name="T48" fmla="*/ 264 w 618"/>
                  <a:gd name="T49" fmla="*/ 203 h 406"/>
                  <a:gd name="T50" fmla="*/ 236 w 618"/>
                  <a:gd name="T51" fmla="*/ 188 h 406"/>
                  <a:gd name="T52" fmla="*/ 232 w 618"/>
                  <a:gd name="T53" fmla="*/ 175 h 406"/>
                  <a:gd name="T54" fmla="*/ 157 w 618"/>
                  <a:gd name="T55" fmla="*/ 166 h 406"/>
                  <a:gd name="T56" fmla="*/ 35 w 618"/>
                  <a:gd name="T57" fmla="*/ 112 h 406"/>
                  <a:gd name="T58" fmla="*/ 0 w 618"/>
                  <a:gd name="T59" fmla="*/ 91 h 406"/>
                  <a:gd name="T60" fmla="*/ 6 w 618"/>
                  <a:gd name="T61" fmla="*/ 65 h 406"/>
                  <a:gd name="T62" fmla="*/ 14 w 618"/>
                  <a:gd name="T63" fmla="*/ 58 h 406"/>
                  <a:gd name="T64" fmla="*/ 54 w 618"/>
                  <a:gd name="T65" fmla="*/ 67 h 406"/>
                  <a:gd name="T66" fmla="*/ 75 w 618"/>
                  <a:gd name="T67" fmla="*/ 45 h 406"/>
                  <a:gd name="T68" fmla="*/ 74 w 618"/>
                  <a:gd name="T69" fmla="*/ 35 h 4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8"/>
                  <a:gd name="T106" fmla="*/ 0 h 406"/>
                  <a:gd name="T107" fmla="*/ 618 w 618"/>
                  <a:gd name="T108" fmla="*/ 406 h 4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8" h="406">
                    <a:moveTo>
                      <a:pt x="148" y="70"/>
                    </a:moveTo>
                    <a:lnTo>
                      <a:pt x="191" y="67"/>
                    </a:lnTo>
                    <a:lnTo>
                      <a:pt x="231" y="47"/>
                    </a:lnTo>
                    <a:lnTo>
                      <a:pt x="263" y="73"/>
                    </a:lnTo>
                    <a:lnTo>
                      <a:pt x="287" y="70"/>
                    </a:lnTo>
                    <a:lnTo>
                      <a:pt x="354" y="114"/>
                    </a:lnTo>
                    <a:lnTo>
                      <a:pt x="394" y="91"/>
                    </a:lnTo>
                    <a:lnTo>
                      <a:pt x="400" y="75"/>
                    </a:lnTo>
                    <a:lnTo>
                      <a:pt x="417" y="78"/>
                    </a:lnTo>
                    <a:lnTo>
                      <a:pt x="403" y="44"/>
                    </a:lnTo>
                    <a:lnTo>
                      <a:pt x="455" y="0"/>
                    </a:lnTo>
                    <a:lnTo>
                      <a:pt x="462" y="24"/>
                    </a:lnTo>
                    <a:lnTo>
                      <a:pt x="499" y="53"/>
                    </a:lnTo>
                    <a:lnTo>
                      <a:pt x="539" y="102"/>
                    </a:lnTo>
                    <a:lnTo>
                      <a:pt x="577" y="129"/>
                    </a:lnTo>
                    <a:lnTo>
                      <a:pt x="618" y="157"/>
                    </a:lnTo>
                    <a:lnTo>
                      <a:pt x="588" y="173"/>
                    </a:lnTo>
                    <a:lnTo>
                      <a:pt x="544" y="169"/>
                    </a:lnTo>
                    <a:lnTo>
                      <a:pt x="504" y="187"/>
                    </a:lnTo>
                    <a:lnTo>
                      <a:pt x="492" y="207"/>
                    </a:lnTo>
                    <a:lnTo>
                      <a:pt x="556" y="251"/>
                    </a:lnTo>
                    <a:lnTo>
                      <a:pt x="552" y="271"/>
                    </a:lnTo>
                    <a:lnTo>
                      <a:pt x="529" y="291"/>
                    </a:lnTo>
                    <a:lnTo>
                      <a:pt x="544" y="357"/>
                    </a:lnTo>
                    <a:lnTo>
                      <a:pt x="527" y="406"/>
                    </a:lnTo>
                    <a:lnTo>
                      <a:pt x="472" y="375"/>
                    </a:lnTo>
                    <a:lnTo>
                      <a:pt x="465" y="349"/>
                    </a:lnTo>
                    <a:lnTo>
                      <a:pt x="315" y="332"/>
                    </a:lnTo>
                    <a:lnTo>
                      <a:pt x="69" y="224"/>
                    </a:lnTo>
                    <a:lnTo>
                      <a:pt x="0" y="182"/>
                    </a:lnTo>
                    <a:lnTo>
                      <a:pt x="12" y="129"/>
                    </a:lnTo>
                    <a:lnTo>
                      <a:pt x="29" y="117"/>
                    </a:lnTo>
                    <a:lnTo>
                      <a:pt x="108" y="133"/>
                    </a:lnTo>
                    <a:lnTo>
                      <a:pt x="150" y="89"/>
                    </a:lnTo>
                    <a:lnTo>
                      <a:pt x="148" y="7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5" name="Freeform 14"/>
              <p:cNvSpPr>
                <a:spLocks/>
              </p:cNvSpPr>
              <p:nvPr/>
            </p:nvSpPr>
            <p:spPr bwMode="auto">
              <a:xfrm>
                <a:off x="2762" y="755"/>
                <a:ext cx="270" cy="523"/>
              </a:xfrm>
              <a:custGeom>
                <a:avLst/>
                <a:gdLst>
                  <a:gd name="T0" fmla="*/ 233 w 539"/>
                  <a:gd name="T1" fmla="*/ 273 h 1046"/>
                  <a:gd name="T2" fmla="*/ 239 w 539"/>
                  <a:gd name="T3" fmla="*/ 275 h 1046"/>
                  <a:gd name="T4" fmla="*/ 235 w 539"/>
                  <a:gd name="T5" fmla="*/ 294 h 1046"/>
                  <a:gd name="T6" fmla="*/ 219 w 539"/>
                  <a:gd name="T7" fmla="*/ 300 h 1046"/>
                  <a:gd name="T8" fmla="*/ 217 w 539"/>
                  <a:gd name="T9" fmla="*/ 316 h 1046"/>
                  <a:gd name="T10" fmla="*/ 222 w 539"/>
                  <a:gd name="T11" fmla="*/ 325 h 1046"/>
                  <a:gd name="T12" fmla="*/ 219 w 539"/>
                  <a:gd name="T13" fmla="*/ 336 h 1046"/>
                  <a:gd name="T14" fmla="*/ 235 w 539"/>
                  <a:gd name="T15" fmla="*/ 359 h 1046"/>
                  <a:gd name="T16" fmla="*/ 237 w 539"/>
                  <a:gd name="T17" fmla="*/ 376 h 1046"/>
                  <a:gd name="T18" fmla="*/ 250 w 539"/>
                  <a:gd name="T19" fmla="*/ 392 h 1046"/>
                  <a:gd name="T20" fmla="*/ 258 w 539"/>
                  <a:gd name="T21" fmla="*/ 393 h 1046"/>
                  <a:gd name="T22" fmla="*/ 260 w 539"/>
                  <a:gd name="T23" fmla="*/ 403 h 1046"/>
                  <a:gd name="T24" fmla="*/ 268 w 539"/>
                  <a:gd name="T25" fmla="*/ 408 h 1046"/>
                  <a:gd name="T26" fmla="*/ 270 w 539"/>
                  <a:gd name="T27" fmla="*/ 422 h 1046"/>
                  <a:gd name="T28" fmla="*/ 187 w 539"/>
                  <a:gd name="T29" fmla="*/ 410 h 1046"/>
                  <a:gd name="T30" fmla="*/ 217 w 539"/>
                  <a:gd name="T31" fmla="*/ 505 h 1046"/>
                  <a:gd name="T32" fmla="*/ 172 w 539"/>
                  <a:gd name="T33" fmla="*/ 520 h 1046"/>
                  <a:gd name="T34" fmla="*/ 163 w 539"/>
                  <a:gd name="T35" fmla="*/ 523 h 1046"/>
                  <a:gd name="T36" fmla="*/ 48 w 539"/>
                  <a:gd name="T37" fmla="*/ 472 h 1046"/>
                  <a:gd name="T38" fmla="*/ 52 w 539"/>
                  <a:gd name="T39" fmla="*/ 443 h 1046"/>
                  <a:gd name="T40" fmla="*/ 0 w 539"/>
                  <a:gd name="T41" fmla="*/ 327 h 1046"/>
                  <a:gd name="T42" fmla="*/ 12 w 539"/>
                  <a:gd name="T43" fmla="*/ 294 h 1046"/>
                  <a:gd name="T44" fmla="*/ 33 w 539"/>
                  <a:gd name="T45" fmla="*/ 225 h 1046"/>
                  <a:gd name="T46" fmla="*/ 57 w 539"/>
                  <a:gd name="T47" fmla="*/ 157 h 1046"/>
                  <a:gd name="T48" fmla="*/ 97 w 539"/>
                  <a:gd name="T49" fmla="*/ 120 h 1046"/>
                  <a:gd name="T50" fmla="*/ 143 w 539"/>
                  <a:gd name="T51" fmla="*/ 0 h 1046"/>
                  <a:gd name="T52" fmla="*/ 151 w 539"/>
                  <a:gd name="T53" fmla="*/ 9 h 1046"/>
                  <a:gd name="T54" fmla="*/ 161 w 539"/>
                  <a:gd name="T55" fmla="*/ 36 h 1046"/>
                  <a:gd name="T56" fmla="*/ 170 w 539"/>
                  <a:gd name="T57" fmla="*/ 36 h 1046"/>
                  <a:gd name="T58" fmla="*/ 172 w 539"/>
                  <a:gd name="T59" fmla="*/ 45 h 1046"/>
                  <a:gd name="T60" fmla="*/ 180 w 539"/>
                  <a:gd name="T61" fmla="*/ 45 h 1046"/>
                  <a:gd name="T62" fmla="*/ 184 w 539"/>
                  <a:gd name="T63" fmla="*/ 58 h 1046"/>
                  <a:gd name="T64" fmla="*/ 195 w 539"/>
                  <a:gd name="T65" fmla="*/ 59 h 1046"/>
                  <a:gd name="T66" fmla="*/ 198 w 539"/>
                  <a:gd name="T67" fmla="*/ 79 h 1046"/>
                  <a:gd name="T68" fmla="*/ 184 w 539"/>
                  <a:gd name="T69" fmla="*/ 87 h 1046"/>
                  <a:gd name="T70" fmla="*/ 181 w 539"/>
                  <a:gd name="T71" fmla="*/ 111 h 1046"/>
                  <a:gd name="T72" fmla="*/ 185 w 539"/>
                  <a:gd name="T73" fmla="*/ 124 h 1046"/>
                  <a:gd name="T74" fmla="*/ 186 w 539"/>
                  <a:gd name="T75" fmla="*/ 160 h 1046"/>
                  <a:gd name="T76" fmla="*/ 198 w 539"/>
                  <a:gd name="T77" fmla="*/ 179 h 1046"/>
                  <a:gd name="T78" fmla="*/ 195 w 539"/>
                  <a:gd name="T79" fmla="*/ 202 h 1046"/>
                  <a:gd name="T80" fmla="*/ 189 w 539"/>
                  <a:gd name="T81" fmla="*/ 202 h 1046"/>
                  <a:gd name="T82" fmla="*/ 194 w 539"/>
                  <a:gd name="T83" fmla="*/ 211 h 1046"/>
                  <a:gd name="T84" fmla="*/ 186 w 539"/>
                  <a:gd name="T85" fmla="*/ 229 h 1046"/>
                  <a:gd name="T86" fmla="*/ 199 w 539"/>
                  <a:gd name="T87" fmla="*/ 240 h 1046"/>
                  <a:gd name="T88" fmla="*/ 202 w 539"/>
                  <a:gd name="T89" fmla="*/ 234 h 1046"/>
                  <a:gd name="T90" fmla="*/ 222 w 539"/>
                  <a:gd name="T91" fmla="*/ 242 h 1046"/>
                  <a:gd name="T92" fmla="*/ 226 w 539"/>
                  <a:gd name="T93" fmla="*/ 236 h 1046"/>
                  <a:gd name="T94" fmla="*/ 235 w 539"/>
                  <a:gd name="T95" fmla="*/ 246 h 1046"/>
                  <a:gd name="T96" fmla="*/ 232 w 539"/>
                  <a:gd name="T97" fmla="*/ 258 h 1046"/>
                  <a:gd name="T98" fmla="*/ 233 w 539"/>
                  <a:gd name="T99" fmla="*/ 273 h 10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9"/>
                  <a:gd name="T151" fmla="*/ 0 h 1046"/>
                  <a:gd name="T152" fmla="*/ 539 w 539"/>
                  <a:gd name="T153" fmla="*/ 1046 h 10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9" h="1046">
                    <a:moveTo>
                      <a:pt x="465" y="546"/>
                    </a:moveTo>
                    <a:lnTo>
                      <a:pt x="477" y="550"/>
                    </a:lnTo>
                    <a:lnTo>
                      <a:pt x="469" y="588"/>
                    </a:lnTo>
                    <a:lnTo>
                      <a:pt x="438" y="601"/>
                    </a:lnTo>
                    <a:lnTo>
                      <a:pt x="433" y="632"/>
                    </a:lnTo>
                    <a:lnTo>
                      <a:pt x="443" y="650"/>
                    </a:lnTo>
                    <a:lnTo>
                      <a:pt x="437" y="673"/>
                    </a:lnTo>
                    <a:lnTo>
                      <a:pt x="469" y="718"/>
                    </a:lnTo>
                    <a:lnTo>
                      <a:pt x="474" y="753"/>
                    </a:lnTo>
                    <a:lnTo>
                      <a:pt x="500" y="784"/>
                    </a:lnTo>
                    <a:lnTo>
                      <a:pt x="515" y="787"/>
                    </a:lnTo>
                    <a:lnTo>
                      <a:pt x="519" y="807"/>
                    </a:lnTo>
                    <a:lnTo>
                      <a:pt x="535" y="816"/>
                    </a:lnTo>
                    <a:lnTo>
                      <a:pt x="539" y="844"/>
                    </a:lnTo>
                    <a:lnTo>
                      <a:pt x="374" y="821"/>
                    </a:lnTo>
                    <a:lnTo>
                      <a:pt x="433" y="1010"/>
                    </a:lnTo>
                    <a:lnTo>
                      <a:pt x="343" y="1039"/>
                    </a:lnTo>
                    <a:lnTo>
                      <a:pt x="326" y="1046"/>
                    </a:lnTo>
                    <a:lnTo>
                      <a:pt x="96" y="944"/>
                    </a:lnTo>
                    <a:lnTo>
                      <a:pt x="104" y="887"/>
                    </a:lnTo>
                    <a:lnTo>
                      <a:pt x="0" y="654"/>
                    </a:lnTo>
                    <a:lnTo>
                      <a:pt x="23" y="589"/>
                    </a:lnTo>
                    <a:lnTo>
                      <a:pt x="66" y="451"/>
                    </a:lnTo>
                    <a:lnTo>
                      <a:pt x="114" y="315"/>
                    </a:lnTo>
                    <a:lnTo>
                      <a:pt x="193" y="240"/>
                    </a:lnTo>
                    <a:lnTo>
                      <a:pt x="285" y="0"/>
                    </a:lnTo>
                    <a:lnTo>
                      <a:pt x="302" y="19"/>
                    </a:lnTo>
                    <a:lnTo>
                      <a:pt x="321" y="72"/>
                    </a:lnTo>
                    <a:lnTo>
                      <a:pt x="339" y="72"/>
                    </a:lnTo>
                    <a:lnTo>
                      <a:pt x="344" y="90"/>
                    </a:lnTo>
                    <a:lnTo>
                      <a:pt x="360" y="91"/>
                    </a:lnTo>
                    <a:lnTo>
                      <a:pt x="368" y="116"/>
                    </a:lnTo>
                    <a:lnTo>
                      <a:pt x="389" y="119"/>
                    </a:lnTo>
                    <a:lnTo>
                      <a:pt x="396" y="159"/>
                    </a:lnTo>
                    <a:lnTo>
                      <a:pt x="368" y="174"/>
                    </a:lnTo>
                    <a:lnTo>
                      <a:pt x="362" y="222"/>
                    </a:lnTo>
                    <a:lnTo>
                      <a:pt x="369" y="249"/>
                    </a:lnTo>
                    <a:lnTo>
                      <a:pt x="372" y="320"/>
                    </a:lnTo>
                    <a:lnTo>
                      <a:pt x="395" y="359"/>
                    </a:lnTo>
                    <a:lnTo>
                      <a:pt x="390" y="404"/>
                    </a:lnTo>
                    <a:lnTo>
                      <a:pt x="378" y="404"/>
                    </a:lnTo>
                    <a:lnTo>
                      <a:pt x="387" y="423"/>
                    </a:lnTo>
                    <a:lnTo>
                      <a:pt x="371" y="459"/>
                    </a:lnTo>
                    <a:lnTo>
                      <a:pt x="397" y="480"/>
                    </a:lnTo>
                    <a:lnTo>
                      <a:pt x="404" y="469"/>
                    </a:lnTo>
                    <a:lnTo>
                      <a:pt x="443" y="484"/>
                    </a:lnTo>
                    <a:lnTo>
                      <a:pt x="451" y="473"/>
                    </a:lnTo>
                    <a:lnTo>
                      <a:pt x="469" y="492"/>
                    </a:lnTo>
                    <a:lnTo>
                      <a:pt x="463" y="516"/>
                    </a:lnTo>
                    <a:lnTo>
                      <a:pt x="465" y="5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6" name="Freeform 15"/>
              <p:cNvSpPr>
                <a:spLocks/>
              </p:cNvSpPr>
              <p:nvPr/>
            </p:nvSpPr>
            <p:spPr bwMode="auto">
              <a:xfrm>
                <a:off x="2035" y="898"/>
                <a:ext cx="684" cy="676"/>
              </a:xfrm>
              <a:custGeom>
                <a:avLst/>
                <a:gdLst>
                  <a:gd name="T0" fmla="*/ 426 w 1367"/>
                  <a:gd name="T1" fmla="*/ 251 h 1351"/>
                  <a:gd name="T2" fmla="*/ 464 w 1367"/>
                  <a:gd name="T3" fmla="*/ 279 h 1351"/>
                  <a:gd name="T4" fmla="*/ 477 w 1367"/>
                  <a:gd name="T5" fmla="*/ 311 h 1351"/>
                  <a:gd name="T6" fmla="*/ 543 w 1367"/>
                  <a:gd name="T7" fmla="*/ 358 h 1351"/>
                  <a:gd name="T8" fmla="*/ 585 w 1367"/>
                  <a:gd name="T9" fmla="*/ 382 h 1351"/>
                  <a:gd name="T10" fmla="*/ 635 w 1367"/>
                  <a:gd name="T11" fmla="*/ 421 h 1351"/>
                  <a:gd name="T12" fmla="*/ 684 w 1367"/>
                  <a:gd name="T13" fmla="*/ 535 h 1351"/>
                  <a:gd name="T14" fmla="*/ 649 w 1367"/>
                  <a:gd name="T15" fmla="*/ 507 h 1351"/>
                  <a:gd name="T16" fmla="*/ 614 w 1367"/>
                  <a:gd name="T17" fmla="*/ 522 h 1351"/>
                  <a:gd name="T18" fmla="*/ 570 w 1367"/>
                  <a:gd name="T19" fmla="*/ 642 h 1351"/>
                  <a:gd name="T20" fmla="*/ 551 w 1367"/>
                  <a:gd name="T21" fmla="*/ 676 h 1351"/>
                  <a:gd name="T22" fmla="*/ 529 w 1367"/>
                  <a:gd name="T23" fmla="*/ 670 h 1351"/>
                  <a:gd name="T24" fmla="*/ 527 w 1367"/>
                  <a:gd name="T25" fmla="*/ 660 h 1351"/>
                  <a:gd name="T26" fmla="*/ 516 w 1367"/>
                  <a:gd name="T27" fmla="*/ 653 h 1351"/>
                  <a:gd name="T28" fmla="*/ 510 w 1367"/>
                  <a:gd name="T29" fmla="*/ 644 h 1351"/>
                  <a:gd name="T30" fmla="*/ 498 w 1367"/>
                  <a:gd name="T31" fmla="*/ 646 h 1351"/>
                  <a:gd name="T32" fmla="*/ 479 w 1367"/>
                  <a:gd name="T33" fmla="*/ 637 h 1351"/>
                  <a:gd name="T34" fmla="*/ 456 w 1367"/>
                  <a:gd name="T35" fmla="*/ 639 h 1351"/>
                  <a:gd name="T36" fmla="*/ 435 w 1367"/>
                  <a:gd name="T37" fmla="*/ 633 h 1351"/>
                  <a:gd name="T38" fmla="*/ 432 w 1367"/>
                  <a:gd name="T39" fmla="*/ 623 h 1351"/>
                  <a:gd name="T40" fmla="*/ 420 w 1367"/>
                  <a:gd name="T41" fmla="*/ 619 h 1351"/>
                  <a:gd name="T42" fmla="*/ 412 w 1367"/>
                  <a:gd name="T43" fmla="*/ 622 h 1351"/>
                  <a:gd name="T44" fmla="*/ 401 w 1367"/>
                  <a:gd name="T45" fmla="*/ 617 h 1351"/>
                  <a:gd name="T46" fmla="*/ 390 w 1367"/>
                  <a:gd name="T47" fmla="*/ 597 h 1351"/>
                  <a:gd name="T48" fmla="*/ 351 w 1367"/>
                  <a:gd name="T49" fmla="*/ 553 h 1351"/>
                  <a:gd name="T50" fmla="*/ 354 w 1367"/>
                  <a:gd name="T51" fmla="*/ 529 h 1351"/>
                  <a:gd name="T52" fmla="*/ 340 w 1367"/>
                  <a:gd name="T53" fmla="*/ 480 h 1351"/>
                  <a:gd name="T54" fmla="*/ 266 w 1367"/>
                  <a:gd name="T55" fmla="*/ 433 h 1351"/>
                  <a:gd name="T56" fmla="*/ 206 w 1367"/>
                  <a:gd name="T57" fmla="*/ 412 h 1351"/>
                  <a:gd name="T58" fmla="*/ 136 w 1367"/>
                  <a:gd name="T59" fmla="*/ 332 h 1351"/>
                  <a:gd name="T60" fmla="*/ 84 w 1367"/>
                  <a:gd name="T61" fmla="*/ 298 h 1351"/>
                  <a:gd name="T62" fmla="*/ 40 w 1367"/>
                  <a:gd name="T63" fmla="*/ 261 h 1351"/>
                  <a:gd name="T64" fmla="*/ 36 w 1367"/>
                  <a:gd name="T65" fmla="*/ 239 h 1351"/>
                  <a:gd name="T66" fmla="*/ 0 w 1367"/>
                  <a:gd name="T67" fmla="*/ 173 h 1351"/>
                  <a:gd name="T68" fmla="*/ 11 w 1367"/>
                  <a:gd name="T69" fmla="*/ 143 h 1351"/>
                  <a:gd name="T70" fmla="*/ 38 w 1367"/>
                  <a:gd name="T71" fmla="*/ 137 h 1351"/>
                  <a:gd name="T72" fmla="*/ 52 w 1367"/>
                  <a:gd name="T73" fmla="*/ 109 h 1351"/>
                  <a:gd name="T74" fmla="*/ 73 w 1367"/>
                  <a:gd name="T75" fmla="*/ 8 h 1351"/>
                  <a:gd name="T76" fmla="*/ 80 w 1367"/>
                  <a:gd name="T77" fmla="*/ 0 h 1351"/>
                  <a:gd name="T78" fmla="*/ 99 w 1367"/>
                  <a:gd name="T79" fmla="*/ 10 h 1351"/>
                  <a:gd name="T80" fmla="*/ 113 w 1367"/>
                  <a:gd name="T81" fmla="*/ 20 h 1351"/>
                  <a:gd name="T82" fmla="*/ 117 w 1367"/>
                  <a:gd name="T83" fmla="*/ 39 h 1351"/>
                  <a:gd name="T84" fmla="*/ 141 w 1367"/>
                  <a:gd name="T85" fmla="*/ 41 h 1351"/>
                  <a:gd name="T86" fmla="*/ 156 w 1367"/>
                  <a:gd name="T87" fmla="*/ 64 h 1351"/>
                  <a:gd name="T88" fmla="*/ 168 w 1367"/>
                  <a:gd name="T89" fmla="*/ 66 h 1351"/>
                  <a:gd name="T90" fmla="*/ 169 w 1367"/>
                  <a:gd name="T91" fmla="*/ 80 h 1351"/>
                  <a:gd name="T92" fmla="*/ 186 w 1367"/>
                  <a:gd name="T93" fmla="*/ 80 h 1351"/>
                  <a:gd name="T94" fmla="*/ 205 w 1367"/>
                  <a:gd name="T95" fmla="*/ 87 h 1351"/>
                  <a:gd name="T96" fmla="*/ 224 w 1367"/>
                  <a:gd name="T97" fmla="*/ 107 h 1351"/>
                  <a:gd name="T98" fmla="*/ 242 w 1367"/>
                  <a:gd name="T99" fmla="*/ 110 h 1351"/>
                  <a:gd name="T100" fmla="*/ 260 w 1367"/>
                  <a:gd name="T101" fmla="*/ 127 h 1351"/>
                  <a:gd name="T102" fmla="*/ 279 w 1367"/>
                  <a:gd name="T103" fmla="*/ 144 h 1351"/>
                  <a:gd name="T104" fmla="*/ 300 w 1367"/>
                  <a:gd name="T105" fmla="*/ 169 h 1351"/>
                  <a:gd name="T106" fmla="*/ 326 w 1367"/>
                  <a:gd name="T107" fmla="*/ 166 h 1351"/>
                  <a:gd name="T108" fmla="*/ 348 w 1367"/>
                  <a:gd name="T109" fmla="*/ 182 h 1351"/>
                  <a:gd name="T110" fmla="*/ 356 w 1367"/>
                  <a:gd name="T111" fmla="*/ 202 h 1351"/>
                  <a:gd name="T112" fmla="*/ 369 w 1367"/>
                  <a:gd name="T113" fmla="*/ 205 h 1351"/>
                  <a:gd name="T114" fmla="*/ 383 w 1367"/>
                  <a:gd name="T115" fmla="*/ 218 h 1351"/>
                  <a:gd name="T116" fmla="*/ 405 w 1367"/>
                  <a:gd name="T117" fmla="*/ 250 h 1351"/>
                  <a:gd name="T118" fmla="*/ 426 w 1367"/>
                  <a:gd name="T119" fmla="*/ 251 h 1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7"/>
                  <a:gd name="T181" fmla="*/ 0 h 1351"/>
                  <a:gd name="T182" fmla="*/ 1367 w 1367"/>
                  <a:gd name="T183" fmla="*/ 1351 h 13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7" h="1351">
                    <a:moveTo>
                      <a:pt x="851" y="501"/>
                    </a:moveTo>
                    <a:lnTo>
                      <a:pt x="928" y="557"/>
                    </a:lnTo>
                    <a:lnTo>
                      <a:pt x="953" y="622"/>
                    </a:lnTo>
                    <a:lnTo>
                      <a:pt x="1086" y="716"/>
                    </a:lnTo>
                    <a:lnTo>
                      <a:pt x="1170" y="764"/>
                    </a:lnTo>
                    <a:lnTo>
                      <a:pt x="1269" y="841"/>
                    </a:lnTo>
                    <a:lnTo>
                      <a:pt x="1367" y="1069"/>
                    </a:lnTo>
                    <a:lnTo>
                      <a:pt x="1298" y="1014"/>
                    </a:lnTo>
                    <a:lnTo>
                      <a:pt x="1227" y="1043"/>
                    </a:lnTo>
                    <a:lnTo>
                      <a:pt x="1139" y="1284"/>
                    </a:lnTo>
                    <a:lnTo>
                      <a:pt x="1101" y="1351"/>
                    </a:lnTo>
                    <a:lnTo>
                      <a:pt x="1058" y="1339"/>
                    </a:lnTo>
                    <a:lnTo>
                      <a:pt x="1053" y="1319"/>
                    </a:lnTo>
                    <a:lnTo>
                      <a:pt x="1031" y="1306"/>
                    </a:lnTo>
                    <a:lnTo>
                      <a:pt x="1020" y="1288"/>
                    </a:lnTo>
                    <a:lnTo>
                      <a:pt x="995" y="1291"/>
                    </a:lnTo>
                    <a:lnTo>
                      <a:pt x="958" y="1274"/>
                    </a:lnTo>
                    <a:lnTo>
                      <a:pt x="911" y="1277"/>
                    </a:lnTo>
                    <a:lnTo>
                      <a:pt x="869" y="1266"/>
                    </a:lnTo>
                    <a:lnTo>
                      <a:pt x="864" y="1246"/>
                    </a:lnTo>
                    <a:lnTo>
                      <a:pt x="839" y="1238"/>
                    </a:lnTo>
                    <a:lnTo>
                      <a:pt x="824" y="1243"/>
                    </a:lnTo>
                    <a:lnTo>
                      <a:pt x="802" y="1234"/>
                    </a:lnTo>
                    <a:lnTo>
                      <a:pt x="780" y="1193"/>
                    </a:lnTo>
                    <a:lnTo>
                      <a:pt x="702" y="1105"/>
                    </a:lnTo>
                    <a:lnTo>
                      <a:pt x="707" y="1057"/>
                    </a:lnTo>
                    <a:lnTo>
                      <a:pt x="680" y="960"/>
                    </a:lnTo>
                    <a:lnTo>
                      <a:pt x="532" y="866"/>
                    </a:lnTo>
                    <a:lnTo>
                      <a:pt x="411" y="823"/>
                    </a:lnTo>
                    <a:lnTo>
                      <a:pt x="272" y="663"/>
                    </a:lnTo>
                    <a:lnTo>
                      <a:pt x="168" y="595"/>
                    </a:lnTo>
                    <a:lnTo>
                      <a:pt x="80" y="522"/>
                    </a:lnTo>
                    <a:lnTo>
                      <a:pt x="71" y="477"/>
                    </a:lnTo>
                    <a:lnTo>
                      <a:pt x="0" y="346"/>
                    </a:lnTo>
                    <a:lnTo>
                      <a:pt x="21" y="286"/>
                    </a:lnTo>
                    <a:lnTo>
                      <a:pt x="76" y="274"/>
                    </a:lnTo>
                    <a:lnTo>
                      <a:pt x="104" y="217"/>
                    </a:lnTo>
                    <a:lnTo>
                      <a:pt x="146" y="15"/>
                    </a:lnTo>
                    <a:lnTo>
                      <a:pt x="160" y="0"/>
                    </a:lnTo>
                    <a:lnTo>
                      <a:pt x="197" y="20"/>
                    </a:lnTo>
                    <a:lnTo>
                      <a:pt x="225" y="40"/>
                    </a:lnTo>
                    <a:lnTo>
                      <a:pt x="234" y="77"/>
                    </a:lnTo>
                    <a:lnTo>
                      <a:pt x="281" y="81"/>
                    </a:lnTo>
                    <a:lnTo>
                      <a:pt x="312" y="128"/>
                    </a:lnTo>
                    <a:lnTo>
                      <a:pt x="336" y="132"/>
                    </a:lnTo>
                    <a:lnTo>
                      <a:pt x="338" y="159"/>
                    </a:lnTo>
                    <a:lnTo>
                      <a:pt x="372" y="159"/>
                    </a:lnTo>
                    <a:lnTo>
                      <a:pt x="410" y="174"/>
                    </a:lnTo>
                    <a:lnTo>
                      <a:pt x="447" y="214"/>
                    </a:lnTo>
                    <a:lnTo>
                      <a:pt x="483" y="219"/>
                    </a:lnTo>
                    <a:lnTo>
                      <a:pt x="520" y="254"/>
                    </a:lnTo>
                    <a:lnTo>
                      <a:pt x="558" y="288"/>
                    </a:lnTo>
                    <a:lnTo>
                      <a:pt x="599" y="337"/>
                    </a:lnTo>
                    <a:lnTo>
                      <a:pt x="651" y="332"/>
                    </a:lnTo>
                    <a:lnTo>
                      <a:pt x="696" y="364"/>
                    </a:lnTo>
                    <a:lnTo>
                      <a:pt x="711" y="404"/>
                    </a:lnTo>
                    <a:lnTo>
                      <a:pt x="737" y="409"/>
                    </a:lnTo>
                    <a:lnTo>
                      <a:pt x="765" y="436"/>
                    </a:lnTo>
                    <a:lnTo>
                      <a:pt x="809" y="499"/>
                    </a:lnTo>
                    <a:lnTo>
                      <a:pt x="851" y="50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7" name="Freeform 16"/>
              <p:cNvSpPr>
                <a:spLocks/>
              </p:cNvSpPr>
              <p:nvPr/>
            </p:nvSpPr>
            <p:spPr bwMode="auto">
              <a:xfrm>
                <a:off x="2797" y="1227"/>
                <a:ext cx="179" cy="247"/>
              </a:xfrm>
              <a:custGeom>
                <a:avLst/>
                <a:gdLst>
                  <a:gd name="T0" fmla="*/ 129 w 358"/>
                  <a:gd name="T1" fmla="*/ 51 h 494"/>
                  <a:gd name="T2" fmla="*/ 137 w 358"/>
                  <a:gd name="T3" fmla="*/ 48 h 494"/>
                  <a:gd name="T4" fmla="*/ 155 w 358"/>
                  <a:gd name="T5" fmla="*/ 127 h 494"/>
                  <a:gd name="T6" fmla="*/ 153 w 358"/>
                  <a:gd name="T7" fmla="*/ 140 h 494"/>
                  <a:gd name="T8" fmla="*/ 162 w 358"/>
                  <a:gd name="T9" fmla="*/ 145 h 494"/>
                  <a:gd name="T10" fmla="*/ 167 w 358"/>
                  <a:gd name="T11" fmla="*/ 154 h 494"/>
                  <a:gd name="T12" fmla="*/ 162 w 358"/>
                  <a:gd name="T13" fmla="*/ 166 h 494"/>
                  <a:gd name="T14" fmla="*/ 171 w 358"/>
                  <a:gd name="T15" fmla="*/ 177 h 494"/>
                  <a:gd name="T16" fmla="*/ 179 w 358"/>
                  <a:gd name="T17" fmla="*/ 198 h 494"/>
                  <a:gd name="T18" fmla="*/ 179 w 358"/>
                  <a:gd name="T19" fmla="*/ 225 h 494"/>
                  <a:gd name="T20" fmla="*/ 148 w 358"/>
                  <a:gd name="T21" fmla="*/ 227 h 494"/>
                  <a:gd name="T22" fmla="*/ 143 w 358"/>
                  <a:gd name="T23" fmla="*/ 236 h 494"/>
                  <a:gd name="T24" fmla="*/ 135 w 358"/>
                  <a:gd name="T25" fmla="*/ 234 h 494"/>
                  <a:gd name="T26" fmla="*/ 136 w 358"/>
                  <a:gd name="T27" fmla="*/ 227 h 494"/>
                  <a:gd name="T28" fmla="*/ 123 w 358"/>
                  <a:gd name="T29" fmla="*/ 228 h 494"/>
                  <a:gd name="T30" fmla="*/ 85 w 358"/>
                  <a:gd name="T31" fmla="*/ 211 h 494"/>
                  <a:gd name="T32" fmla="*/ 63 w 358"/>
                  <a:gd name="T33" fmla="*/ 247 h 494"/>
                  <a:gd name="T34" fmla="*/ 29 w 358"/>
                  <a:gd name="T35" fmla="*/ 191 h 494"/>
                  <a:gd name="T36" fmla="*/ 5 w 358"/>
                  <a:gd name="T37" fmla="*/ 150 h 494"/>
                  <a:gd name="T38" fmla="*/ 22 w 358"/>
                  <a:gd name="T39" fmla="*/ 136 h 494"/>
                  <a:gd name="T40" fmla="*/ 19 w 358"/>
                  <a:gd name="T41" fmla="*/ 85 h 494"/>
                  <a:gd name="T42" fmla="*/ 0 w 358"/>
                  <a:gd name="T43" fmla="*/ 61 h 494"/>
                  <a:gd name="T44" fmla="*/ 13 w 358"/>
                  <a:gd name="T45" fmla="*/ 0 h 494"/>
                  <a:gd name="T46" fmla="*/ 129 w 358"/>
                  <a:gd name="T47" fmla="*/ 51 h 4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8"/>
                  <a:gd name="T73" fmla="*/ 0 h 494"/>
                  <a:gd name="T74" fmla="*/ 358 w 358"/>
                  <a:gd name="T75" fmla="*/ 494 h 4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8" h="494">
                    <a:moveTo>
                      <a:pt x="257" y="102"/>
                    </a:moveTo>
                    <a:lnTo>
                      <a:pt x="274" y="95"/>
                    </a:lnTo>
                    <a:lnTo>
                      <a:pt x="309" y="254"/>
                    </a:lnTo>
                    <a:lnTo>
                      <a:pt x="306" y="279"/>
                    </a:lnTo>
                    <a:lnTo>
                      <a:pt x="324" y="289"/>
                    </a:lnTo>
                    <a:lnTo>
                      <a:pt x="333" y="308"/>
                    </a:lnTo>
                    <a:lnTo>
                      <a:pt x="323" y="332"/>
                    </a:lnTo>
                    <a:lnTo>
                      <a:pt x="341" y="353"/>
                    </a:lnTo>
                    <a:lnTo>
                      <a:pt x="357" y="395"/>
                    </a:lnTo>
                    <a:lnTo>
                      <a:pt x="358" y="449"/>
                    </a:lnTo>
                    <a:lnTo>
                      <a:pt x="296" y="453"/>
                    </a:lnTo>
                    <a:lnTo>
                      <a:pt x="286" y="472"/>
                    </a:lnTo>
                    <a:lnTo>
                      <a:pt x="269" y="468"/>
                    </a:lnTo>
                    <a:lnTo>
                      <a:pt x="272" y="453"/>
                    </a:lnTo>
                    <a:lnTo>
                      <a:pt x="246" y="455"/>
                    </a:lnTo>
                    <a:lnTo>
                      <a:pt x="170" y="422"/>
                    </a:lnTo>
                    <a:lnTo>
                      <a:pt x="126" y="494"/>
                    </a:lnTo>
                    <a:lnTo>
                      <a:pt x="59" y="382"/>
                    </a:lnTo>
                    <a:lnTo>
                      <a:pt x="10" y="299"/>
                    </a:lnTo>
                    <a:lnTo>
                      <a:pt x="44" y="272"/>
                    </a:lnTo>
                    <a:lnTo>
                      <a:pt x="38" y="170"/>
                    </a:lnTo>
                    <a:lnTo>
                      <a:pt x="0" y="121"/>
                    </a:lnTo>
                    <a:lnTo>
                      <a:pt x="27" y="0"/>
                    </a:lnTo>
                    <a:lnTo>
                      <a:pt x="257" y="10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8" name="Freeform 17"/>
              <p:cNvSpPr>
                <a:spLocks/>
              </p:cNvSpPr>
              <p:nvPr/>
            </p:nvSpPr>
            <p:spPr bwMode="auto">
              <a:xfrm>
                <a:off x="2860" y="1438"/>
                <a:ext cx="180" cy="174"/>
              </a:xfrm>
              <a:custGeom>
                <a:avLst/>
                <a:gdLst>
                  <a:gd name="T0" fmla="*/ 78 w 359"/>
                  <a:gd name="T1" fmla="*/ 145 h 349"/>
                  <a:gd name="T2" fmla="*/ 104 w 359"/>
                  <a:gd name="T3" fmla="*/ 154 h 349"/>
                  <a:gd name="T4" fmla="*/ 118 w 359"/>
                  <a:gd name="T5" fmla="*/ 168 h 349"/>
                  <a:gd name="T6" fmla="*/ 124 w 359"/>
                  <a:gd name="T7" fmla="*/ 140 h 349"/>
                  <a:gd name="T8" fmla="*/ 129 w 359"/>
                  <a:gd name="T9" fmla="*/ 130 h 349"/>
                  <a:gd name="T10" fmla="*/ 138 w 359"/>
                  <a:gd name="T11" fmla="*/ 134 h 349"/>
                  <a:gd name="T12" fmla="*/ 159 w 359"/>
                  <a:gd name="T13" fmla="*/ 140 h 349"/>
                  <a:gd name="T14" fmla="*/ 165 w 359"/>
                  <a:gd name="T15" fmla="*/ 124 h 349"/>
                  <a:gd name="T16" fmla="*/ 180 w 359"/>
                  <a:gd name="T17" fmla="*/ 131 h 349"/>
                  <a:gd name="T18" fmla="*/ 177 w 359"/>
                  <a:gd name="T19" fmla="*/ 104 h 349"/>
                  <a:gd name="T20" fmla="*/ 135 w 359"/>
                  <a:gd name="T21" fmla="*/ 49 h 349"/>
                  <a:gd name="T22" fmla="*/ 116 w 359"/>
                  <a:gd name="T23" fmla="*/ 33 h 349"/>
                  <a:gd name="T24" fmla="*/ 116 w 359"/>
                  <a:gd name="T25" fmla="*/ 13 h 349"/>
                  <a:gd name="T26" fmla="*/ 85 w 359"/>
                  <a:gd name="T27" fmla="*/ 15 h 349"/>
                  <a:gd name="T28" fmla="*/ 80 w 359"/>
                  <a:gd name="T29" fmla="*/ 25 h 349"/>
                  <a:gd name="T30" fmla="*/ 72 w 359"/>
                  <a:gd name="T31" fmla="*/ 23 h 349"/>
                  <a:gd name="T32" fmla="*/ 73 w 359"/>
                  <a:gd name="T33" fmla="*/ 15 h 349"/>
                  <a:gd name="T34" fmla="*/ 60 w 359"/>
                  <a:gd name="T35" fmla="*/ 16 h 349"/>
                  <a:gd name="T36" fmla="*/ 22 w 359"/>
                  <a:gd name="T37" fmla="*/ 0 h 349"/>
                  <a:gd name="T38" fmla="*/ 0 w 359"/>
                  <a:gd name="T39" fmla="*/ 36 h 349"/>
                  <a:gd name="T40" fmla="*/ 33 w 359"/>
                  <a:gd name="T41" fmla="*/ 91 h 349"/>
                  <a:gd name="T42" fmla="*/ 30 w 359"/>
                  <a:gd name="T43" fmla="*/ 99 h 349"/>
                  <a:gd name="T44" fmla="*/ 50 w 359"/>
                  <a:gd name="T45" fmla="*/ 154 h 349"/>
                  <a:gd name="T46" fmla="*/ 63 w 359"/>
                  <a:gd name="T47" fmla="*/ 170 h 349"/>
                  <a:gd name="T48" fmla="*/ 74 w 359"/>
                  <a:gd name="T49" fmla="*/ 174 h 349"/>
                  <a:gd name="T50" fmla="*/ 72 w 359"/>
                  <a:gd name="T51" fmla="*/ 163 h 349"/>
                  <a:gd name="T52" fmla="*/ 59 w 359"/>
                  <a:gd name="T53" fmla="*/ 147 h 349"/>
                  <a:gd name="T54" fmla="*/ 53 w 359"/>
                  <a:gd name="T55" fmla="*/ 117 h 349"/>
                  <a:gd name="T56" fmla="*/ 57 w 359"/>
                  <a:gd name="T57" fmla="*/ 112 h 349"/>
                  <a:gd name="T58" fmla="*/ 69 w 359"/>
                  <a:gd name="T59" fmla="*/ 119 h 349"/>
                  <a:gd name="T60" fmla="*/ 78 w 359"/>
                  <a:gd name="T61" fmla="*/ 145 h 3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9"/>
                  <a:gd name="T94" fmla="*/ 0 h 349"/>
                  <a:gd name="T95" fmla="*/ 359 w 359"/>
                  <a:gd name="T96" fmla="*/ 349 h 3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9" h="349">
                    <a:moveTo>
                      <a:pt x="156" y="290"/>
                    </a:moveTo>
                    <a:lnTo>
                      <a:pt x="207" y="309"/>
                    </a:lnTo>
                    <a:lnTo>
                      <a:pt x="236" y="336"/>
                    </a:lnTo>
                    <a:lnTo>
                      <a:pt x="248" y="281"/>
                    </a:lnTo>
                    <a:lnTo>
                      <a:pt x="257" y="260"/>
                    </a:lnTo>
                    <a:lnTo>
                      <a:pt x="275" y="268"/>
                    </a:lnTo>
                    <a:lnTo>
                      <a:pt x="317" y="281"/>
                    </a:lnTo>
                    <a:lnTo>
                      <a:pt x="329" y="249"/>
                    </a:lnTo>
                    <a:lnTo>
                      <a:pt x="359" y="263"/>
                    </a:lnTo>
                    <a:lnTo>
                      <a:pt x="353" y="209"/>
                    </a:lnTo>
                    <a:lnTo>
                      <a:pt x="270" y="98"/>
                    </a:lnTo>
                    <a:lnTo>
                      <a:pt x="232" y="66"/>
                    </a:lnTo>
                    <a:lnTo>
                      <a:pt x="232" y="27"/>
                    </a:lnTo>
                    <a:lnTo>
                      <a:pt x="170" y="31"/>
                    </a:lnTo>
                    <a:lnTo>
                      <a:pt x="160" y="50"/>
                    </a:lnTo>
                    <a:lnTo>
                      <a:pt x="143" y="46"/>
                    </a:lnTo>
                    <a:lnTo>
                      <a:pt x="146" y="31"/>
                    </a:lnTo>
                    <a:lnTo>
                      <a:pt x="120" y="33"/>
                    </a:lnTo>
                    <a:lnTo>
                      <a:pt x="44" y="0"/>
                    </a:lnTo>
                    <a:lnTo>
                      <a:pt x="0" y="72"/>
                    </a:lnTo>
                    <a:lnTo>
                      <a:pt x="66" y="183"/>
                    </a:lnTo>
                    <a:lnTo>
                      <a:pt x="60" y="198"/>
                    </a:lnTo>
                    <a:lnTo>
                      <a:pt x="100" y="308"/>
                    </a:lnTo>
                    <a:lnTo>
                      <a:pt x="126" y="341"/>
                    </a:lnTo>
                    <a:lnTo>
                      <a:pt x="147" y="349"/>
                    </a:lnTo>
                    <a:lnTo>
                      <a:pt x="144" y="326"/>
                    </a:lnTo>
                    <a:lnTo>
                      <a:pt x="117" y="294"/>
                    </a:lnTo>
                    <a:lnTo>
                      <a:pt x="105" y="235"/>
                    </a:lnTo>
                    <a:lnTo>
                      <a:pt x="113" y="224"/>
                    </a:lnTo>
                    <a:lnTo>
                      <a:pt x="137" y="239"/>
                    </a:lnTo>
                    <a:lnTo>
                      <a:pt x="156" y="29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9" name="Freeform 18"/>
              <p:cNvSpPr>
                <a:spLocks/>
              </p:cNvSpPr>
              <p:nvPr/>
            </p:nvSpPr>
            <p:spPr bwMode="auto">
              <a:xfrm>
                <a:off x="2934" y="1166"/>
                <a:ext cx="126" cy="321"/>
              </a:xfrm>
              <a:custGeom>
                <a:avLst/>
                <a:gdLst>
                  <a:gd name="T0" fmla="*/ 99 w 252"/>
                  <a:gd name="T1" fmla="*/ 290 h 643"/>
                  <a:gd name="T2" fmla="*/ 106 w 252"/>
                  <a:gd name="T3" fmla="*/ 296 h 643"/>
                  <a:gd name="T4" fmla="*/ 115 w 252"/>
                  <a:gd name="T5" fmla="*/ 289 h 643"/>
                  <a:gd name="T6" fmla="*/ 113 w 252"/>
                  <a:gd name="T7" fmla="*/ 278 h 643"/>
                  <a:gd name="T8" fmla="*/ 126 w 252"/>
                  <a:gd name="T9" fmla="*/ 272 h 643"/>
                  <a:gd name="T10" fmla="*/ 108 w 252"/>
                  <a:gd name="T11" fmla="*/ 265 h 643"/>
                  <a:gd name="T12" fmla="*/ 90 w 252"/>
                  <a:gd name="T13" fmla="*/ 223 h 643"/>
                  <a:gd name="T14" fmla="*/ 94 w 252"/>
                  <a:gd name="T15" fmla="*/ 192 h 643"/>
                  <a:gd name="T16" fmla="*/ 87 w 252"/>
                  <a:gd name="T17" fmla="*/ 179 h 643"/>
                  <a:gd name="T18" fmla="*/ 86 w 252"/>
                  <a:gd name="T19" fmla="*/ 170 h 643"/>
                  <a:gd name="T20" fmla="*/ 95 w 252"/>
                  <a:gd name="T21" fmla="*/ 163 h 643"/>
                  <a:gd name="T22" fmla="*/ 96 w 252"/>
                  <a:gd name="T23" fmla="*/ 152 h 643"/>
                  <a:gd name="T24" fmla="*/ 105 w 252"/>
                  <a:gd name="T25" fmla="*/ 147 h 643"/>
                  <a:gd name="T26" fmla="*/ 104 w 252"/>
                  <a:gd name="T27" fmla="*/ 136 h 643"/>
                  <a:gd name="T28" fmla="*/ 112 w 252"/>
                  <a:gd name="T29" fmla="*/ 126 h 643"/>
                  <a:gd name="T30" fmla="*/ 109 w 252"/>
                  <a:gd name="T31" fmla="*/ 102 h 643"/>
                  <a:gd name="T32" fmla="*/ 111 w 252"/>
                  <a:gd name="T33" fmla="*/ 90 h 643"/>
                  <a:gd name="T34" fmla="*/ 108 w 252"/>
                  <a:gd name="T35" fmla="*/ 62 h 643"/>
                  <a:gd name="T36" fmla="*/ 109 w 252"/>
                  <a:gd name="T37" fmla="*/ 52 h 643"/>
                  <a:gd name="T38" fmla="*/ 117 w 252"/>
                  <a:gd name="T39" fmla="*/ 54 h 643"/>
                  <a:gd name="T40" fmla="*/ 118 w 252"/>
                  <a:gd name="T41" fmla="*/ 41 h 643"/>
                  <a:gd name="T42" fmla="*/ 112 w 252"/>
                  <a:gd name="T43" fmla="*/ 29 h 643"/>
                  <a:gd name="T44" fmla="*/ 98 w 252"/>
                  <a:gd name="T45" fmla="*/ 11 h 643"/>
                  <a:gd name="T46" fmla="*/ 16 w 252"/>
                  <a:gd name="T47" fmla="*/ 0 h 643"/>
                  <a:gd name="T48" fmla="*/ 45 w 252"/>
                  <a:gd name="T49" fmla="*/ 94 h 643"/>
                  <a:gd name="T50" fmla="*/ 0 w 252"/>
                  <a:gd name="T51" fmla="*/ 109 h 643"/>
                  <a:gd name="T52" fmla="*/ 18 w 252"/>
                  <a:gd name="T53" fmla="*/ 188 h 643"/>
                  <a:gd name="T54" fmla="*/ 16 w 252"/>
                  <a:gd name="T55" fmla="*/ 201 h 643"/>
                  <a:gd name="T56" fmla="*/ 25 w 252"/>
                  <a:gd name="T57" fmla="*/ 206 h 643"/>
                  <a:gd name="T58" fmla="*/ 30 w 252"/>
                  <a:gd name="T59" fmla="*/ 215 h 643"/>
                  <a:gd name="T60" fmla="*/ 25 w 252"/>
                  <a:gd name="T61" fmla="*/ 227 h 643"/>
                  <a:gd name="T62" fmla="*/ 34 w 252"/>
                  <a:gd name="T63" fmla="*/ 238 h 643"/>
                  <a:gd name="T64" fmla="*/ 42 w 252"/>
                  <a:gd name="T65" fmla="*/ 259 h 643"/>
                  <a:gd name="T66" fmla="*/ 42 w 252"/>
                  <a:gd name="T67" fmla="*/ 286 h 643"/>
                  <a:gd name="T68" fmla="*/ 42 w 252"/>
                  <a:gd name="T69" fmla="*/ 305 h 643"/>
                  <a:gd name="T70" fmla="*/ 61 w 252"/>
                  <a:gd name="T71" fmla="*/ 321 h 643"/>
                  <a:gd name="T72" fmla="*/ 99 w 252"/>
                  <a:gd name="T73" fmla="*/ 290 h 6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2"/>
                  <a:gd name="T112" fmla="*/ 0 h 643"/>
                  <a:gd name="T113" fmla="*/ 252 w 252"/>
                  <a:gd name="T114" fmla="*/ 643 h 6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2" h="643">
                    <a:moveTo>
                      <a:pt x="197" y="580"/>
                    </a:moveTo>
                    <a:lnTo>
                      <a:pt x="212" y="593"/>
                    </a:lnTo>
                    <a:lnTo>
                      <a:pt x="229" y="578"/>
                    </a:lnTo>
                    <a:lnTo>
                      <a:pt x="226" y="557"/>
                    </a:lnTo>
                    <a:lnTo>
                      <a:pt x="252" y="544"/>
                    </a:lnTo>
                    <a:lnTo>
                      <a:pt x="215" y="531"/>
                    </a:lnTo>
                    <a:lnTo>
                      <a:pt x="179" y="446"/>
                    </a:lnTo>
                    <a:lnTo>
                      <a:pt x="188" y="384"/>
                    </a:lnTo>
                    <a:lnTo>
                      <a:pt x="173" y="359"/>
                    </a:lnTo>
                    <a:lnTo>
                      <a:pt x="172" y="340"/>
                    </a:lnTo>
                    <a:lnTo>
                      <a:pt x="190" y="327"/>
                    </a:lnTo>
                    <a:lnTo>
                      <a:pt x="191" y="304"/>
                    </a:lnTo>
                    <a:lnTo>
                      <a:pt x="210" y="295"/>
                    </a:lnTo>
                    <a:lnTo>
                      <a:pt x="208" y="273"/>
                    </a:lnTo>
                    <a:lnTo>
                      <a:pt x="223" y="252"/>
                    </a:lnTo>
                    <a:lnTo>
                      <a:pt x="218" y="204"/>
                    </a:lnTo>
                    <a:lnTo>
                      <a:pt x="222" y="180"/>
                    </a:lnTo>
                    <a:lnTo>
                      <a:pt x="215" y="125"/>
                    </a:lnTo>
                    <a:lnTo>
                      <a:pt x="217" y="104"/>
                    </a:lnTo>
                    <a:lnTo>
                      <a:pt x="233" y="109"/>
                    </a:lnTo>
                    <a:lnTo>
                      <a:pt x="235" y="82"/>
                    </a:lnTo>
                    <a:lnTo>
                      <a:pt x="223" y="58"/>
                    </a:lnTo>
                    <a:lnTo>
                      <a:pt x="196" y="23"/>
                    </a:lnTo>
                    <a:lnTo>
                      <a:pt x="31" y="0"/>
                    </a:lnTo>
                    <a:lnTo>
                      <a:pt x="90" y="189"/>
                    </a:lnTo>
                    <a:lnTo>
                      <a:pt x="0" y="218"/>
                    </a:lnTo>
                    <a:lnTo>
                      <a:pt x="35" y="377"/>
                    </a:lnTo>
                    <a:lnTo>
                      <a:pt x="32" y="402"/>
                    </a:lnTo>
                    <a:lnTo>
                      <a:pt x="50" y="412"/>
                    </a:lnTo>
                    <a:lnTo>
                      <a:pt x="59" y="431"/>
                    </a:lnTo>
                    <a:lnTo>
                      <a:pt x="49" y="455"/>
                    </a:lnTo>
                    <a:lnTo>
                      <a:pt x="67" y="476"/>
                    </a:lnTo>
                    <a:lnTo>
                      <a:pt x="83" y="518"/>
                    </a:lnTo>
                    <a:lnTo>
                      <a:pt x="84" y="572"/>
                    </a:lnTo>
                    <a:lnTo>
                      <a:pt x="84" y="611"/>
                    </a:lnTo>
                    <a:lnTo>
                      <a:pt x="122" y="643"/>
                    </a:lnTo>
                    <a:lnTo>
                      <a:pt x="197" y="5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0" name="Freeform 19"/>
              <p:cNvSpPr>
                <a:spLocks/>
              </p:cNvSpPr>
              <p:nvPr/>
            </p:nvSpPr>
            <p:spPr bwMode="auto">
              <a:xfrm>
                <a:off x="2115" y="833"/>
                <a:ext cx="704" cy="600"/>
              </a:xfrm>
              <a:custGeom>
                <a:avLst/>
                <a:gdLst>
                  <a:gd name="T0" fmla="*/ 384 w 1408"/>
                  <a:gd name="T1" fmla="*/ 344 h 1200"/>
                  <a:gd name="T2" fmla="*/ 463 w 1408"/>
                  <a:gd name="T3" fmla="*/ 423 h 1200"/>
                  <a:gd name="T4" fmla="*/ 555 w 1408"/>
                  <a:gd name="T5" fmla="*/ 486 h 1200"/>
                  <a:gd name="T6" fmla="*/ 614 w 1408"/>
                  <a:gd name="T7" fmla="*/ 598 h 1200"/>
                  <a:gd name="T8" fmla="*/ 687 w 1408"/>
                  <a:gd name="T9" fmla="*/ 544 h 1200"/>
                  <a:gd name="T10" fmla="*/ 701 w 1408"/>
                  <a:gd name="T11" fmla="*/ 479 h 1200"/>
                  <a:gd name="T12" fmla="*/ 696 w 1408"/>
                  <a:gd name="T13" fmla="*/ 394 h 1200"/>
                  <a:gd name="T14" fmla="*/ 648 w 1408"/>
                  <a:gd name="T15" fmla="*/ 249 h 1200"/>
                  <a:gd name="T16" fmla="*/ 646 w 1408"/>
                  <a:gd name="T17" fmla="*/ 208 h 1200"/>
                  <a:gd name="T18" fmla="*/ 633 w 1408"/>
                  <a:gd name="T19" fmla="*/ 186 h 1200"/>
                  <a:gd name="T20" fmla="*/ 577 w 1408"/>
                  <a:gd name="T21" fmla="*/ 178 h 1200"/>
                  <a:gd name="T22" fmla="*/ 544 w 1408"/>
                  <a:gd name="T23" fmla="*/ 181 h 1200"/>
                  <a:gd name="T24" fmla="*/ 450 w 1408"/>
                  <a:gd name="T25" fmla="*/ 113 h 1200"/>
                  <a:gd name="T26" fmla="*/ 440 w 1408"/>
                  <a:gd name="T27" fmla="*/ 106 h 1200"/>
                  <a:gd name="T28" fmla="*/ 420 w 1408"/>
                  <a:gd name="T29" fmla="*/ 102 h 1200"/>
                  <a:gd name="T30" fmla="*/ 378 w 1408"/>
                  <a:gd name="T31" fmla="*/ 89 h 1200"/>
                  <a:gd name="T32" fmla="*/ 337 w 1408"/>
                  <a:gd name="T33" fmla="*/ 79 h 1200"/>
                  <a:gd name="T34" fmla="*/ 279 w 1408"/>
                  <a:gd name="T35" fmla="*/ 75 h 1200"/>
                  <a:gd name="T36" fmla="*/ 195 w 1408"/>
                  <a:gd name="T37" fmla="*/ 80 h 1200"/>
                  <a:gd name="T38" fmla="*/ 144 w 1408"/>
                  <a:gd name="T39" fmla="*/ 39 h 1200"/>
                  <a:gd name="T40" fmla="*/ 108 w 1408"/>
                  <a:gd name="T41" fmla="*/ 25 h 1200"/>
                  <a:gd name="T42" fmla="*/ 52 w 1408"/>
                  <a:gd name="T43" fmla="*/ 24 h 1200"/>
                  <a:gd name="T44" fmla="*/ 19 w 1408"/>
                  <a:gd name="T45" fmla="*/ 75 h 1200"/>
                  <a:gd name="T46" fmla="*/ 37 w 1408"/>
                  <a:gd name="T47" fmla="*/ 104 h 1200"/>
                  <a:gd name="T48" fmla="*/ 76 w 1408"/>
                  <a:gd name="T49" fmla="*/ 130 h 1200"/>
                  <a:gd name="T50" fmla="*/ 89 w 1408"/>
                  <a:gd name="T51" fmla="*/ 145 h 1200"/>
                  <a:gd name="T52" fmla="*/ 125 w 1408"/>
                  <a:gd name="T53" fmla="*/ 152 h 1200"/>
                  <a:gd name="T54" fmla="*/ 162 w 1408"/>
                  <a:gd name="T55" fmla="*/ 175 h 1200"/>
                  <a:gd name="T56" fmla="*/ 199 w 1408"/>
                  <a:gd name="T57" fmla="*/ 209 h 1200"/>
                  <a:gd name="T58" fmla="*/ 245 w 1408"/>
                  <a:gd name="T59" fmla="*/ 231 h 1200"/>
                  <a:gd name="T60" fmla="*/ 276 w 1408"/>
                  <a:gd name="T61" fmla="*/ 268 h 1200"/>
                  <a:gd name="T62" fmla="*/ 303 w 1408"/>
                  <a:gd name="T63" fmla="*/ 284 h 1200"/>
                  <a:gd name="T64" fmla="*/ 346 w 1408"/>
                  <a:gd name="T65" fmla="*/ 316 h 12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8"/>
                  <a:gd name="T100" fmla="*/ 0 h 1200"/>
                  <a:gd name="T101" fmla="*/ 1408 w 1408"/>
                  <a:gd name="T102" fmla="*/ 1200 h 12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8" h="1200">
                    <a:moveTo>
                      <a:pt x="691" y="632"/>
                    </a:moveTo>
                    <a:lnTo>
                      <a:pt x="768" y="688"/>
                    </a:lnTo>
                    <a:lnTo>
                      <a:pt x="793" y="753"/>
                    </a:lnTo>
                    <a:lnTo>
                      <a:pt x="926" y="847"/>
                    </a:lnTo>
                    <a:lnTo>
                      <a:pt x="1010" y="895"/>
                    </a:lnTo>
                    <a:lnTo>
                      <a:pt x="1109" y="972"/>
                    </a:lnTo>
                    <a:lnTo>
                      <a:pt x="1207" y="1200"/>
                    </a:lnTo>
                    <a:lnTo>
                      <a:pt x="1228" y="1195"/>
                    </a:lnTo>
                    <a:lnTo>
                      <a:pt x="1297" y="1124"/>
                    </a:lnTo>
                    <a:lnTo>
                      <a:pt x="1374" y="1087"/>
                    </a:lnTo>
                    <a:lnTo>
                      <a:pt x="1408" y="1060"/>
                    </a:lnTo>
                    <a:lnTo>
                      <a:pt x="1402" y="958"/>
                    </a:lnTo>
                    <a:lnTo>
                      <a:pt x="1364" y="909"/>
                    </a:lnTo>
                    <a:lnTo>
                      <a:pt x="1391" y="788"/>
                    </a:lnTo>
                    <a:lnTo>
                      <a:pt x="1399" y="731"/>
                    </a:lnTo>
                    <a:lnTo>
                      <a:pt x="1295" y="498"/>
                    </a:lnTo>
                    <a:lnTo>
                      <a:pt x="1318" y="433"/>
                    </a:lnTo>
                    <a:lnTo>
                      <a:pt x="1291" y="417"/>
                    </a:lnTo>
                    <a:lnTo>
                      <a:pt x="1300" y="398"/>
                    </a:lnTo>
                    <a:lnTo>
                      <a:pt x="1266" y="372"/>
                    </a:lnTo>
                    <a:lnTo>
                      <a:pt x="1171" y="364"/>
                    </a:lnTo>
                    <a:lnTo>
                      <a:pt x="1154" y="357"/>
                    </a:lnTo>
                    <a:lnTo>
                      <a:pt x="1128" y="367"/>
                    </a:lnTo>
                    <a:lnTo>
                      <a:pt x="1088" y="363"/>
                    </a:lnTo>
                    <a:lnTo>
                      <a:pt x="1003" y="282"/>
                    </a:lnTo>
                    <a:lnTo>
                      <a:pt x="901" y="226"/>
                    </a:lnTo>
                    <a:lnTo>
                      <a:pt x="896" y="213"/>
                    </a:lnTo>
                    <a:lnTo>
                      <a:pt x="881" y="212"/>
                    </a:lnTo>
                    <a:lnTo>
                      <a:pt x="868" y="218"/>
                    </a:lnTo>
                    <a:lnTo>
                      <a:pt x="841" y="204"/>
                    </a:lnTo>
                    <a:lnTo>
                      <a:pt x="809" y="207"/>
                    </a:lnTo>
                    <a:lnTo>
                      <a:pt x="756" y="178"/>
                    </a:lnTo>
                    <a:lnTo>
                      <a:pt x="703" y="164"/>
                    </a:lnTo>
                    <a:lnTo>
                      <a:pt x="674" y="159"/>
                    </a:lnTo>
                    <a:lnTo>
                      <a:pt x="637" y="141"/>
                    </a:lnTo>
                    <a:lnTo>
                      <a:pt x="558" y="150"/>
                    </a:lnTo>
                    <a:lnTo>
                      <a:pt x="524" y="158"/>
                    </a:lnTo>
                    <a:lnTo>
                      <a:pt x="391" y="160"/>
                    </a:lnTo>
                    <a:lnTo>
                      <a:pt x="305" y="108"/>
                    </a:lnTo>
                    <a:lnTo>
                      <a:pt x="288" y="78"/>
                    </a:lnTo>
                    <a:lnTo>
                      <a:pt x="282" y="101"/>
                    </a:lnTo>
                    <a:lnTo>
                      <a:pt x="217" y="50"/>
                    </a:lnTo>
                    <a:lnTo>
                      <a:pt x="127" y="0"/>
                    </a:lnTo>
                    <a:lnTo>
                      <a:pt x="104" y="49"/>
                    </a:lnTo>
                    <a:lnTo>
                      <a:pt x="0" y="131"/>
                    </a:lnTo>
                    <a:lnTo>
                      <a:pt x="37" y="151"/>
                    </a:lnTo>
                    <a:lnTo>
                      <a:pt x="65" y="171"/>
                    </a:lnTo>
                    <a:lnTo>
                      <a:pt x="74" y="208"/>
                    </a:lnTo>
                    <a:lnTo>
                      <a:pt x="121" y="212"/>
                    </a:lnTo>
                    <a:lnTo>
                      <a:pt x="152" y="259"/>
                    </a:lnTo>
                    <a:lnTo>
                      <a:pt x="176" y="263"/>
                    </a:lnTo>
                    <a:lnTo>
                      <a:pt x="178" y="290"/>
                    </a:lnTo>
                    <a:lnTo>
                      <a:pt x="212" y="290"/>
                    </a:lnTo>
                    <a:lnTo>
                      <a:pt x="250" y="305"/>
                    </a:lnTo>
                    <a:lnTo>
                      <a:pt x="287" y="345"/>
                    </a:lnTo>
                    <a:lnTo>
                      <a:pt x="323" y="350"/>
                    </a:lnTo>
                    <a:lnTo>
                      <a:pt x="360" y="385"/>
                    </a:lnTo>
                    <a:lnTo>
                      <a:pt x="398" y="419"/>
                    </a:lnTo>
                    <a:lnTo>
                      <a:pt x="439" y="468"/>
                    </a:lnTo>
                    <a:lnTo>
                      <a:pt x="491" y="463"/>
                    </a:lnTo>
                    <a:lnTo>
                      <a:pt x="536" y="495"/>
                    </a:lnTo>
                    <a:lnTo>
                      <a:pt x="551" y="535"/>
                    </a:lnTo>
                    <a:lnTo>
                      <a:pt x="577" y="540"/>
                    </a:lnTo>
                    <a:lnTo>
                      <a:pt x="605" y="567"/>
                    </a:lnTo>
                    <a:lnTo>
                      <a:pt x="649" y="630"/>
                    </a:lnTo>
                    <a:lnTo>
                      <a:pt x="691" y="6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1" name="Freeform 20"/>
              <p:cNvSpPr>
                <a:spLocks/>
              </p:cNvSpPr>
              <p:nvPr/>
            </p:nvSpPr>
            <p:spPr bwMode="auto">
              <a:xfrm>
                <a:off x="2745" y="1418"/>
                <a:ext cx="165" cy="309"/>
              </a:xfrm>
              <a:custGeom>
                <a:avLst/>
                <a:gdLst>
                  <a:gd name="T0" fmla="*/ 150 w 330"/>
                  <a:gd name="T1" fmla="*/ 162 h 618"/>
                  <a:gd name="T2" fmla="*/ 150 w 330"/>
                  <a:gd name="T3" fmla="*/ 175 h 618"/>
                  <a:gd name="T4" fmla="*/ 165 w 330"/>
                  <a:gd name="T5" fmla="*/ 174 h 618"/>
                  <a:gd name="T6" fmla="*/ 145 w 330"/>
                  <a:gd name="T7" fmla="*/ 119 h 618"/>
                  <a:gd name="T8" fmla="*/ 148 w 330"/>
                  <a:gd name="T9" fmla="*/ 111 h 618"/>
                  <a:gd name="T10" fmla="*/ 115 w 330"/>
                  <a:gd name="T11" fmla="*/ 56 h 618"/>
                  <a:gd name="T12" fmla="*/ 82 w 330"/>
                  <a:gd name="T13" fmla="*/ 0 h 618"/>
                  <a:gd name="T14" fmla="*/ 75 w 330"/>
                  <a:gd name="T15" fmla="*/ 4 h 618"/>
                  <a:gd name="T16" fmla="*/ 82 w 330"/>
                  <a:gd name="T17" fmla="*/ 75 h 618"/>
                  <a:gd name="T18" fmla="*/ 65 w 330"/>
                  <a:gd name="T19" fmla="*/ 76 h 618"/>
                  <a:gd name="T20" fmla="*/ 59 w 330"/>
                  <a:gd name="T21" fmla="*/ 120 h 618"/>
                  <a:gd name="T22" fmla="*/ 73 w 330"/>
                  <a:gd name="T23" fmla="*/ 122 h 618"/>
                  <a:gd name="T24" fmla="*/ 92 w 330"/>
                  <a:gd name="T25" fmla="*/ 154 h 618"/>
                  <a:gd name="T26" fmla="*/ 63 w 330"/>
                  <a:gd name="T27" fmla="*/ 177 h 618"/>
                  <a:gd name="T28" fmla="*/ 69 w 330"/>
                  <a:gd name="T29" fmla="*/ 188 h 618"/>
                  <a:gd name="T30" fmla="*/ 56 w 330"/>
                  <a:gd name="T31" fmla="*/ 210 h 618"/>
                  <a:gd name="T32" fmla="*/ 37 w 330"/>
                  <a:gd name="T33" fmla="*/ 220 h 618"/>
                  <a:gd name="T34" fmla="*/ 15 w 330"/>
                  <a:gd name="T35" fmla="*/ 206 h 618"/>
                  <a:gd name="T36" fmla="*/ 0 w 330"/>
                  <a:gd name="T37" fmla="*/ 230 h 618"/>
                  <a:gd name="T38" fmla="*/ 3 w 330"/>
                  <a:gd name="T39" fmla="*/ 242 h 618"/>
                  <a:gd name="T40" fmla="*/ 22 w 330"/>
                  <a:gd name="T41" fmla="*/ 257 h 618"/>
                  <a:gd name="T42" fmla="*/ 42 w 330"/>
                  <a:gd name="T43" fmla="*/ 282 h 618"/>
                  <a:gd name="T44" fmla="*/ 61 w 330"/>
                  <a:gd name="T45" fmla="*/ 295 h 618"/>
                  <a:gd name="T46" fmla="*/ 82 w 330"/>
                  <a:gd name="T47" fmla="*/ 309 h 618"/>
                  <a:gd name="T48" fmla="*/ 90 w 330"/>
                  <a:gd name="T49" fmla="*/ 293 h 618"/>
                  <a:gd name="T50" fmla="*/ 72 w 330"/>
                  <a:gd name="T51" fmla="*/ 273 h 618"/>
                  <a:gd name="T52" fmla="*/ 94 w 330"/>
                  <a:gd name="T53" fmla="*/ 271 h 618"/>
                  <a:gd name="T54" fmla="*/ 109 w 330"/>
                  <a:gd name="T55" fmla="*/ 270 h 618"/>
                  <a:gd name="T56" fmla="*/ 108 w 330"/>
                  <a:gd name="T57" fmla="*/ 255 h 618"/>
                  <a:gd name="T58" fmla="*/ 116 w 330"/>
                  <a:gd name="T59" fmla="*/ 251 h 618"/>
                  <a:gd name="T60" fmla="*/ 133 w 330"/>
                  <a:gd name="T61" fmla="*/ 257 h 618"/>
                  <a:gd name="T62" fmla="*/ 139 w 330"/>
                  <a:gd name="T63" fmla="*/ 252 h 618"/>
                  <a:gd name="T64" fmla="*/ 131 w 330"/>
                  <a:gd name="T65" fmla="*/ 238 h 618"/>
                  <a:gd name="T66" fmla="*/ 127 w 330"/>
                  <a:gd name="T67" fmla="*/ 220 h 618"/>
                  <a:gd name="T68" fmla="*/ 123 w 330"/>
                  <a:gd name="T69" fmla="*/ 200 h 618"/>
                  <a:gd name="T70" fmla="*/ 121 w 330"/>
                  <a:gd name="T71" fmla="*/ 175 h 618"/>
                  <a:gd name="T72" fmla="*/ 125 w 330"/>
                  <a:gd name="T73" fmla="*/ 153 h 618"/>
                  <a:gd name="T74" fmla="*/ 138 w 330"/>
                  <a:gd name="T75" fmla="*/ 145 h 618"/>
                  <a:gd name="T76" fmla="*/ 150 w 330"/>
                  <a:gd name="T77" fmla="*/ 162 h 6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0"/>
                  <a:gd name="T118" fmla="*/ 0 h 618"/>
                  <a:gd name="T119" fmla="*/ 330 w 330"/>
                  <a:gd name="T120" fmla="*/ 618 h 6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0" h="618">
                    <a:moveTo>
                      <a:pt x="299" y="325"/>
                    </a:moveTo>
                    <a:lnTo>
                      <a:pt x="300" y="350"/>
                    </a:lnTo>
                    <a:lnTo>
                      <a:pt x="330" y="348"/>
                    </a:lnTo>
                    <a:lnTo>
                      <a:pt x="290" y="238"/>
                    </a:lnTo>
                    <a:lnTo>
                      <a:pt x="296" y="223"/>
                    </a:lnTo>
                    <a:lnTo>
                      <a:pt x="230" y="112"/>
                    </a:lnTo>
                    <a:lnTo>
                      <a:pt x="163" y="0"/>
                    </a:lnTo>
                    <a:lnTo>
                      <a:pt x="149" y="8"/>
                    </a:lnTo>
                    <a:lnTo>
                      <a:pt x="163" y="149"/>
                    </a:lnTo>
                    <a:lnTo>
                      <a:pt x="130" y="152"/>
                    </a:lnTo>
                    <a:lnTo>
                      <a:pt x="119" y="240"/>
                    </a:lnTo>
                    <a:lnTo>
                      <a:pt x="146" y="244"/>
                    </a:lnTo>
                    <a:lnTo>
                      <a:pt x="184" y="307"/>
                    </a:lnTo>
                    <a:lnTo>
                      <a:pt x="127" y="354"/>
                    </a:lnTo>
                    <a:lnTo>
                      <a:pt x="138" y="377"/>
                    </a:lnTo>
                    <a:lnTo>
                      <a:pt x="112" y="421"/>
                    </a:lnTo>
                    <a:lnTo>
                      <a:pt x="73" y="441"/>
                    </a:lnTo>
                    <a:lnTo>
                      <a:pt x="31" y="413"/>
                    </a:lnTo>
                    <a:lnTo>
                      <a:pt x="0" y="461"/>
                    </a:lnTo>
                    <a:lnTo>
                      <a:pt x="7" y="485"/>
                    </a:lnTo>
                    <a:lnTo>
                      <a:pt x="44" y="514"/>
                    </a:lnTo>
                    <a:lnTo>
                      <a:pt x="84" y="563"/>
                    </a:lnTo>
                    <a:lnTo>
                      <a:pt x="122" y="590"/>
                    </a:lnTo>
                    <a:lnTo>
                      <a:pt x="163" y="618"/>
                    </a:lnTo>
                    <a:lnTo>
                      <a:pt x="180" y="585"/>
                    </a:lnTo>
                    <a:lnTo>
                      <a:pt x="143" y="545"/>
                    </a:lnTo>
                    <a:lnTo>
                      <a:pt x="188" y="541"/>
                    </a:lnTo>
                    <a:lnTo>
                      <a:pt x="218" y="540"/>
                    </a:lnTo>
                    <a:lnTo>
                      <a:pt x="217" y="511"/>
                    </a:lnTo>
                    <a:lnTo>
                      <a:pt x="232" y="503"/>
                    </a:lnTo>
                    <a:lnTo>
                      <a:pt x="266" y="513"/>
                    </a:lnTo>
                    <a:lnTo>
                      <a:pt x="278" y="505"/>
                    </a:lnTo>
                    <a:lnTo>
                      <a:pt x="262" y="476"/>
                    </a:lnTo>
                    <a:lnTo>
                      <a:pt x="254" y="441"/>
                    </a:lnTo>
                    <a:lnTo>
                      <a:pt x="247" y="400"/>
                    </a:lnTo>
                    <a:lnTo>
                      <a:pt x="242" y="350"/>
                    </a:lnTo>
                    <a:lnTo>
                      <a:pt x="250" y="305"/>
                    </a:lnTo>
                    <a:lnTo>
                      <a:pt x="276" y="290"/>
                    </a:lnTo>
                    <a:lnTo>
                      <a:pt x="299" y="32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2" name="Freeform 21"/>
              <p:cNvSpPr>
                <a:spLocks/>
              </p:cNvSpPr>
              <p:nvPr/>
            </p:nvSpPr>
            <p:spPr bwMode="auto">
              <a:xfrm>
                <a:off x="1432" y="2858"/>
                <a:ext cx="333" cy="435"/>
              </a:xfrm>
              <a:custGeom>
                <a:avLst/>
                <a:gdLst>
                  <a:gd name="T0" fmla="*/ 267 w 666"/>
                  <a:gd name="T1" fmla="*/ 224 h 871"/>
                  <a:gd name="T2" fmla="*/ 282 w 666"/>
                  <a:gd name="T3" fmla="*/ 230 h 871"/>
                  <a:gd name="T4" fmla="*/ 293 w 666"/>
                  <a:gd name="T5" fmla="*/ 252 h 871"/>
                  <a:gd name="T6" fmla="*/ 297 w 666"/>
                  <a:gd name="T7" fmla="*/ 291 h 871"/>
                  <a:gd name="T8" fmla="*/ 312 w 666"/>
                  <a:gd name="T9" fmla="*/ 354 h 871"/>
                  <a:gd name="T10" fmla="*/ 311 w 666"/>
                  <a:gd name="T11" fmla="*/ 374 h 871"/>
                  <a:gd name="T12" fmla="*/ 333 w 666"/>
                  <a:gd name="T13" fmla="*/ 414 h 871"/>
                  <a:gd name="T14" fmla="*/ 318 w 666"/>
                  <a:gd name="T15" fmla="*/ 415 h 871"/>
                  <a:gd name="T16" fmla="*/ 303 w 666"/>
                  <a:gd name="T17" fmla="*/ 402 h 871"/>
                  <a:gd name="T18" fmla="*/ 289 w 666"/>
                  <a:gd name="T19" fmla="*/ 406 h 871"/>
                  <a:gd name="T20" fmla="*/ 270 w 666"/>
                  <a:gd name="T21" fmla="*/ 429 h 871"/>
                  <a:gd name="T22" fmla="*/ 240 w 666"/>
                  <a:gd name="T23" fmla="*/ 427 h 871"/>
                  <a:gd name="T24" fmla="*/ 206 w 666"/>
                  <a:gd name="T25" fmla="*/ 435 h 871"/>
                  <a:gd name="T26" fmla="*/ 203 w 666"/>
                  <a:gd name="T27" fmla="*/ 414 h 871"/>
                  <a:gd name="T28" fmla="*/ 188 w 666"/>
                  <a:gd name="T29" fmla="*/ 393 h 871"/>
                  <a:gd name="T30" fmla="*/ 180 w 666"/>
                  <a:gd name="T31" fmla="*/ 349 h 871"/>
                  <a:gd name="T32" fmla="*/ 152 w 666"/>
                  <a:gd name="T33" fmla="*/ 292 h 871"/>
                  <a:gd name="T34" fmla="*/ 145 w 666"/>
                  <a:gd name="T35" fmla="*/ 263 h 871"/>
                  <a:gd name="T36" fmla="*/ 103 w 666"/>
                  <a:gd name="T37" fmla="*/ 318 h 871"/>
                  <a:gd name="T38" fmla="*/ 62 w 666"/>
                  <a:gd name="T39" fmla="*/ 242 h 871"/>
                  <a:gd name="T40" fmla="*/ 40 w 666"/>
                  <a:gd name="T41" fmla="*/ 243 h 871"/>
                  <a:gd name="T42" fmla="*/ 0 w 666"/>
                  <a:gd name="T43" fmla="*/ 186 h 871"/>
                  <a:gd name="T44" fmla="*/ 31 w 666"/>
                  <a:gd name="T45" fmla="*/ 0 h 871"/>
                  <a:gd name="T46" fmla="*/ 79 w 666"/>
                  <a:gd name="T47" fmla="*/ 17 h 871"/>
                  <a:gd name="T48" fmla="*/ 105 w 666"/>
                  <a:gd name="T49" fmla="*/ 15 h 871"/>
                  <a:gd name="T50" fmla="*/ 126 w 666"/>
                  <a:gd name="T51" fmla="*/ 45 h 871"/>
                  <a:gd name="T52" fmla="*/ 141 w 666"/>
                  <a:gd name="T53" fmla="*/ 67 h 871"/>
                  <a:gd name="T54" fmla="*/ 159 w 666"/>
                  <a:gd name="T55" fmla="*/ 88 h 871"/>
                  <a:gd name="T56" fmla="*/ 180 w 666"/>
                  <a:gd name="T57" fmla="*/ 77 h 871"/>
                  <a:gd name="T58" fmla="*/ 183 w 666"/>
                  <a:gd name="T59" fmla="*/ 93 h 871"/>
                  <a:gd name="T60" fmla="*/ 191 w 666"/>
                  <a:gd name="T61" fmla="*/ 95 h 871"/>
                  <a:gd name="T62" fmla="*/ 165 w 666"/>
                  <a:gd name="T63" fmla="*/ 120 h 871"/>
                  <a:gd name="T64" fmla="*/ 195 w 666"/>
                  <a:gd name="T65" fmla="*/ 160 h 871"/>
                  <a:gd name="T66" fmla="*/ 209 w 666"/>
                  <a:gd name="T67" fmla="*/ 192 h 871"/>
                  <a:gd name="T68" fmla="*/ 207 w 666"/>
                  <a:gd name="T69" fmla="*/ 208 h 871"/>
                  <a:gd name="T70" fmla="*/ 216 w 666"/>
                  <a:gd name="T71" fmla="*/ 220 h 871"/>
                  <a:gd name="T72" fmla="*/ 224 w 666"/>
                  <a:gd name="T73" fmla="*/ 215 h 871"/>
                  <a:gd name="T74" fmla="*/ 267 w 666"/>
                  <a:gd name="T75" fmla="*/ 224 h 8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6"/>
                  <a:gd name="T115" fmla="*/ 0 h 871"/>
                  <a:gd name="T116" fmla="*/ 666 w 666"/>
                  <a:gd name="T117" fmla="*/ 871 h 8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6" h="871">
                    <a:moveTo>
                      <a:pt x="534" y="448"/>
                    </a:moveTo>
                    <a:lnTo>
                      <a:pt x="563" y="461"/>
                    </a:lnTo>
                    <a:lnTo>
                      <a:pt x="586" y="505"/>
                    </a:lnTo>
                    <a:lnTo>
                      <a:pt x="593" y="582"/>
                    </a:lnTo>
                    <a:lnTo>
                      <a:pt x="623" y="709"/>
                    </a:lnTo>
                    <a:lnTo>
                      <a:pt x="621" y="748"/>
                    </a:lnTo>
                    <a:lnTo>
                      <a:pt x="666" y="828"/>
                    </a:lnTo>
                    <a:lnTo>
                      <a:pt x="635" y="831"/>
                    </a:lnTo>
                    <a:lnTo>
                      <a:pt x="606" y="804"/>
                    </a:lnTo>
                    <a:lnTo>
                      <a:pt x="577" y="812"/>
                    </a:lnTo>
                    <a:lnTo>
                      <a:pt x="539" y="859"/>
                    </a:lnTo>
                    <a:lnTo>
                      <a:pt x="481" y="855"/>
                    </a:lnTo>
                    <a:lnTo>
                      <a:pt x="413" y="871"/>
                    </a:lnTo>
                    <a:lnTo>
                      <a:pt x="407" y="828"/>
                    </a:lnTo>
                    <a:lnTo>
                      <a:pt x="376" y="786"/>
                    </a:lnTo>
                    <a:lnTo>
                      <a:pt x="361" y="698"/>
                    </a:lnTo>
                    <a:lnTo>
                      <a:pt x="304" y="584"/>
                    </a:lnTo>
                    <a:lnTo>
                      <a:pt x="289" y="526"/>
                    </a:lnTo>
                    <a:lnTo>
                      <a:pt x="207" y="637"/>
                    </a:lnTo>
                    <a:lnTo>
                      <a:pt x="125" y="485"/>
                    </a:lnTo>
                    <a:lnTo>
                      <a:pt x="79" y="486"/>
                    </a:lnTo>
                    <a:lnTo>
                      <a:pt x="0" y="372"/>
                    </a:lnTo>
                    <a:lnTo>
                      <a:pt x="63" y="0"/>
                    </a:lnTo>
                    <a:lnTo>
                      <a:pt x="157" y="34"/>
                    </a:lnTo>
                    <a:lnTo>
                      <a:pt x="211" y="30"/>
                    </a:lnTo>
                    <a:lnTo>
                      <a:pt x="253" y="91"/>
                    </a:lnTo>
                    <a:lnTo>
                      <a:pt x="281" y="135"/>
                    </a:lnTo>
                    <a:lnTo>
                      <a:pt x="317" y="177"/>
                    </a:lnTo>
                    <a:lnTo>
                      <a:pt x="360" y="154"/>
                    </a:lnTo>
                    <a:lnTo>
                      <a:pt x="367" y="186"/>
                    </a:lnTo>
                    <a:lnTo>
                      <a:pt x="382" y="191"/>
                    </a:lnTo>
                    <a:lnTo>
                      <a:pt x="330" y="241"/>
                    </a:lnTo>
                    <a:lnTo>
                      <a:pt x="391" y="321"/>
                    </a:lnTo>
                    <a:lnTo>
                      <a:pt x="419" y="385"/>
                    </a:lnTo>
                    <a:lnTo>
                      <a:pt x="415" y="416"/>
                    </a:lnTo>
                    <a:lnTo>
                      <a:pt x="433" y="441"/>
                    </a:lnTo>
                    <a:lnTo>
                      <a:pt x="449" y="431"/>
                    </a:lnTo>
                    <a:lnTo>
                      <a:pt x="534" y="44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3" name="Freeform 22"/>
              <p:cNvSpPr>
                <a:spLocks/>
              </p:cNvSpPr>
              <p:nvPr/>
            </p:nvSpPr>
            <p:spPr bwMode="auto">
              <a:xfrm>
                <a:off x="2194" y="2256"/>
                <a:ext cx="310" cy="322"/>
              </a:xfrm>
              <a:custGeom>
                <a:avLst/>
                <a:gdLst>
                  <a:gd name="T0" fmla="*/ 235 w 620"/>
                  <a:gd name="T1" fmla="*/ 71 h 644"/>
                  <a:gd name="T2" fmla="*/ 250 w 620"/>
                  <a:gd name="T3" fmla="*/ 69 h 644"/>
                  <a:gd name="T4" fmla="*/ 260 w 620"/>
                  <a:gd name="T5" fmla="*/ 80 h 644"/>
                  <a:gd name="T6" fmla="*/ 293 w 620"/>
                  <a:gd name="T7" fmla="*/ 134 h 644"/>
                  <a:gd name="T8" fmla="*/ 294 w 620"/>
                  <a:gd name="T9" fmla="*/ 149 h 644"/>
                  <a:gd name="T10" fmla="*/ 310 w 620"/>
                  <a:gd name="T11" fmla="*/ 178 h 644"/>
                  <a:gd name="T12" fmla="*/ 305 w 620"/>
                  <a:gd name="T13" fmla="*/ 226 h 644"/>
                  <a:gd name="T14" fmla="*/ 288 w 620"/>
                  <a:gd name="T15" fmla="*/ 232 h 644"/>
                  <a:gd name="T16" fmla="*/ 288 w 620"/>
                  <a:gd name="T17" fmla="*/ 261 h 644"/>
                  <a:gd name="T18" fmla="*/ 276 w 620"/>
                  <a:gd name="T19" fmla="*/ 276 h 644"/>
                  <a:gd name="T20" fmla="*/ 264 w 620"/>
                  <a:gd name="T21" fmla="*/ 267 h 644"/>
                  <a:gd name="T22" fmla="*/ 232 w 620"/>
                  <a:gd name="T23" fmla="*/ 290 h 644"/>
                  <a:gd name="T24" fmla="*/ 216 w 620"/>
                  <a:gd name="T25" fmla="*/ 290 h 644"/>
                  <a:gd name="T26" fmla="*/ 202 w 620"/>
                  <a:gd name="T27" fmla="*/ 322 h 644"/>
                  <a:gd name="T28" fmla="*/ 179 w 620"/>
                  <a:gd name="T29" fmla="*/ 306 h 644"/>
                  <a:gd name="T30" fmla="*/ 131 w 620"/>
                  <a:gd name="T31" fmla="*/ 281 h 644"/>
                  <a:gd name="T32" fmla="*/ 98 w 620"/>
                  <a:gd name="T33" fmla="*/ 255 h 644"/>
                  <a:gd name="T34" fmla="*/ 58 w 620"/>
                  <a:gd name="T35" fmla="*/ 251 h 644"/>
                  <a:gd name="T36" fmla="*/ 57 w 620"/>
                  <a:gd name="T37" fmla="*/ 237 h 644"/>
                  <a:gd name="T38" fmla="*/ 46 w 620"/>
                  <a:gd name="T39" fmla="*/ 230 h 644"/>
                  <a:gd name="T40" fmla="*/ 37 w 620"/>
                  <a:gd name="T41" fmla="*/ 177 h 644"/>
                  <a:gd name="T42" fmla="*/ 18 w 620"/>
                  <a:gd name="T43" fmla="*/ 186 h 644"/>
                  <a:gd name="T44" fmla="*/ 14 w 620"/>
                  <a:gd name="T45" fmla="*/ 159 h 644"/>
                  <a:gd name="T46" fmla="*/ 25 w 620"/>
                  <a:gd name="T47" fmla="*/ 150 h 644"/>
                  <a:gd name="T48" fmla="*/ 15 w 620"/>
                  <a:gd name="T49" fmla="*/ 125 h 644"/>
                  <a:gd name="T50" fmla="*/ 22 w 620"/>
                  <a:gd name="T51" fmla="*/ 108 h 644"/>
                  <a:gd name="T52" fmla="*/ 18 w 620"/>
                  <a:gd name="T53" fmla="*/ 100 h 644"/>
                  <a:gd name="T54" fmla="*/ 9 w 620"/>
                  <a:gd name="T55" fmla="*/ 105 h 644"/>
                  <a:gd name="T56" fmla="*/ 9 w 620"/>
                  <a:gd name="T57" fmla="*/ 85 h 644"/>
                  <a:gd name="T58" fmla="*/ 14 w 620"/>
                  <a:gd name="T59" fmla="*/ 72 h 644"/>
                  <a:gd name="T60" fmla="*/ 5 w 620"/>
                  <a:gd name="T61" fmla="*/ 70 h 644"/>
                  <a:gd name="T62" fmla="*/ 0 w 620"/>
                  <a:gd name="T63" fmla="*/ 46 h 644"/>
                  <a:gd name="T64" fmla="*/ 21 w 620"/>
                  <a:gd name="T65" fmla="*/ 45 h 644"/>
                  <a:gd name="T66" fmla="*/ 11 w 620"/>
                  <a:gd name="T67" fmla="*/ 33 h 644"/>
                  <a:gd name="T68" fmla="*/ 77 w 620"/>
                  <a:gd name="T69" fmla="*/ 43 h 644"/>
                  <a:gd name="T70" fmla="*/ 172 w 620"/>
                  <a:gd name="T71" fmla="*/ 0 h 644"/>
                  <a:gd name="T72" fmla="*/ 185 w 620"/>
                  <a:gd name="T73" fmla="*/ 13 h 644"/>
                  <a:gd name="T74" fmla="*/ 179 w 620"/>
                  <a:gd name="T75" fmla="*/ 28 h 644"/>
                  <a:gd name="T76" fmla="*/ 189 w 620"/>
                  <a:gd name="T77" fmla="*/ 54 h 644"/>
                  <a:gd name="T78" fmla="*/ 210 w 620"/>
                  <a:gd name="T79" fmla="*/ 57 h 644"/>
                  <a:gd name="T80" fmla="*/ 227 w 620"/>
                  <a:gd name="T81" fmla="*/ 60 h 644"/>
                  <a:gd name="T82" fmla="*/ 235 w 620"/>
                  <a:gd name="T83" fmla="*/ 71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0"/>
                  <a:gd name="T127" fmla="*/ 0 h 644"/>
                  <a:gd name="T128" fmla="*/ 620 w 620"/>
                  <a:gd name="T129" fmla="*/ 644 h 6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0" h="644">
                    <a:moveTo>
                      <a:pt x="470" y="142"/>
                    </a:moveTo>
                    <a:lnTo>
                      <a:pt x="500" y="137"/>
                    </a:lnTo>
                    <a:lnTo>
                      <a:pt x="519" y="159"/>
                    </a:lnTo>
                    <a:lnTo>
                      <a:pt x="586" y="267"/>
                    </a:lnTo>
                    <a:lnTo>
                      <a:pt x="587" y="297"/>
                    </a:lnTo>
                    <a:lnTo>
                      <a:pt x="620" y="356"/>
                    </a:lnTo>
                    <a:lnTo>
                      <a:pt x="610" y="453"/>
                    </a:lnTo>
                    <a:lnTo>
                      <a:pt x="576" y="464"/>
                    </a:lnTo>
                    <a:lnTo>
                      <a:pt x="575" y="521"/>
                    </a:lnTo>
                    <a:lnTo>
                      <a:pt x="552" y="552"/>
                    </a:lnTo>
                    <a:lnTo>
                      <a:pt x="527" y="534"/>
                    </a:lnTo>
                    <a:lnTo>
                      <a:pt x="465" y="580"/>
                    </a:lnTo>
                    <a:lnTo>
                      <a:pt x="432" y="579"/>
                    </a:lnTo>
                    <a:lnTo>
                      <a:pt x="404" y="644"/>
                    </a:lnTo>
                    <a:lnTo>
                      <a:pt x="359" y="612"/>
                    </a:lnTo>
                    <a:lnTo>
                      <a:pt x="261" y="562"/>
                    </a:lnTo>
                    <a:lnTo>
                      <a:pt x="197" y="511"/>
                    </a:lnTo>
                    <a:lnTo>
                      <a:pt x="116" y="503"/>
                    </a:lnTo>
                    <a:lnTo>
                      <a:pt x="114" y="474"/>
                    </a:lnTo>
                    <a:lnTo>
                      <a:pt x="92" y="460"/>
                    </a:lnTo>
                    <a:lnTo>
                      <a:pt x="74" y="355"/>
                    </a:lnTo>
                    <a:lnTo>
                      <a:pt x="35" y="373"/>
                    </a:lnTo>
                    <a:lnTo>
                      <a:pt x="29" y="317"/>
                    </a:lnTo>
                    <a:lnTo>
                      <a:pt x="50" y="300"/>
                    </a:lnTo>
                    <a:lnTo>
                      <a:pt x="30" y="251"/>
                    </a:lnTo>
                    <a:lnTo>
                      <a:pt x="45" y="216"/>
                    </a:lnTo>
                    <a:lnTo>
                      <a:pt x="36" y="200"/>
                    </a:lnTo>
                    <a:lnTo>
                      <a:pt x="17" y="211"/>
                    </a:lnTo>
                    <a:lnTo>
                      <a:pt x="17" y="170"/>
                    </a:lnTo>
                    <a:lnTo>
                      <a:pt x="28" y="143"/>
                    </a:lnTo>
                    <a:lnTo>
                      <a:pt x="10" y="139"/>
                    </a:lnTo>
                    <a:lnTo>
                      <a:pt x="0" y="92"/>
                    </a:lnTo>
                    <a:lnTo>
                      <a:pt x="42" y="91"/>
                    </a:lnTo>
                    <a:lnTo>
                      <a:pt x="23" y="65"/>
                    </a:lnTo>
                    <a:lnTo>
                      <a:pt x="153" y="87"/>
                    </a:lnTo>
                    <a:lnTo>
                      <a:pt x="344" y="0"/>
                    </a:lnTo>
                    <a:lnTo>
                      <a:pt x="371" y="27"/>
                    </a:lnTo>
                    <a:lnTo>
                      <a:pt x="358" y="57"/>
                    </a:lnTo>
                    <a:lnTo>
                      <a:pt x="378" y="109"/>
                    </a:lnTo>
                    <a:lnTo>
                      <a:pt x="420" y="114"/>
                    </a:lnTo>
                    <a:lnTo>
                      <a:pt x="455" y="121"/>
                    </a:lnTo>
                    <a:lnTo>
                      <a:pt x="470" y="14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4" name="Freeform 23"/>
              <p:cNvSpPr>
                <a:spLocks/>
              </p:cNvSpPr>
              <p:nvPr/>
            </p:nvSpPr>
            <p:spPr bwMode="auto">
              <a:xfrm>
                <a:off x="2207" y="2537"/>
                <a:ext cx="196" cy="151"/>
              </a:xfrm>
              <a:custGeom>
                <a:avLst/>
                <a:gdLst>
                  <a:gd name="T0" fmla="*/ 12 w 392"/>
                  <a:gd name="T1" fmla="*/ 54 h 303"/>
                  <a:gd name="T2" fmla="*/ 15 w 392"/>
                  <a:gd name="T3" fmla="*/ 62 h 303"/>
                  <a:gd name="T4" fmla="*/ 0 w 392"/>
                  <a:gd name="T5" fmla="*/ 62 h 303"/>
                  <a:gd name="T6" fmla="*/ 1 w 392"/>
                  <a:gd name="T7" fmla="*/ 83 h 303"/>
                  <a:gd name="T8" fmla="*/ 10 w 392"/>
                  <a:gd name="T9" fmla="*/ 97 h 303"/>
                  <a:gd name="T10" fmla="*/ 18 w 392"/>
                  <a:gd name="T11" fmla="*/ 105 h 303"/>
                  <a:gd name="T12" fmla="*/ 40 w 392"/>
                  <a:gd name="T13" fmla="*/ 118 h 303"/>
                  <a:gd name="T14" fmla="*/ 77 w 392"/>
                  <a:gd name="T15" fmla="*/ 116 h 303"/>
                  <a:gd name="T16" fmla="*/ 118 w 392"/>
                  <a:gd name="T17" fmla="*/ 147 h 303"/>
                  <a:gd name="T18" fmla="*/ 139 w 392"/>
                  <a:gd name="T19" fmla="*/ 151 h 303"/>
                  <a:gd name="T20" fmla="*/ 158 w 392"/>
                  <a:gd name="T21" fmla="*/ 128 h 303"/>
                  <a:gd name="T22" fmla="*/ 149 w 392"/>
                  <a:gd name="T23" fmla="*/ 118 h 303"/>
                  <a:gd name="T24" fmla="*/ 157 w 392"/>
                  <a:gd name="T25" fmla="*/ 111 h 303"/>
                  <a:gd name="T26" fmla="*/ 175 w 392"/>
                  <a:gd name="T27" fmla="*/ 125 h 303"/>
                  <a:gd name="T28" fmla="*/ 190 w 392"/>
                  <a:gd name="T29" fmla="*/ 97 h 303"/>
                  <a:gd name="T30" fmla="*/ 196 w 392"/>
                  <a:gd name="T31" fmla="*/ 72 h 303"/>
                  <a:gd name="T32" fmla="*/ 172 w 392"/>
                  <a:gd name="T33" fmla="*/ 69 h 303"/>
                  <a:gd name="T34" fmla="*/ 175 w 392"/>
                  <a:gd name="T35" fmla="*/ 59 h 303"/>
                  <a:gd name="T36" fmla="*/ 187 w 392"/>
                  <a:gd name="T37" fmla="*/ 58 h 303"/>
                  <a:gd name="T38" fmla="*/ 189 w 392"/>
                  <a:gd name="T39" fmla="*/ 41 h 303"/>
                  <a:gd name="T40" fmla="*/ 167 w 392"/>
                  <a:gd name="T41" fmla="*/ 25 h 303"/>
                  <a:gd name="T42" fmla="*/ 117 w 392"/>
                  <a:gd name="T43" fmla="*/ 0 h 303"/>
                  <a:gd name="T44" fmla="*/ 110 w 392"/>
                  <a:gd name="T45" fmla="*/ 18 h 303"/>
                  <a:gd name="T46" fmla="*/ 93 w 392"/>
                  <a:gd name="T47" fmla="*/ 22 h 303"/>
                  <a:gd name="T48" fmla="*/ 80 w 392"/>
                  <a:gd name="T49" fmla="*/ 31 h 303"/>
                  <a:gd name="T50" fmla="*/ 63 w 392"/>
                  <a:gd name="T51" fmla="*/ 28 h 303"/>
                  <a:gd name="T52" fmla="*/ 12 w 392"/>
                  <a:gd name="T53" fmla="*/ 54 h 3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2"/>
                  <a:gd name="T82" fmla="*/ 0 h 303"/>
                  <a:gd name="T83" fmla="*/ 392 w 392"/>
                  <a:gd name="T84" fmla="*/ 303 h 3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2" h="303">
                    <a:moveTo>
                      <a:pt x="24" y="108"/>
                    </a:moveTo>
                    <a:lnTo>
                      <a:pt x="31" y="125"/>
                    </a:lnTo>
                    <a:lnTo>
                      <a:pt x="0" y="125"/>
                    </a:lnTo>
                    <a:lnTo>
                      <a:pt x="2" y="167"/>
                    </a:lnTo>
                    <a:lnTo>
                      <a:pt x="20" y="195"/>
                    </a:lnTo>
                    <a:lnTo>
                      <a:pt x="36" y="210"/>
                    </a:lnTo>
                    <a:lnTo>
                      <a:pt x="80" y="237"/>
                    </a:lnTo>
                    <a:lnTo>
                      <a:pt x="154" y="232"/>
                    </a:lnTo>
                    <a:lnTo>
                      <a:pt x="237" y="295"/>
                    </a:lnTo>
                    <a:lnTo>
                      <a:pt x="277" y="303"/>
                    </a:lnTo>
                    <a:lnTo>
                      <a:pt x="316" y="257"/>
                    </a:lnTo>
                    <a:lnTo>
                      <a:pt x="298" y="237"/>
                    </a:lnTo>
                    <a:lnTo>
                      <a:pt x="314" y="223"/>
                    </a:lnTo>
                    <a:lnTo>
                      <a:pt x="349" y="250"/>
                    </a:lnTo>
                    <a:lnTo>
                      <a:pt x="379" y="195"/>
                    </a:lnTo>
                    <a:lnTo>
                      <a:pt x="392" y="145"/>
                    </a:lnTo>
                    <a:lnTo>
                      <a:pt x="343" y="139"/>
                    </a:lnTo>
                    <a:lnTo>
                      <a:pt x="349" y="118"/>
                    </a:lnTo>
                    <a:lnTo>
                      <a:pt x="374" y="116"/>
                    </a:lnTo>
                    <a:lnTo>
                      <a:pt x="378" y="82"/>
                    </a:lnTo>
                    <a:lnTo>
                      <a:pt x="333" y="50"/>
                    </a:lnTo>
                    <a:lnTo>
                      <a:pt x="235" y="0"/>
                    </a:lnTo>
                    <a:lnTo>
                      <a:pt x="220" y="37"/>
                    </a:lnTo>
                    <a:lnTo>
                      <a:pt x="186" y="44"/>
                    </a:lnTo>
                    <a:lnTo>
                      <a:pt x="159" y="63"/>
                    </a:lnTo>
                    <a:lnTo>
                      <a:pt x="126" y="57"/>
                    </a:lnTo>
                    <a:lnTo>
                      <a:pt x="24" y="1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5" name="Freeform 24"/>
              <p:cNvSpPr>
                <a:spLocks/>
              </p:cNvSpPr>
              <p:nvPr/>
            </p:nvSpPr>
            <p:spPr bwMode="auto">
              <a:xfrm>
                <a:off x="2429" y="2292"/>
                <a:ext cx="143" cy="151"/>
              </a:xfrm>
              <a:custGeom>
                <a:avLst/>
                <a:gdLst>
                  <a:gd name="T0" fmla="*/ 0 w 286"/>
                  <a:gd name="T1" fmla="*/ 35 h 301"/>
                  <a:gd name="T2" fmla="*/ 15 w 286"/>
                  <a:gd name="T3" fmla="*/ 32 h 301"/>
                  <a:gd name="T4" fmla="*/ 24 w 286"/>
                  <a:gd name="T5" fmla="*/ 43 h 301"/>
                  <a:gd name="T6" fmla="*/ 58 w 286"/>
                  <a:gd name="T7" fmla="*/ 97 h 301"/>
                  <a:gd name="T8" fmla="*/ 58 w 286"/>
                  <a:gd name="T9" fmla="*/ 112 h 301"/>
                  <a:gd name="T10" fmla="*/ 75 w 286"/>
                  <a:gd name="T11" fmla="*/ 142 h 301"/>
                  <a:gd name="T12" fmla="*/ 91 w 286"/>
                  <a:gd name="T13" fmla="*/ 146 h 301"/>
                  <a:gd name="T14" fmla="*/ 103 w 286"/>
                  <a:gd name="T15" fmla="*/ 139 h 301"/>
                  <a:gd name="T16" fmla="*/ 93 w 286"/>
                  <a:gd name="T17" fmla="*/ 117 h 301"/>
                  <a:gd name="T18" fmla="*/ 100 w 286"/>
                  <a:gd name="T19" fmla="*/ 107 h 301"/>
                  <a:gd name="T20" fmla="*/ 117 w 286"/>
                  <a:gd name="T21" fmla="*/ 124 h 301"/>
                  <a:gd name="T22" fmla="*/ 132 w 286"/>
                  <a:gd name="T23" fmla="*/ 151 h 301"/>
                  <a:gd name="T24" fmla="*/ 143 w 286"/>
                  <a:gd name="T25" fmla="*/ 141 h 301"/>
                  <a:gd name="T26" fmla="*/ 138 w 286"/>
                  <a:gd name="T27" fmla="*/ 123 h 301"/>
                  <a:gd name="T28" fmla="*/ 142 w 286"/>
                  <a:gd name="T29" fmla="*/ 115 h 301"/>
                  <a:gd name="T30" fmla="*/ 136 w 286"/>
                  <a:gd name="T31" fmla="*/ 102 h 301"/>
                  <a:gd name="T32" fmla="*/ 140 w 286"/>
                  <a:gd name="T33" fmla="*/ 94 h 301"/>
                  <a:gd name="T34" fmla="*/ 135 w 286"/>
                  <a:gd name="T35" fmla="*/ 79 h 301"/>
                  <a:gd name="T36" fmla="*/ 141 w 286"/>
                  <a:gd name="T37" fmla="*/ 65 h 301"/>
                  <a:gd name="T38" fmla="*/ 140 w 286"/>
                  <a:gd name="T39" fmla="*/ 40 h 301"/>
                  <a:gd name="T40" fmla="*/ 127 w 286"/>
                  <a:gd name="T41" fmla="*/ 20 h 301"/>
                  <a:gd name="T42" fmla="*/ 113 w 286"/>
                  <a:gd name="T43" fmla="*/ 16 h 301"/>
                  <a:gd name="T44" fmla="*/ 103 w 286"/>
                  <a:gd name="T45" fmla="*/ 0 h 301"/>
                  <a:gd name="T46" fmla="*/ 93 w 286"/>
                  <a:gd name="T47" fmla="*/ 4 h 301"/>
                  <a:gd name="T48" fmla="*/ 88 w 286"/>
                  <a:gd name="T49" fmla="*/ 18 h 301"/>
                  <a:gd name="T50" fmla="*/ 79 w 286"/>
                  <a:gd name="T51" fmla="*/ 14 h 301"/>
                  <a:gd name="T52" fmla="*/ 71 w 286"/>
                  <a:gd name="T53" fmla="*/ 26 h 301"/>
                  <a:gd name="T54" fmla="*/ 60 w 286"/>
                  <a:gd name="T55" fmla="*/ 23 h 301"/>
                  <a:gd name="T56" fmla="*/ 52 w 286"/>
                  <a:gd name="T57" fmla="*/ 19 h 301"/>
                  <a:gd name="T58" fmla="*/ 45 w 286"/>
                  <a:gd name="T59" fmla="*/ 23 h 301"/>
                  <a:gd name="T60" fmla="*/ 36 w 286"/>
                  <a:gd name="T61" fmla="*/ 15 h 301"/>
                  <a:gd name="T62" fmla="*/ 27 w 286"/>
                  <a:gd name="T63" fmla="*/ 22 h 301"/>
                  <a:gd name="T64" fmla="*/ 15 w 286"/>
                  <a:gd name="T65" fmla="*/ 10 h 301"/>
                  <a:gd name="T66" fmla="*/ 3 w 286"/>
                  <a:gd name="T67" fmla="*/ 14 h 301"/>
                  <a:gd name="T68" fmla="*/ 0 w 286"/>
                  <a:gd name="T69" fmla="*/ 35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6"/>
                  <a:gd name="T106" fmla="*/ 0 h 301"/>
                  <a:gd name="T107" fmla="*/ 286 w 286"/>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6" h="301">
                    <a:moveTo>
                      <a:pt x="0" y="69"/>
                    </a:moveTo>
                    <a:lnTo>
                      <a:pt x="30" y="64"/>
                    </a:lnTo>
                    <a:lnTo>
                      <a:pt x="49" y="86"/>
                    </a:lnTo>
                    <a:lnTo>
                      <a:pt x="116" y="194"/>
                    </a:lnTo>
                    <a:lnTo>
                      <a:pt x="117" y="224"/>
                    </a:lnTo>
                    <a:lnTo>
                      <a:pt x="150" y="283"/>
                    </a:lnTo>
                    <a:lnTo>
                      <a:pt x="182" y="291"/>
                    </a:lnTo>
                    <a:lnTo>
                      <a:pt x="207" y="278"/>
                    </a:lnTo>
                    <a:lnTo>
                      <a:pt x="187" y="234"/>
                    </a:lnTo>
                    <a:lnTo>
                      <a:pt x="200" y="214"/>
                    </a:lnTo>
                    <a:lnTo>
                      <a:pt x="235" y="247"/>
                    </a:lnTo>
                    <a:lnTo>
                      <a:pt x="264" y="301"/>
                    </a:lnTo>
                    <a:lnTo>
                      <a:pt x="286" y="282"/>
                    </a:lnTo>
                    <a:lnTo>
                      <a:pt x="276" y="246"/>
                    </a:lnTo>
                    <a:lnTo>
                      <a:pt x="284" y="229"/>
                    </a:lnTo>
                    <a:lnTo>
                      <a:pt x="272" y="203"/>
                    </a:lnTo>
                    <a:lnTo>
                      <a:pt x="280" y="187"/>
                    </a:lnTo>
                    <a:lnTo>
                      <a:pt x="270" y="157"/>
                    </a:lnTo>
                    <a:lnTo>
                      <a:pt x="282" y="130"/>
                    </a:lnTo>
                    <a:lnTo>
                      <a:pt x="280" y="79"/>
                    </a:lnTo>
                    <a:lnTo>
                      <a:pt x="255" y="39"/>
                    </a:lnTo>
                    <a:lnTo>
                      <a:pt x="226" y="32"/>
                    </a:lnTo>
                    <a:lnTo>
                      <a:pt x="207" y="0"/>
                    </a:lnTo>
                    <a:lnTo>
                      <a:pt x="186" y="7"/>
                    </a:lnTo>
                    <a:lnTo>
                      <a:pt x="177" y="36"/>
                    </a:lnTo>
                    <a:lnTo>
                      <a:pt x="158" y="28"/>
                    </a:lnTo>
                    <a:lnTo>
                      <a:pt x="142" y="51"/>
                    </a:lnTo>
                    <a:lnTo>
                      <a:pt x="120" y="46"/>
                    </a:lnTo>
                    <a:lnTo>
                      <a:pt x="104" y="38"/>
                    </a:lnTo>
                    <a:lnTo>
                      <a:pt x="91" y="46"/>
                    </a:lnTo>
                    <a:lnTo>
                      <a:pt x="73" y="29"/>
                    </a:lnTo>
                    <a:lnTo>
                      <a:pt x="54" y="43"/>
                    </a:lnTo>
                    <a:lnTo>
                      <a:pt x="31" y="19"/>
                    </a:lnTo>
                    <a:lnTo>
                      <a:pt x="7" y="28"/>
                    </a:lnTo>
                    <a:lnTo>
                      <a:pt x="0" y="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6" name="Freeform 25"/>
              <p:cNvSpPr>
                <a:spLocks/>
              </p:cNvSpPr>
              <p:nvPr/>
            </p:nvSpPr>
            <p:spPr bwMode="auto">
              <a:xfrm>
                <a:off x="2366" y="2204"/>
                <a:ext cx="167" cy="123"/>
              </a:xfrm>
              <a:custGeom>
                <a:avLst/>
                <a:gdLst>
                  <a:gd name="T0" fmla="*/ 63 w 333"/>
                  <a:gd name="T1" fmla="*/ 123 h 246"/>
                  <a:gd name="T2" fmla="*/ 67 w 333"/>
                  <a:gd name="T3" fmla="*/ 103 h 246"/>
                  <a:gd name="T4" fmla="*/ 79 w 333"/>
                  <a:gd name="T5" fmla="*/ 98 h 246"/>
                  <a:gd name="T6" fmla="*/ 90 w 333"/>
                  <a:gd name="T7" fmla="*/ 110 h 246"/>
                  <a:gd name="T8" fmla="*/ 100 w 333"/>
                  <a:gd name="T9" fmla="*/ 103 h 246"/>
                  <a:gd name="T10" fmla="*/ 109 w 333"/>
                  <a:gd name="T11" fmla="*/ 112 h 246"/>
                  <a:gd name="T12" fmla="*/ 115 w 333"/>
                  <a:gd name="T13" fmla="*/ 108 h 246"/>
                  <a:gd name="T14" fmla="*/ 123 w 333"/>
                  <a:gd name="T15" fmla="*/ 112 h 246"/>
                  <a:gd name="T16" fmla="*/ 134 w 333"/>
                  <a:gd name="T17" fmla="*/ 114 h 246"/>
                  <a:gd name="T18" fmla="*/ 142 w 333"/>
                  <a:gd name="T19" fmla="*/ 103 h 246"/>
                  <a:gd name="T20" fmla="*/ 152 w 333"/>
                  <a:gd name="T21" fmla="*/ 107 h 246"/>
                  <a:gd name="T22" fmla="*/ 156 w 333"/>
                  <a:gd name="T23" fmla="*/ 92 h 246"/>
                  <a:gd name="T24" fmla="*/ 167 w 333"/>
                  <a:gd name="T25" fmla="*/ 89 h 246"/>
                  <a:gd name="T26" fmla="*/ 157 w 333"/>
                  <a:gd name="T27" fmla="*/ 51 h 246"/>
                  <a:gd name="T28" fmla="*/ 140 w 333"/>
                  <a:gd name="T29" fmla="*/ 31 h 246"/>
                  <a:gd name="T30" fmla="*/ 136 w 333"/>
                  <a:gd name="T31" fmla="*/ 20 h 246"/>
                  <a:gd name="T32" fmla="*/ 109 w 333"/>
                  <a:gd name="T33" fmla="*/ 0 h 246"/>
                  <a:gd name="T34" fmla="*/ 55 w 333"/>
                  <a:gd name="T35" fmla="*/ 27 h 246"/>
                  <a:gd name="T36" fmla="*/ 0 w 333"/>
                  <a:gd name="T37" fmla="*/ 52 h 246"/>
                  <a:gd name="T38" fmla="*/ 14 w 333"/>
                  <a:gd name="T39" fmla="*/ 66 h 246"/>
                  <a:gd name="T40" fmla="*/ 7 w 333"/>
                  <a:gd name="T41" fmla="*/ 81 h 246"/>
                  <a:gd name="T42" fmla="*/ 17 w 333"/>
                  <a:gd name="T43" fmla="*/ 107 h 246"/>
                  <a:gd name="T44" fmla="*/ 38 w 333"/>
                  <a:gd name="T45" fmla="*/ 109 h 246"/>
                  <a:gd name="T46" fmla="*/ 56 w 333"/>
                  <a:gd name="T47" fmla="*/ 113 h 246"/>
                  <a:gd name="T48" fmla="*/ 63 w 333"/>
                  <a:gd name="T49" fmla="*/ 123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246"/>
                  <a:gd name="T77" fmla="*/ 333 w 333"/>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246">
                    <a:moveTo>
                      <a:pt x="126" y="246"/>
                    </a:moveTo>
                    <a:lnTo>
                      <a:pt x="133" y="205"/>
                    </a:lnTo>
                    <a:lnTo>
                      <a:pt x="157" y="196"/>
                    </a:lnTo>
                    <a:lnTo>
                      <a:pt x="180" y="220"/>
                    </a:lnTo>
                    <a:lnTo>
                      <a:pt x="199" y="206"/>
                    </a:lnTo>
                    <a:lnTo>
                      <a:pt x="217" y="223"/>
                    </a:lnTo>
                    <a:lnTo>
                      <a:pt x="230" y="215"/>
                    </a:lnTo>
                    <a:lnTo>
                      <a:pt x="246" y="223"/>
                    </a:lnTo>
                    <a:lnTo>
                      <a:pt x="268" y="228"/>
                    </a:lnTo>
                    <a:lnTo>
                      <a:pt x="284" y="205"/>
                    </a:lnTo>
                    <a:lnTo>
                      <a:pt x="303" y="213"/>
                    </a:lnTo>
                    <a:lnTo>
                      <a:pt x="312" y="184"/>
                    </a:lnTo>
                    <a:lnTo>
                      <a:pt x="333" y="177"/>
                    </a:lnTo>
                    <a:lnTo>
                      <a:pt x="314" y="101"/>
                    </a:lnTo>
                    <a:lnTo>
                      <a:pt x="280" y="61"/>
                    </a:lnTo>
                    <a:lnTo>
                      <a:pt x="272" y="40"/>
                    </a:lnTo>
                    <a:lnTo>
                      <a:pt x="217" y="0"/>
                    </a:lnTo>
                    <a:lnTo>
                      <a:pt x="109" y="54"/>
                    </a:lnTo>
                    <a:lnTo>
                      <a:pt x="0" y="104"/>
                    </a:lnTo>
                    <a:lnTo>
                      <a:pt x="27" y="131"/>
                    </a:lnTo>
                    <a:lnTo>
                      <a:pt x="14" y="161"/>
                    </a:lnTo>
                    <a:lnTo>
                      <a:pt x="34" y="213"/>
                    </a:lnTo>
                    <a:lnTo>
                      <a:pt x="76" y="218"/>
                    </a:lnTo>
                    <a:lnTo>
                      <a:pt x="111" y="225"/>
                    </a:lnTo>
                    <a:lnTo>
                      <a:pt x="126" y="2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7" name="Freeform 26"/>
              <p:cNvSpPr>
                <a:spLocks/>
              </p:cNvSpPr>
              <p:nvPr/>
            </p:nvSpPr>
            <p:spPr bwMode="auto">
              <a:xfrm>
                <a:off x="2506" y="2215"/>
                <a:ext cx="90" cy="97"/>
              </a:xfrm>
              <a:custGeom>
                <a:avLst/>
                <a:gdLst>
                  <a:gd name="T0" fmla="*/ 0 w 179"/>
                  <a:gd name="T1" fmla="*/ 19 h 193"/>
                  <a:gd name="T2" fmla="*/ 21 w 179"/>
                  <a:gd name="T3" fmla="*/ 18 h 193"/>
                  <a:gd name="T4" fmla="*/ 30 w 179"/>
                  <a:gd name="T5" fmla="*/ 24 h 193"/>
                  <a:gd name="T6" fmla="*/ 41 w 179"/>
                  <a:gd name="T7" fmla="*/ 15 h 193"/>
                  <a:gd name="T8" fmla="*/ 40 w 179"/>
                  <a:gd name="T9" fmla="*/ 7 h 193"/>
                  <a:gd name="T10" fmla="*/ 55 w 179"/>
                  <a:gd name="T11" fmla="*/ 9 h 193"/>
                  <a:gd name="T12" fmla="*/ 60 w 179"/>
                  <a:gd name="T13" fmla="*/ 0 h 193"/>
                  <a:gd name="T14" fmla="*/ 81 w 179"/>
                  <a:gd name="T15" fmla="*/ 2 h 193"/>
                  <a:gd name="T16" fmla="*/ 80 w 179"/>
                  <a:gd name="T17" fmla="*/ 38 h 193"/>
                  <a:gd name="T18" fmla="*/ 83 w 179"/>
                  <a:gd name="T19" fmla="*/ 48 h 193"/>
                  <a:gd name="T20" fmla="*/ 74 w 179"/>
                  <a:gd name="T21" fmla="*/ 55 h 193"/>
                  <a:gd name="T22" fmla="*/ 78 w 179"/>
                  <a:gd name="T23" fmla="*/ 67 h 193"/>
                  <a:gd name="T24" fmla="*/ 90 w 179"/>
                  <a:gd name="T25" fmla="*/ 67 h 193"/>
                  <a:gd name="T26" fmla="*/ 84 w 179"/>
                  <a:gd name="T27" fmla="*/ 78 h 193"/>
                  <a:gd name="T28" fmla="*/ 67 w 179"/>
                  <a:gd name="T29" fmla="*/ 91 h 193"/>
                  <a:gd name="T30" fmla="*/ 51 w 179"/>
                  <a:gd name="T31" fmla="*/ 97 h 193"/>
                  <a:gd name="T32" fmla="*/ 36 w 179"/>
                  <a:gd name="T33" fmla="*/ 93 h 193"/>
                  <a:gd name="T34" fmla="*/ 27 w 179"/>
                  <a:gd name="T35" fmla="*/ 77 h 193"/>
                  <a:gd name="T36" fmla="*/ 17 w 179"/>
                  <a:gd name="T37" fmla="*/ 39 h 193"/>
                  <a:gd name="T38" fmla="*/ 0 w 179"/>
                  <a:gd name="T39" fmla="*/ 19 h 1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
                  <a:gd name="T61" fmla="*/ 0 h 193"/>
                  <a:gd name="T62" fmla="*/ 179 w 179"/>
                  <a:gd name="T63" fmla="*/ 193 h 1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 h="193">
                    <a:moveTo>
                      <a:pt x="0" y="38"/>
                    </a:moveTo>
                    <a:lnTo>
                      <a:pt x="42" y="36"/>
                    </a:lnTo>
                    <a:lnTo>
                      <a:pt x="59" y="47"/>
                    </a:lnTo>
                    <a:lnTo>
                      <a:pt x="82" y="29"/>
                    </a:lnTo>
                    <a:lnTo>
                      <a:pt x="80" y="14"/>
                    </a:lnTo>
                    <a:lnTo>
                      <a:pt x="110" y="18"/>
                    </a:lnTo>
                    <a:lnTo>
                      <a:pt x="120" y="0"/>
                    </a:lnTo>
                    <a:lnTo>
                      <a:pt x="161" y="4"/>
                    </a:lnTo>
                    <a:lnTo>
                      <a:pt x="160" y="75"/>
                    </a:lnTo>
                    <a:lnTo>
                      <a:pt x="166" y="95"/>
                    </a:lnTo>
                    <a:lnTo>
                      <a:pt x="147" y="109"/>
                    </a:lnTo>
                    <a:lnTo>
                      <a:pt x="155" y="133"/>
                    </a:lnTo>
                    <a:lnTo>
                      <a:pt x="179" y="134"/>
                    </a:lnTo>
                    <a:lnTo>
                      <a:pt x="167" y="156"/>
                    </a:lnTo>
                    <a:lnTo>
                      <a:pt x="134" y="182"/>
                    </a:lnTo>
                    <a:lnTo>
                      <a:pt x="101" y="193"/>
                    </a:lnTo>
                    <a:lnTo>
                      <a:pt x="72" y="186"/>
                    </a:lnTo>
                    <a:lnTo>
                      <a:pt x="53" y="154"/>
                    </a:lnTo>
                    <a:lnTo>
                      <a:pt x="34" y="78"/>
                    </a:lnTo>
                    <a:lnTo>
                      <a:pt x="0" y="3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8" name="Freeform 27"/>
              <p:cNvSpPr>
                <a:spLocks/>
              </p:cNvSpPr>
              <p:nvPr/>
            </p:nvSpPr>
            <p:spPr bwMode="auto">
              <a:xfrm>
                <a:off x="2557" y="2108"/>
                <a:ext cx="150" cy="299"/>
              </a:xfrm>
              <a:custGeom>
                <a:avLst/>
                <a:gdLst>
                  <a:gd name="T0" fmla="*/ 33 w 301"/>
                  <a:gd name="T1" fmla="*/ 185 h 598"/>
                  <a:gd name="T2" fmla="*/ 39 w 301"/>
                  <a:gd name="T3" fmla="*/ 174 h 598"/>
                  <a:gd name="T4" fmla="*/ 27 w 301"/>
                  <a:gd name="T5" fmla="*/ 174 h 598"/>
                  <a:gd name="T6" fmla="*/ 23 w 301"/>
                  <a:gd name="T7" fmla="*/ 162 h 598"/>
                  <a:gd name="T8" fmla="*/ 32 w 301"/>
                  <a:gd name="T9" fmla="*/ 155 h 598"/>
                  <a:gd name="T10" fmla="*/ 29 w 301"/>
                  <a:gd name="T11" fmla="*/ 145 h 598"/>
                  <a:gd name="T12" fmla="*/ 30 w 301"/>
                  <a:gd name="T13" fmla="*/ 109 h 598"/>
                  <a:gd name="T14" fmla="*/ 9 w 301"/>
                  <a:gd name="T15" fmla="*/ 107 h 598"/>
                  <a:gd name="T16" fmla="*/ 12 w 301"/>
                  <a:gd name="T17" fmla="*/ 89 h 598"/>
                  <a:gd name="T18" fmla="*/ 22 w 301"/>
                  <a:gd name="T19" fmla="*/ 89 h 598"/>
                  <a:gd name="T20" fmla="*/ 33 w 301"/>
                  <a:gd name="T21" fmla="*/ 93 h 598"/>
                  <a:gd name="T22" fmla="*/ 41 w 301"/>
                  <a:gd name="T23" fmla="*/ 91 h 598"/>
                  <a:gd name="T24" fmla="*/ 41 w 301"/>
                  <a:gd name="T25" fmla="*/ 72 h 598"/>
                  <a:gd name="T26" fmla="*/ 47 w 301"/>
                  <a:gd name="T27" fmla="*/ 65 h 598"/>
                  <a:gd name="T28" fmla="*/ 48 w 301"/>
                  <a:gd name="T29" fmla="*/ 42 h 598"/>
                  <a:gd name="T30" fmla="*/ 38 w 301"/>
                  <a:gd name="T31" fmla="*/ 37 h 598"/>
                  <a:gd name="T32" fmla="*/ 44 w 301"/>
                  <a:gd name="T33" fmla="*/ 12 h 598"/>
                  <a:gd name="T34" fmla="*/ 50 w 301"/>
                  <a:gd name="T35" fmla="*/ 10 h 598"/>
                  <a:gd name="T36" fmla="*/ 50 w 301"/>
                  <a:gd name="T37" fmla="*/ 0 h 598"/>
                  <a:gd name="T38" fmla="*/ 59 w 301"/>
                  <a:gd name="T39" fmla="*/ 1 h 598"/>
                  <a:gd name="T40" fmla="*/ 64 w 301"/>
                  <a:gd name="T41" fmla="*/ 11 h 598"/>
                  <a:gd name="T42" fmla="*/ 75 w 301"/>
                  <a:gd name="T43" fmla="*/ 16 h 598"/>
                  <a:gd name="T44" fmla="*/ 100 w 301"/>
                  <a:gd name="T45" fmla="*/ 81 h 598"/>
                  <a:gd name="T46" fmla="*/ 121 w 301"/>
                  <a:gd name="T47" fmla="*/ 99 h 598"/>
                  <a:gd name="T48" fmla="*/ 139 w 301"/>
                  <a:gd name="T49" fmla="*/ 138 h 598"/>
                  <a:gd name="T50" fmla="*/ 136 w 301"/>
                  <a:gd name="T51" fmla="*/ 168 h 598"/>
                  <a:gd name="T52" fmla="*/ 150 w 301"/>
                  <a:gd name="T53" fmla="*/ 174 h 598"/>
                  <a:gd name="T54" fmla="*/ 141 w 301"/>
                  <a:gd name="T55" fmla="*/ 195 h 598"/>
                  <a:gd name="T56" fmla="*/ 119 w 301"/>
                  <a:gd name="T57" fmla="*/ 199 h 598"/>
                  <a:gd name="T58" fmla="*/ 108 w 301"/>
                  <a:gd name="T59" fmla="*/ 215 h 598"/>
                  <a:gd name="T60" fmla="*/ 105 w 301"/>
                  <a:gd name="T61" fmla="*/ 241 h 598"/>
                  <a:gd name="T62" fmla="*/ 93 w 301"/>
                  <a:gd name="T63" fmla="*/ 241 h 598"/>
                  <a:gd name="T64" fmla="*/ 90 w 301"/>
                  <a:gd name="T65" fmla="*/ 253 h 598"/>
                  <a:gd name="T66" fmla="*/ 65 w 301"/>
                  <a:gd name="T67" fmla="*/ 255 h 598"/>
                  <a:gd name="T68" fmla="*/ 50 w 301"/>
                  <a:gd name="T69" fmla="*/ 252 h 598"/>
                  <a:gd name="T70" fmla="*/ 48 w 301"/>
                  <a:gd name="T71" fmla="*/ 269 h 598"/>
                  <a:gd name="T72" fmla="*/ 36 w 301"/>
                  <a:gd name="T73" fmla="*/ 269 h 598"/>
                  <a:gd name="T74" fmla="*/ 14 w 301"/>
                  <a:gd name="T75" fmla="*/ 299 h 598"/>
                  <a:gd name="T76" fmla="*/ 8 w 301"/>
                  <a:gd name="T77" fmla="*/ 286 h 598"/>
                  <a:gd name="T78" fmla="*/ 12 w 301"/>
                  <a:gd name="T79" fmla="*/ 278 h 598"/>
                  <a:gd name="T80" fmla="*/ 7 w 301"/>
                  <a:gd name="T81" fmla="*/ 263 h 598"/>
                  <a:gd name="T82" fmla="*/ 13 w 301"/>
                  <a:gd name="T83" fmla="*/ 249 h 598"/>
                  <a:gd name="T84" fmla="*/ 12 w 301"/>
                  <a:gd name="T85" fmla="*/ 224 h 598"/>
                  <a:gd name="T86" fmla="*/ 0 w 301"/>
                  <a:gd name="T87" fmla="*/ 204 h 598"/>
                  <a:gd name="T88" fmla="*/ 16 w 301"/>
                  <a:gd name="T89" fmla="*/ 198 h 598"/>
                  <a:gd name="T90" fmla="*/ 33 w 301"/>
                  <a:gd name="T91" fmla="*/ 185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1"/>
                  <a:gd name="T139" fmla="*/ 0 h 598"/>
                  <a:gd name="T140" fmla="*/ 301 w 301"/>
                  <a:gd name="T141" fmla="*/ 598 h 5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1" h="598">
                    <a:moveTo>
                      <a:pt x="66" y="371"/>
                    </a:moveTo>
                    <a:lnTo>
                      <a:pt x="78" y="349"/>
                    </a:lnTo>
                    <a:lnTo>
                      <a:pt x="54" y="348"/>
                    </a:lnTo>
                    <a:lnTo>
                      <a:pt x="46" y="324"/>
                    </a:lnTo>
                    <a:lnTo>
                      <a:pt x="65" y="310"/>
                    </a:lnTo>
                    <a:lnTo>
                      <a:pt x="59" y="290"/>
                    </a:lnTo>
                    <a:lnTo>
                      <a:pt x="60" y="219"/>
                    </a:lnTo>
                    <a:lnTo>
                      <a:pt x="19" y="215"/>
                    </a:lnTo>
                    <a:lnTo>
                      <a:pt x="24" y="179"/>
                    </a:lnTo>
                    <a:lnTo>
                      <a:pt x="45" y="179"/>
                    </a:lnTo>
                    <a:lnTo>
                      <a:pt x="66" y="187"/>
                    </a:lnTo>
                    <a:lnTo>
                      <a:pt x="82" y="183"/>
                    </a:lnTo>
                    <a:lnTo>
                      <a:pt x="83" y="144"/>
                    </a:lnTo>
                    <a:lnTo>
                      <a:pt x="94" y="130"/>
                    </a:lnTo>
                    <a:lnTo>
                      <a:pt x="97" y="85"/>
                    </a:lnTo>
                    <a:lnTo>
                      <a:pt x="76" y="75"/>
                    </a:lnTo>
                    <a:lnTo>
                      <a:pt x="88" y="25"/>
                    </a:lnTo>
                    <a:lnTo>
                      <a:pt x="101" y="20"/>
                    </a:lnTo>
                    <a:lnTo>
                      <a:pt x="100" y="0"/>
                    </a:lnTo>
                    <a:lnTo>
                      <a:pt x="119" y="3"/>
                    </a:lnTo>
                    <a:lnTo>
                      <a:pt x="129" y="23"/>
                    </a:lnTo>
                    <a:lnTo>
                      <a:pt x="150" y="32"/>
                    </a:lnTo>
                    <a:lnTo>
                      <a:pt x="201" y="162"/>
                    </a:lnTo>
                    <a:lnTo>
                      <a:pt x="243" y="199"/>
                    </a:lnTo>
                    <a:lnTo>
                      <a:pt x="279" y="276"/>
                    </a:lnTo>
                    <a:lnTo>
                      <a:pt x="273" y="337"/>
                    </a:lnTo>
                    <a:lnTo>
                      <a:pt x="301" y="348"/>
                    </a:lnTo>
                    <a:lnTo>
                      <a:pt x="282" y="390"/>
                    </a:lnTo>
                    <a:lnTo>
                      <a:pt x="239" y="399"/>
                    </a:lnTo>
                    <a:lnTo>
                      <a:pt x="217" y="431"/>
                    </a:lnTo>
                    <a:lnTo>
                      <a:pt x="211" y="483"/>
                    </a:lnTo>
                    <a:lnTo>
                      <a:pt x="186" y="483"/>
                    </a:lnTo>
                    <a:lnTo>
                      <a:pt x="180" y="506"/>
                    </a:lnTo>
                    <a:lnTo>
                      <a:pt x="131" y="510"/>
                    </a:lnTo>
                    <a:lnTo>
                      <a:pt x="101" y="505"/>
                    </a:lnTo>
                    <a:lnTo>
                      <a:pt x="97" y="538"/>
                    </a:lnTo>
                    <a:lnTo>
                      <a:pt x="72" y="538"/>
                    </a:lnTo>
                    <a:lnTo>
                      <a:pt x="29" y="598"/>
                    </a:lnTo>
                    <a:lnTo>
                      <a:pt x="17" y="572"/>
                    </a:lnTo>
                    <a:lnTo>
                      <a:pt x="25" y="556"/>
                    </a:lnTo>
                    <a:lnTo>
                      <a:pt x="15" y="526"/>
                    </a:lnTo>
                    <a:lnTo>
                      <a:pt x="27" y="499"/>
                    </a:lnTo>
                    <a:lnTo>
                      <a:pt x="25" y="448"/>
                    </a:lnTo>
                    <a:lnTo>
                      <a:pt x="0" y="408"/>
                    </a:lnTo>
                    <a:lnTo>
                      <a:pt x="33" y="397"/>
                    </a:lnTo>
                    <a:lnTo>
                      <a:pt x="66" y="37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9" name="Freeform 28"/>
              <p:cNvSpPr>
                <a:spLocks/>
              </p:cNvSpPr>
              <p:nvPr/>
            </p:nvSpPr>
            <p:spPr bwMode="auto">
              <a:xfrm>
                <a:off x="2492" y="1760"/>
                <a:ext cx="317" cy="371"/>
              </a:xfrm>
              <a:custGeom>
                <a:avLst/>
                <a:gdLst>
                  <a:gd name="T0" fmla="*/ 264 w 633"/>
                  <a:gd name="T1" fmla="*/ 201 h 742"/>
                  <a:gd name="T2" fmla="*/ 264 w 633"/>
                  <a:gd name="T3" fmla="*/ 230 h 742"/>
                  <a:gd name="T4" fmla="*/ 258 w 633"/>
                  <a:gd name="T5" fmla="*/ 240 h 742"/>
                  <a:gd name="T6" fmla="*/ 268 w 633"/>
                  <a:gd name="T7" fmla="*/ 258 h 742"/>
                  <a:gd name="T8" fmla="*/ 284 w 633"/>
                  <a:gd name="T9" fmla="*/ 260 h 742"/>
                  <a:gd name="T10" fmla="*/ 297 w 633"/>
                  <a:gd name="T11" fmla="*/ 275 h 742"/>
                  <a:gd name="T12" fmla="*/ 305 w 633"/>
                  <a:gd name="T13" fmla="*/ 303 h 742"/>
                  <a:gd name="T14" fmla="*/ 316 w 633"/>
                  <a:gd name="T15" fmla="*/ 301 h 742"/>
                  <a:gd name="T16" fmla="*/ 317 w 633"/>
                  <a:gd name="T17" fmla="*/ 314 h 742"/>
                  <a:gd name="T18" fmla="*/ 301 w 633"/>
                  <a:gd name="T19" fmla="*/ 346 h 742"/>
                  <a:gd name="T20" fmla="*/ 273 w 633"/>
                  <a:gd name="T21" fmla="*/ 371 h 742"/>
                  <a:gd name="T22" fmla="*/ 261 w 633"/>
                  <a:gd name="T23" fmla="*/ 343 h 742"/>
                  <a:gd name="T24" fmla="*/ 250 w 633"/>
                  <a:gd name="T25" fmla="*/ 351 h 742"/>
                  <a:gd name="T26" fmla="*/ 240 w 633"/>
                  <a:gd name="T27" fmla="*/ 348 h 742"/>
                  <a:gd name="T28" fmla="*/ 238 w 633"/>
                  <a:gd name="T29" fmla="*/ 335 h 742"/>
                  <a:gd name="T30" fmla="*/ 220 w 633"/>
                  <a:gd name="T31" fmla="*/ 319 h 742"/>
                  <a:gd name="T32" fmla="*/ 201 w 633"/>
                  <a:gd name="T33" fmla="*/ 329 h 742"/>
                  <a:gd name="T34" fmla="*/ 196 w 633"/>
                  <a:gd name="T35" fmla="*/ 354 h 742"/>
                  <a:gd name="T36" fmla="*/ 177 w 633"/>
                  <a:gd name="T37" fmla="*/ 367 h 742"/>
                  <a:gd name="T38" fmla="*/ 139 w 633"/>
                  <a:gd name="T39" fmla="*/ 364 h 742"/>
                  <a:gd name="T40" fmla="*/ 129 w 633"/>
                  <a:gd name="T41" fmla="*/ 359 h 742"/>
                  <a:gd name="T42" fmla="*/ 124 w 633"/>
                  <a:gd name="T43" fmla="*/ 349 h 742"/>
                  <a:gd name="T44" fmla="*/ 114 w 633"/>
                  <a:gd name="T45" fmla="*/ 348 h 742"/>
                  <a:gd name="T46" fmla="*/ 106 w 633"/>
                  <a:gd name="T47" fmla="*/ 338 h 742"/>
                  <a:gd name="T48" fmla="*/ 106 w 633"/>
                  <a:gd name="T49" fmla="*/ 326 h 742"/>
                  <a:gd name="T50" fmla="*/ 100 w 633"/>
                  <a:gd name="T51" fmla="*/ 322 h 742"/>
                  <a:gd name="T52" fmla="*/ 91 w 633"/>
                  <a:gd name="T53" fmla="*/ 323 h 742"/>
                  <a:gd name="T54" fmla="*/ 85 w 633"/>
                  <a:gd name="T55" fmla="*/ 313 h 742"/>
                  <a:gd name="T56" fmla="*/ 79 w 633"/>
                  <a:gd name="T57" fmla="*/ 307 h 742"/>
                  <a:gd name="T58" fmla="*/ 69 w 633"/>
                  <a:gd name="T59" fmla="*/ 303 h 742"/>
                  <a:gd name="T60" fmla="*/ 42 w 633"/>
                  <a:gd name="T61" fmla="*/ 265 h 742"/>
                  <a:gd name="T62" fmla="*/ 24 w 633"/>
                  <a:gd name="T63" fmla="*/ 266 h 742"/>
                  <a:gd name="T64" fmla="*/ 6 w 633"/>
                  <a:gd name="T65" fmla="*/ 250 h 742"/>
                  <a:gd name="T66" fmla="*/ 0 w 633"/>
                  <a:gd name="T67" fmla="*/ 227 h 742"/>
                  <a:gd name="T68" fmla="*/ 16 w 633"/>
                  <a:gd name="T69" fmla="*/ 216 h 742"/>
                  <a:gd name="T70" fmla="*/ 33 w 633"/>
                  <a:gd name="T71" fmla="*/ 221 h 742"/>
                  <a:gd name="T72" fmla="*/ 64 w 633"/>
                  <a:gd name="T73" fmla="*/ 220 h 742"/>
                  <a:gd name="T74" fmla="*/ 90 w 633"/>
                  <a:gd name="T75" fmla="*/ 250 h 742"/>
                  <a:gd name="T76" fmla="*/ 105 w 633"/>
                  <a:gd name="T77" fmla="*/ 243 h 742"/>
                  <a:gd name="T78" fmla="*/ 96 w 633"/>
                  <a:gd name="T79" fmla="*/ 231 h 742"/>
                  <a:gd name="T80" fmla="*/ 98 w 633"/>
                  <a:gd name="T81" fmla="*/ 199 h 742"/>
                  <a:gd name="T82" fmla="*/ 108 w 633"/>
                  <a:gd name="T83" fmla="*/ 194 h 742"/>
                  <a:gd name="T84" fmla="*/ 112 w 633"/>
                  <a:gd name="T85" fmla="*/ 181 h 742"/>
                  <a:gd name="T86" fmla="*/ 96 w 633"/>
                  <a:gd name="T87" fmla="*/ 153 h 742"/>
                  <a:gd name="T88" fmla="*/ 86 w 633"/>
                  <a:gd name="T89" fmla="*/ 139 h 742"/>
                  <a:gd name="T90" fmla="*/ 59 w 633"/>
                  <a:gd name="T91" fmla="*/ 128 h 742"/>
                  <a:gd name="T92" fmla="*/ 25 w 633"/>
                  <a:gd name="T93" fmla="*/ 74 h 742"/>
                  <a:gd name="T94" fmla="*/ 32 w 633"/>
                  <a:gd name="T95" fmla="*/ 65 h 742"/>
                  <a:gd name="T96" fmla="*/ 60 w 633"/>
                  <a:gd name="T97" fmla="*/ 0 h 742"/>
                  <a:gd name="T98" fmla="*/ 183 w 633"/>
                  <a:gd name="T99" fmla="*/ 54 h 742"/>
                  <a:gd name="T100" fmla="*/ 258 w 633"/>
                  <a:gd name="T101" fmla="*/ 62 h 742"/>
                  <a:gd name="T102" fmla="*/ 261 w 633"/>
                  <a:gd name="T103" fmla="*/ 76 h 742"/>
                  <a:gd name="T104" fmla="*/ 289 w 633"/>
                  <a:gd name="T105" fmla="*/ 91 h 742"/>
                  <a:gd name="T106" fmla="*/ 273 w 633"/>
                  <a:gd name="T107" fmla="*/ 132 h 742"/>
                  <a:gd name="T108" fmla="*/ 256 w 633"/>
                  <a:gd name="T109" fmla="*/ 140 h 742"/>
                  <a:gd name="T110" fmla="*/ 262 w 633"/>
                  <a:gd name="T111" fmla="*/ 157 h 742"/>
                  <a:gd name="T112" fmla="*/ 245 w 633"/>
                  <a:gd name="T113" fmla="*/ 183 h 742"/>
                  <a:gd name="T114" fmla="*/ 229 w 633"/>
                  <a:gd name="T115" fmla="*/ 180 h 742"/>
                  <a:gd name="T116" fmla="*/ 238 w 633"/>
                  <a:gd name="T117" fmla="*/ 199 h 742"/>
                  <a:gd name="T118" fmla="*/ 264 w 633"/>
                  <a:gd name="T119" fmla="*/ 201 h 7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742"/>
                  <a:gd name="T182" fmla="*/ 633 w 633"/>
                  <a:gd name="T183" fmla="*/ 742 h 7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742">
                    <a:moveTo>
                      <a:pt x="527" y="402"/>
                    </a:moveTo>
                    <a:lnTo>
                      <a:pt x="528" y="460"/>
                    </a:lnTo>
                    <a:lnTo>
                      <a:pt x="515" y="480"/>
                    </a:lnTo>
                    <a:lnTo>
                      <a:pt x="535" y="515"/>
                    </a:lnTo>
                    <a:lnTo>
                      <a:pt x="567" y="520"/>
                    </a:lnTo>
                    <a:lnTo>
                      <a:pt x="594" y="550"/>
                    </a:lnTo>
                    <a:lnTo>
                      <a:pt x="609" y="606"/>
                    </a:lnTo>
                    <a:lnTo>
                      <a:pt x="632" y="602"/>
                    </a:lnTo>
                    <a:lnTo>
                      <a:pt x="633" y="627"/>
                    </a:lnTo>
                    <a:lnTo>
                      <a:pt x="602" y="692"/>
                    </a:lnTo>
                    <a:lnTo>
                      <a:pt x="546" y="742"/>
                    </a:lnTo>
                    <a:lnTo>
                      <a:pt x="522" y="686"/>
                    </a:lnTo>
                    <a:lnTo>
                      <a:pt x="499" y="702"/>
                    </a:lnTo>
                    <a:lnTo>
                      <a:pt x="479" y="696"/>
                    </a:lnTo>
                    <a:lnTo>
                      <a:pt x="476" y="670"/>
                    </a:lnTo>
                    <a:lnTo>
                      <a:pt x="440" y="638"/>
                    </a:lnTo>
                    <a:lnTo>
                      <a:pt x="402" y="657"/>
                    </a:lnTo>
                    <a:lnTo>
                      <a:pt x="391" y="707"/>
                    </a:lnTo>
                    <a:lnTo>
                      <a:pt x="353" y="734"/>
                    </a:lnTo>
                    <a:lnTo>
                      <a:pt x="278" y="727"/>
                    </a:lnTo>
                    <a:lnTo>
                      <a:pt x="257" y="718"/>
                    </a:lnTo>
                    <a:lnTo>
                      <a:pt x="247" y="698"/>
                    </a:lnTo>
                    <a:lnTo>
                      <a:pt x="228" y="695"/>
                    </a:lnTo>
                    <a:lnTo>
                      <a:pt x="212" y="675"/>
                    </a:lnTo>
                    <a:lnTo>
                      <a:pt x="212" y="652"/>
                    </a:lnTo>
                    <a:lnTo>
                      <a:pt x="200" y="643"/>
                    </a:lnTo>
                    <a:lnTo>
                      <a:pt x="181" y="645"/>
                    </a:lnTo>
                    <a:lnTo>
                      <a:pt x="170" y="625"/>
                    </a:lnTo>
                    <a:lnTo>
                      <a:pt x="157" y="613"/>
                    </a:lnTo>
                    <a:lnTo>
                      <a:pt x="138" y="606"/>
                    </a:lnTo>
                    <a:lnTo>
                      <a:pt x="83" y="530"/>
                    </a:lnTo>
                    <a:lnTo>
                      <a:pt x="47" y="532"/>
                    </a:lnTo>
                    <a:lnTo>
                      <a:pt x="11" y="501"/>
                    </a:lnTo>
                    <a:lnTo>
                      <a:pt x="0" y="455"/>
                    </a:lnTo>
                    <a:lnTo>
                      <a:pt x="31" y="433"/>
                    </a:lnTo>
                    <a:lnTo>
                      <a:pt x="65" y="442"/>
                    </a:lnTo>
                    <a:lnTo>
                      <a:pt x="127" y="441"/>
                    </a:lnTo>
                    <a:lnTo>
                      <a:pt x="179" y="500"/>
                    </a:lnTo>
                    <a:lnTo>
                      <a:pt x="210" y="486"/>
                    </a:lnTo>
                    <a:lnTo>
                      <a:pt x="191" y="463"/>
                    </a:lnTo>
                    <a:lnTo>
                      <a:pt x="195" y="398"/>
                    </a:lnTo>
                    <a:lnTo>
                      <a:pt x="216" y="389"/>
                    </a:lnTo>
                    <a:lnTo>
                      <a:pt x="224" y="361"/>
                    </a:lnTo>
                    <a:lnTo>
                      <a:pt x="191" y="305"/>
                    </a:lnTo>
                    <a:lnTo>
                      <a:pt x="171" y="278"/>
                    </a:lnTo>
                    <a:lnTo>
                      <a:pt x="117" y="256"/>
                    </a:lnTo>
                    <a:lnTo>
                      <a:pt x="49" y="147"/>
                    </a:lnTo>
                    <a:lnTo>
                      <a:pt x="63" y="129"/>
                    </a:lnTo>
                    <a:lnTo>
                      <a:pt x="119" y="0"/>
                    </a:lnTo>
                    <a:lnTo>
                      <a:pt x="365" y="108"/>
                    </a:lnTo>
                    <a:lnTo>
                      <a:pt x="515" y="125"/>
                    </a:lnTo>
                    <a:lnTo>
                      <a:pt x="522" y="151"/>
                    </a:lnTo>
                    <a:lnTo>
                      <a:pt x="577" y="182"/>
                    </a:lnTo>
                    <a:lnTo>
                      <a:pt x="545" y="264"/>
                    </a:lnTo>
                    <a:lnTo>
                      <a:pt x="512" y="279"/>
                    </a:lnTo>
                    <a:lnTo>
                      <a:pt x="523" y="314"/>
                    </a:lnTo>
                    <a:lnTo>
                      <a:pt x="489" y="365"/>
                    </a:lnTo>
                    <a:lnTo>
                      <a:pt x="457" y="359"/>
                    </a:lnTo>
                    <a:lnTo>
                      <a:pt x="475" y="398"/>
                    </a:lnTo>
                    <a:lnTo>
                      <a:pt x="527" y="40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0" name="Freeform 29"/>
              <p:cNvSpPr>
                <a:spLocks/>
              </p:cNvSpPr>
              <p:nvPr/>
            </p:nvSpPr>
            <p:spPr bwMode="auto">
              <a:xfrm>
                <a:off x="2404" y="1834"/>
                <a:ext cx="201" cy="176"/>
              </a:xfrm>
              <a:custGeom>
                <a:avLst/>
                <a:gdLst>
                  <a:gd name="T0" fmla="*/ 152 w 401"/>
                  <a:gd name="T1" fmla="*/ 147 h 353"/>
                  <a:gd name="T2" fmla="*/ 178 w 401"/>
                  <a:gd name="T3" fmla="*/ 176 h 353"/>
                  <a:gd name="T4" fmla="*/ 194 w 401"/>
                  <a:gd name="T5" fmla="*/ 169 h 353"/>
                  <a:gd name="T6" fmla="*/ 184 w 401"/>
                  <a:gd name="T7" fmla="*/ 158 h 353"/>
                  <a:gd name="T8" fmla="*/ 186 w 401"/>
                  <a:gd name="T9" fmla="*/ 125 h 353"/>
                  <a:gd name="T10" fmla="*/ 197 w 401"/>
                  <a:gd name="T11" fmla="*/ 121 h 353"/>
                  <a:gd name="T12" fmla="*/ 201 w 401"/>
                  <a:gd name="T13" fmla="*/ 107 h 353"/>
                  <a:gd name="T14" fmla="*/ 184 w 401"/>
                  <a:gd name="T15" fmla="*/ 79 h 353"/>
                  <a:gd name="T16" fmla="*/ 174 w 401"/>
                  <a:gd name="T17" fmla="*/ 65 h 353"/>
                  <a:gd name="T18" fmla="*/ 147 w 401"/>
                  <a:gd name="T19" fmla="*/ 54 h 353"/>
                  <a:gd name="T20" fmla="*/ 113 w 401"/>
                  <a:gd name="T21" fmla="*/ 0 h 353"/>
                  <a:gd name="T22" fmla="*/ 89 w 401"/>
                  <a:gd name="T23" fmla="*/ 16 h 353"/>
                  <a:gd name="T24" fmla="*/ 0 w 401"/>
                  <a:gd name="T25" fmla="*/ 81 h 353"/>
                  <a:gd name="T26" fmla="*/ 77 w 401"/>
                  <a:gd name="T27" fmla="*/ 145 h 353"/>
                  <a:gd name="T28" fmla="*/ 89 w 401"/>
                  <a:gd name="T29" fmla="*/ 154 h 353"/>
                  <a:gd name="T30" fmla="*/ 104 w 401"/>
                  <a:gd name="T31" fmla="*/ 143 h 353"/>
                  <a:gd name="T32" fmla="*/ 121 w 401"/>
                  <a:gd name="T33" fmla="*/ 147 h 353"/>
                  <a:gd name="T34" fmla="*/ 152 w 401"/>
                  <a:gd name="T35" fmla="*/ 147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1"/>
                  <a:gd name="T55" fmla="*/ 0 h 353"/>
                  <a:gd name="T56" fmla="*/ 401 w 401"/>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1" h="353">
                    <a:moveTo>
                      <a:pt x="304" y="294"/>
                    </a:moveTo>
                    <a:lnTo>
                      <a:pt x="356" y="353"/>
                    </a:lnTo>
                    <a:lnTo>
                      <a:pt x="387" y="339"/>
                    </a:lnTo>
                    <a:lnTo>
                      <a:pt x="368" y="316"/>
                    </a:lnTo>
                    <a:lnTo>
                      <a:pt x="372" y="251"/>
                    </a:lnTo>
                    <a:lnTo>
                      <a:pt x="393" y="242"/>
                    </a:lnTo>
                    <a:lnTo>
                      <a:pt x="401" y="214"/>
                    </a:lnTo>
                    <a:lnTo>
                      <a:pt x="368" y="158"/>
                    </a:lnTo>
                    <a:lnTo>
                      <a:pt x="348" y="131"/>
                    </a:lnTo>
                    <a:lnTo>
                      <a:pt x="294" y="109"/>
                    </a:lnTo>
                    <a:lnTo>
                      <a:pt x="226" y="0"/>
                    </a:lnTo>
                    <a:lnTo>
                      <a:pt x="177" y="32"/>
                    </a:lnTo>
                    <a:lnTo>
                      <a:pt x="0" y="162"/>
                    </a:lnTo>
                    <a:lnTo>
                      <a:pt x="154" y="291"/>
                    </a:lnTo>
                    <a:lnTo>
                      <a:pt x="177" y="308"/>
                    </a:lnTo>
                    <a:lnTo>
                      <a:pt x="208" y="286"/>
                    </a:lnTo>
                    <a:lnTo>
                      <a:pt x="242" y="295"/>
                    </a:lnTo>
                    <a:lnTo>
                      <a:pt x="304" y="29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1" name="Freeform 30"/>
              <p:cNvSpPr>
                <a:spLocks/>
              </p:cNvSpPr>
              <p:nvPr/>
            </p:nvSpPr>
            <p:spPr bwMode="auto">
              <a:xfrm>
                <a:off x="2441" y="1980"/>
                <a:ext cx="166" cy="259"/>
              </a:xfrm>
              <a:custGeom>
                <a:avLst/>
                <a:gdLst>
                  <a:gd name="T0" fmla="*/ 65 w 331"/>
                  <a:gd name="T1" fmla="*/ 255 h 519"/>
                  <a:gd name="T2" fmla="*/ 86 w 331"/>
                  <a:gd name="T3" fmla="*/ 254 h 519"/>
                  <a:gd name="T4" fmla="*/ 94 w 331"/>
                  <a:gd name="T5" fmla="*/ 259 h 519"/>
                  <a:gd name="T6" fmla="*/ 106 w 331"/>
                  <a:gd name="T7" fmla="*/ 250 h 519"/>
                  <a:gd name="T8" fmla="*/ 105 w 331"/>
                  <a:gd name="T9" fmla="*/ 243 h 519"/>
                  <a:gd name="T10" fmla="*/ 120 w 331"/>
                  <a:gd name="T11" fmla="*/ 245 h 519"/>
                  <a:gd name="T12" fmla="*/ 125 w 331"/>
                  <a:gd name="T13" fmla="*/ 236 h 519"/>
                  <a:gd name="T14" fmla="*/ 127 w 331"/>
                  <a:gd name="T15" fmla="*/ 218 h 519"/>
                  <a:gd name="T16" fmla="*/ 138 w 331"/>
                  <a:gd name="T17" fmla="*/ 218 h 519"/>
                  <a:gd name="T18" fmla="*/ 148 w 331"/>
                  <a:gd name="T19" fmla="*/ 222 h 519"/>
                  <a:gd name="T20" fmla="*/ 156 w 331"/>
                  <a:gd name="T21" fmla="*/ 220 h 519"/>
                  <a:gd name="T22" fmla="*/ 157 w 331"/>
                  <a:gd name="T23" fmla="*/ 200 h 519"/>
                  <a:gd name="T24" fmla="*/ 162 w 331"/>
                  <a:gd name="T25" fmla="*/ 193 h 519"/>
                  <a:gd name="T26" fmla="*/ 164 w 331"/>
                  <a:gd name="T27" fmla="*/ 171 h 519"/>
                  <a:gd name="T28" fmla="*/ 153 w 331"/>
                  <a:gd name="T29" fmla="*/ 166 h 519"/>
                  <a:gd name="T30" fmla="*/ 159 w 331"/>
                  <a:gd name="T31" fmla="*/ 141 h 519"/>
                  <a:gd name="T32" fmla="*/ 166 w 331"/>
                  <a:gd name="T33" fmla="*/ 138 h 519"/>
                  <a:gd name="T34" fmla="*/ 165 w 331"/>
                  <a:gd name="T35" fmla="*/ 128 h 519"/>
                  <a:gd name="T36" fmla="*/ 157 w 331"/>
                  <a:gd name="T37" fmla="*/ 118 h 519"/>
                  <a:gd name="T38" fmla="*/ 157 w 331"/>
                  <a:gd name="T39" fmla="*/ 107 h 519"/>
                  <a:gd name="T40" fmla="*/ 151 w 331"/>
                  <a:gd name="T41" fmla="*/ 102 h 519"/>
                  <a:gd name="T42" fmla="*/ 142 w 331"/>
                  <a:gd name="T43" fmla="*/ 103 h 519"/>
                  <a:gd name="T44" fmla="*/ 136 w 331"/>
                  <a:gd name="T45" fmla="*/ 93 h 519"/>
                  <a:gd name="T46" fmla="*/ 130 w 331"/>
                  <a:gd name="T47" fmla="*/ 87 h 519"/>
                  <a:gd name="T48" fmla="*/ 120 w 331"/>
                  <a:gd name="T49" fmla="*/ 84 h 519"/>
                  <a:gd name="T50" fmla="*/ 93 w 331"/>
                  <a:gd name="T51" fmla="*/ 46 h 519"/>
                  <a:gd name="T52" fmla="*/ 75 w 331"/>
                  <a:gd name="T53" fmla="*/ 47 h 519"/>
                  <a:gd name="T54" fmla="*/ 57 w 331"/>
                  <a:gd name="T55" fmla="*/ 31 h 519"/>
                  <a:gd name="T56" fmla="*/ 51 w 331"/>
                  <a:gd name="T57" fmla="*/ 8 h 519"/>
                  <a:gd name="T58" fmla="*/ 40 w 331"/>
                  <a:gd name="T59" fmla="*/ 0 h 519"/>
                  <a:gd name="T60" fmla="*/ 0 w 331"/>
                  <a:gd name="T61" fmla="*/ 123 h 519"/>
                  <a:gd name="T62" fmla="*/ 15 w 331"/>
                  <a:gd name="T63" fmla="*/ 196 h 519"/>
                  <a:gd name="T64" fmla="*/ 25 w 331"/>
                  <a:gd name="T65" fmla="*/ 191 h 519"/>
                  <a:gd name="T66" fmla="*/ 31 w 331"/>
                  <a:gd name="T67" fmla="*/ 206 h 519"/>
                  <a:gd name="T68" fmla="*/ 27 w 331"/>
                  <a:gd name="T69" fmla="*/ 209 h 519"/>
                  <a:gd name="T70" fmla="*/ 33 w 331"/>
                  <a:gd name="T71" fmla="*/ 224 h 519"/>
                  <a:gd name="T72" fmla="*/ 61 w 331"/>
                  <a:gd name="T73" fmla="*/ 244 h 519"/>
                  <a:gd name="T74" fmla="*/ 65 w 331"/>
                  <a:gd name="T75" fmla="*/ 255 h 5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
                  <a:gd name="T115" fmla="*/ 0 h 519"/>
                  <a:gd name="T116" fmla="*/ 331 w 331"/>
                  <a:gd name="T117" fmla="*/ 519 h 5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 h="519">
                    <a:moveTo>
                      <a:pt x="129" y="510"/>
                    </a:moveTo>
                    <a:lnTo>
                      <a:pt x="171" y="508"/>
                    </a:lnTo>
                    <a:lnTo>
                      <a:pt x="188" y="519"/>
                    </a:lnTo>
                    <a:lnTo>
                      <a:pt x="211" y="501"/>
                    </a:lnTo>
                    <a:lnTo>
                      <a:pt x="209" y="486"/>
                    </a:lnTo>
                    <a:lnTo>
                      <a:pt x="239" y="490"/>
                    </a:lnTo>
                    <a:lnTo>
                      <a:pt x="249" y="472"/>
                    </a:lnTo>
                    <a:lnTo>
                      <a:pt x="254" y="436"/>
                    </a:lnTo>
                    <a:lnTo>
                      <a:pt x="275" y="436"/>
                    </a:lnTo>
                    <a:lnTo>
                      <a:pt x="296" y="444"/>
                    </a:lnTo>
                    <a:lnTo>
                      <a:pt x="312" y="440"/>
                    </a:lnTo>
                    <a:lnTo>
                      <a:pt x="313" y="401"/>
                    </a:lnTo>
                    <a:lnTo>
                      <a:pt x="324" y="387"/>
                    </a:lnTo>
                    <a:lnTo>
                      <a:pt x="327" y="342"/>
                    </a:lnTo>
                    <a:lnTo>
                      <a:pt x="306" y="332"/>
                    </a:lnTo>
                    <a:lnTo>
                      <a:pt x="318" y="282"/>
                    </a:lnTo>
                    <a:lnTo>
                      <a:pt x="331" y="277"/>
                    </a:lnTo>
                    <a:lnTo>
                      <a:pt x="330" y="257"/>
                    </a:lnTo>
                    <a:lnTo>
                      <a:pt x="314" y="237"/>
                    </a:lnTo>
                    <a:lnTo>
                      <a:pt x="314" y="214"/>
                    </a:lnTo>
                    <a:lnTo>
                      <a:pt x="302" y="205"/>
                    </a:lnTo>
                    <a:lnTo>
                      <a:pt x="283" y="207"/>
                    </a:lnTo>
                    <a:lnTo>
                      <a:pt x="272" y="187"/>
                    </a:lnTo>
                    <a:lnTo>
                      <a:pt x="259" y="175"/>
                    </a:lnTo>
                    <a:lnTo>
                      <a:pt x="240" y="168"/>
                    </a:lnTo>
                    <a:lnTo>
                      <a:pt x="185" y="92"/>
                    </a:lnTo>
                    <a:lnTo>
                      <a:pt x="149" y="94"/>
                    </a:lnTo>
                    <a:lnTo>
                      <a:pt x="113" y="63"/>
                    </a:lnTo>
                    <a:lnTo>
                      <a:pt x="102" y="17"/>
                    </a:lnTo>
                    <a:lnTo>
                      <a:pt x="79" y="0"/>
                    </a:lnTo>
                    <a:lnTo>
                      <a:pt x="0" y="246"/>
                    </a:lnTo>
                    <a:lnTo>
                      <a:pt x="29" y="392"/>
                    </a:lnTo>
                    <a:lnTo>
                      <a:pt x="50" y="383"/>
                    </a:lnTo>
                    <a:lnTo>
                      <a:pt x="62" y="412"/>
                    </a:lnTo>
                    <a:lnTo>
                      <a:pt x="53" y="419"/>
                    </a:lnTo>
                    <a:lnTo>
                      <a:pt x="66" y="449"/>
                    </a:lnTo>
                    <a:lnTo>
                      <a:pt x="121" y="489"/>
                    </a:lnTo>
                    <a:lnTo>
                      <a:pt x="129" y="5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2" name="Freeform 31"/>
              <p:cNvSpPr>
                <a:spLocks/>
              </p:cNvSpPr>
              <p:nvPr/>
            </p:nvSpPr>
            <p:spPr bwMode="auto">
              <a:xfrm>
                <a:off x="2632" y="2080"/>
                <a:ext cx="133" cy="202"/>
              </a:xfrm>
              <a:custGeom>
                <a:avLst/>
                <a:gdLst>
                  <a:gd name="T0" fmla="*/ 115 w 268"/>
                  <a:gd name="T1" fmla="*/ 79 h 405"/>
                  <a:gd name="T2" fmla="*/ 133 w 268"/>
                  <a:gd name="T3" fmla="*/ 52 h 405"/>
                  <a:gd name="T4" fmla="*/ 121 w 268"/>
                  <a:gd name="T5" fmla="*/ 24 h 405"/>
                  <a:gd name="T6" fmla="*/ 110 w 268"/>
                  <a:gd name="T7" fmla="*/ 32 h 405"/>
                  <a:gd name="T8" fmla="*/ 100 w 268"/>
                  <a:gd name="T9" fmla="*/ 29 h 405"/>
                  <a:gd name="T10" fmla="*/ 98 w 268"/>
                  <a:gd name="T11" fmla="*/ 16 h 405"/>
                  <a:gd name="T12" fmla="*/ 80 w 268"/>
                  <a:gd name="T13" fmla="*/ 0 h 405"/>
                  <a:gd name="T14" fmla="*/ 62 w 268"/>
                  <a:gd name="T15" fmla="*/ 9 h 405"/>
                  <a:gd name="T16" fmla="*/ 56 w 268"/>
                  <a:gd name="T17" fmla="*/ 34 h 405"/>
                  <a:gd name="T18" fmla="*/ 37 w 268"/>
                  <a:gd name="T19" fmla="*/ 48 h 405"/>
                  <a:gd name="T20" fmla="*/ 0 w 268"/>
                  <a:gd name="T21" fmla="*/ 44 h 405"/>
                  <a:gd name="T22" fmla="*/ 25 w 268"/>
                  <a:gd name="T23" fmla="*/ 109 h 405"/>
                  <a:gd name="T24" fmla="*/ 46 w 268"/>
                  <a:gd name="T25" fmla="*/ 128 h 405"/>
                  <a:gd name="T26" fmla="*/ 64 w 268"/>
                  <a:gd name="T27" fmla="*/ 166 h 405"/>
                  <a:gd name="T28" fmla="*/ 61 w 268"/>
                  <a:gd name="T29" fmla="*/ 197 h 405"/>
                  <a:gd name="T30" fmla="*/ 75 w 268"/>
                  <a:gd name="T31" fmla="*/ 202 h 405"/>
                  <a:gd name="T32" fmla="*/ 85 w 268"/>
                  <a:gd name="T33" fmla="*/ 175 h 405"/>
                  <a:gd name="T34" fmla="*/ 95 w 268"/>
                  <a:gd name="T35" fmla="*/ 136 h 405"/>
                  <a:gd name="T36" fmla="*/ 99 w 268"/>
                  <a:gd name="T37" fmla="*/ 102 h 405"/>
                  <a:gd name="T38" fmla="*/ 115 w 268"/>
                  <a:gd name="T39" fmla="*/ 79 h 4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405"/>
                  <a:gd name="T62" fmla="*/ 268 w 268"/>
                  <a:gd name="T63" fmla="*/ 405 h 4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405">
                    <a:moveTo>
                      <a:pt x="231" y="159"/>
                    </a:moveTo>
                    <a:lnTo>
                      <a:pt x="268" y="104"/>
                    </a:lnTo>
                    <a:lnTo>
                      <a:pt x="244" y="48"/>
                    </a:lnTo>
                    <a:lnTo>
                      <a:pt x="221" y="64"/>
                    </a:lnTo>
                    <a:lnTo>
                      <a:pt x="201" y="58"/>
                    </a:lnTo>
                    <a:lnTo>
                      <a:pt x="198" y="32"/>
                    </a:lnTo>
                    <a:lnTo>
                      <a:pt x="162" y="0"/>
                    </a:lnTo>
                    <a:lnTo>
                      <a:pt x="124" y="19"/>
                    </a:lnTo>
                    <a:lnTo>
                      <a:pt x="113" y="69"/>
                    </a:lnTo>
                    <a:lnTo>
                      <a:pt x="75" y="96"/>
                    </a:lnTo>
                    <a:lnTo>
                      <a:pt x="0" y="89"/>
                    </a:lnTo>
                    <a:lnTo>
                      <a:pt x="51" y="219"/>
                    </a:lnTo>
                    <a:lnTo>
                      <a:pt x="93" y="256"/>
                    </a:lnTo>
                    <a:lnTo>
                      <a:pt x="129" y="333"/>
                    </a:lnTo>
                    <a:lnTo>
                      <a:pt x="123" y="394"/>
                    </a:lnTo>
                    <a:lnTo>
                      <a:pt x="151" y="405"/>
                    </a:lnTo>
                    <a:lnTo>
                      <a:pt x="171" y="351"/>
                    </a:lnTo>
                    <a:lnTo>
                      <a:pt x="191" y="273"/>
                    </a:lnTo>
                    <a:lnTo>
                      <a:pt x="199" y="205"/>
                    </a:lnTo>
                    <a:lnTo>
                      <a:pt x="231" y="15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3" name="Freeform 32"/>
              <p:cNvSpPr>
                <a:spLocks/>
              </p:cNvSpPr>
              <p:nvPr/>
            </p:nvSpPr>
            <p:spPr bwMode="auto">
              <a:xfrm>
                <a:off x="2320" y="1727"/>
                <a:ext cx="172" cy="188"/>
              </a:xfrm>
              <a:custGeom>
                <a:avLst/>
                <a:gdLst>
                  <a:gd name="T0" fmla="*/ 0 w 345"/>
                  <a:gd name="T1" fmla="*/ 99 h 376"/>
                  <a:gd name="T2" fmla="*/ 19 w 345"/>
                  <a:gd name="T3" fmla="*/ 111 h 376"/>
                  <a:gd name="T4" fmla="*/ 84 w 345"/>
                  <a:gd name="T5" fmla="*/ 188 h 376"/>
                  <a:gd name="T6" fmla="*/ 172 w 345"/>
                  <a:gd name="T7" fmla="*/ 123 h 376"/>
                  <a:gd name="T8" fmla="*/ 161 w 345"/>
                  <a:gd name="T9" fmla="*/ 110 h 376"/>
                  <a:gd name="T10" fmla="*/ 149 w 345"/>
                  <a:gd name="T11" fmla="*/ 102 h 376"/>
                  <a:gd name="T12" fmla="*/ 148 w 345"/>
                  <a:gd name="T13" fmla="*/ 94 h 376"/>
                  <a:gd name="T14" fmla="*/ 152 w 345"/>
                  <a:gd name="T15" fmla="*/ 87 h 376"/>
                  <a:gd name="T16" fmla="*/ 125 w 345"/>
                  <a:gd name="T17" fmla="*/ 66 h 376"/>
                  <a:gd name="T18" fmla="*/ 119 w 345"/>
                  <a:gd name="T19" fmla="*/ 68 h 376"/>
                  <a:gd name="T20" fmla="*/ 118 w 345"/>
                  <a:gd name="T21" fmla="*/ 59 h 376"/>
                  <a:gd name="T22" fmla="*/ 104 w 345"/>
                  <a:gd name="T23" fmla="*/ 54 h 376"/>
                  <a:gd name="T24" fmla="*/ 91 w 345"/>
                  <a:gd name="T25" fmla="*/ 46 h 376"/>
                  <a:gd name="T26" fmla="*/ 87 w 345"/>
                  <a:gd name="T27" fmla="*/ 39 h 376"/>
                  <a:gd name="T28" fmla="*/ 79 w 345"/>
                  <a:gd name="T29" fmla="*/ 34 h 376"/>
                  <a:gd name="T30" fmla="*/ 77 w 345"/>
                  <a:gd name="T31" fmla="*/ 25 h 376"/>
                  <a:gd name="T32" fmla="*/ 70 w 345"/>
                  <a:gd name="T33" fmla="*/ 23 h 376"/>
                  <a:gd name="T34" fmla="*/ 53 w 345"/>
                  <a:gd name="T35" fmla="*/ 23 h 376"/>
                  <a:gd name="T36" fmla="*/ 44 w 345"/>
                  <a:gd name="T37" fmla="*/ 12 h 376"/>
                  <a:gd name="T38" fmla="*/ 32 w 345"/>
                  <a:gd name="T39" fmla="*/ 5 h 376"/>
                  <a:gd name="T40" fmla="*/ 13 w 345"/>
                  <a:gd name="T41" fmla="*/ 0 h 376"/>
                  <a:gd name="T42" fmla="*/ 16 w 345"/>
                  <a:gd name="T43" fmla="*/ 36 h 376"/>
                  <a:gd name="T44" fmla="*/ 0 w 345"/>
                  <a:gd name="T45" fmla="*/ 99 h 3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5"/>
                  <a:gd name="T70" fmla="*/ 0 h 376"/>
                  <a:gd name="T71" fmla="*/ 345 w 345"/>
                  <a:gd name="T72" fmla="*/ 376 h 3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5" h="376">
                    <a:moveTo>
                      <a:pt x="0" y="199"/>
                    </a:moveTo>
                    <a:lnTo>
                      <a:pt x="39" y="223"/>
                    </a:lnTo>
                    <a:lnTo>
                      <a:pt x="168" y="376"/>
                    </a:lnTo>
                    <a:lnTo>
                      <a:pt x="345" y="246"/>
                    </a:lnTo>
                    <a:lnTo>
                      <a:pt x="322" y="221"/>
                    </a:lnTo>
                    <a:lnTo>
                      <a:pt x="299" y="204"/>
                    </a:lnTo>
                    <a:lnTo>
                      <a:pt x="297" y="189"/>
                    </a:lnTo>
                    <a:lnTo>
                      <a:pt x="305" y="173"/>
                    </a:lnTo>
                    <a:lnTo>
                      <a:pt x="250" y="132"/>
                    </a:lnTo>
                    <a:lnTo>
                      <a:pt x="238" y="135"/>
                    </a:lnTo>
                    <a:lnTo>
                      <a:pt x="236" y="118"/>
                    </a:lnTo>
                    <a:lnTo>
                      <a:pt x="209" y="108"/>
                    </a:lnTo>
                    <a:lnTo>
                      <a:pt x="183" y="92"/>
                    </a:lnTo>
                    <a:lnTo>
                      <a:pt x="174" y="77"/>
                    </a:lnTo>
                    <a:lnTo>
                      <a:pt x="159" y="68"/>
                    </a:lnTo>
                    <a:lnTo>
                      <a:pt x="154" y="51"/>
                    </a:lnTo>
                    <a:lnTo>
                      <a:pt x="140" y="46"/>
                    </a:lnTo>
                    <a:lnTo>
                      <a:pt x="107" y="45"/>
                    </a:lnTo>
                    <a:lnTo>
                      <a:pt x="88" y="23"/>
                    </a:lnTo>
                    <a:lnTo>
                      <a:pt x="64" y="9"/>
                    </a:lnTo>
                    <a:lnTo>
                      <a:pt x="27" y="0"/>
                    </a:lnTo>
                    <a:lnTo>
                      <a:pt x="32" y="71"/>
                    </a:lnTo>
                    <a:lnTo>
                      <a:pt x="0" y="19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4" name="Freeform 33"/>
              <p:cNvSpPr>
                <a:spLocks/>
              </p:cNvSpPr>
              <p:nvPr/>
            </p:nvSpPr>
            <p:spPr bwMode="auto">
              <a:xfrm>
                <a:off x="1906" y="3091"/>
                <a:ext cx="165" cy="219"/>
              </a:xfrm>
              <a:custGeom>
                <a:avLst/>
                <a:gdLst>
                  <a:gd name="T0" fmla="*/ 38 w 329"/>
                  <a:gd name="T1" fmla="*/ 8 h 437"/>
                  <a:gd name="T2" fmla="*/ 69 w 329"/>
                  <a:gd name="T3" fmla="*/ 0 h 437"/>
                  <a:gd name="T4" fmla="*/ 86 w 329"/>
                  <a:gd name="T5" fmla="*/ 19 h 437"/>
                  <a:gd name="T6" fmla="*/ 126 w 329"/>
                  <a:gd name="T7" fmla="*/ 32 h 437"/>
                  <a:gd name="T8" fmla="*/ 153 w 329"/>
                  <a:gd name="T9" fmla="*/ 56 h 437"/>
                  <a:gd name="T10" fmla="*/ 152 w 329"/>
                  <a:gd name="T11" fmla="*/ 69 h 437"/>
                  <a:gd name="T12" fmla="*/ 165 w 329"/>
                  <a:gd name="T13" fmla="*/ 86 h 437"/>
                  <a:gd name="T14" fmla="*/ 143 w 329"/>
                  <a:gd name="T15" fmla="*/ 130 h 437"/>
                  <a:gd name="T16" fmla="*/ 111 w 329"/>
                  <a:gd name="T17" fmla="*/ 219 h 437"/>
                  <a:gd name="T18" fmla="*/ 83 w 329"/>
                  <a:gd name="T19" fmla="*/ 201 h 437"/>
                  <a:gd name="T20" fmla="*/ 71 w 329"/>
                  <a:gd name="T21" fmla="*/ 177 h 437"/>
                  <a:gd name="T22" fmla="*/ 66 w 329"/>
                  <a:gd name="T23" fmla="*/ 144 h 437"/>
                  <a:gd name="T24" fmla="*/ 0 w 329"/>
                  <a:gd name="T25" fmla="*/ 43 h 437"/>
                  <a:gd name="T26" fmla="*/ 15 w 329"/>
                  <a:gd name="T27" fmla="*/ 20 h 437"/>
                  <a:gd name="T28" fmla="*/ 32 w 329"/>
                  <a:gd name="T29" fmla="*/ 20 h 437"/>
                  <a:gd name="T30" fmla="*/ 38 w 329"/>
                  <a:gd name="T31" fmla="*/ 8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9"/>
                  <a:gd name="T49" fmla="*/ 0 h 437"/>
                  <a:gd name="T50" fmla="*/ 329 w 329"/>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9" h="437">
                    <a:moveTo>
                      <a:pt x="75" y="15"/>
                    </a:moveTo>
                    <a:lnTo>
                      <a:pt x="138" y="0"/>
                    </a:lnTo>
                    <a:lnTo>
                      <a:pt x="171" y="37"/>
                    </a:lnTo>
                    <a:lnTo>
                      <a:pt x="251" y="63"/>
                    </a:lnTo>
                    <a:lnTo>
                      <a:pt x="305" y="111"/>
                    </a:lnTo>
                    <a:lnTo>
                      <a:pt x="304" y="137"/>
                    </a:lnTo>
                    <a:lnTo>
                      <a:pt x="329" y="172"/>
                    </a:lnTo>
                    <a:lnTo>
                      <a:pt x="285" y="260"/>
                    </a:lnTo>
                    <a:lnTo>
                      <a:pt x="221" y="437"/>
                    </a:lnTo>
                    <a:lnTo>
                      <a:pt x="166" y="402"/>
                    </a:lnTo>
                    <a:lnTo>
                      <a:pt x="141" y="354"/>
                    </a:lnTo>
                    <a:lnTo>
                      <a:pt x="132" y="288"/>
                    </a:lnTo>
                    <a:lnTo>
                      <a:pt x="0" y="86"/>
                    </a:lnTo>
                    <a:lnTo>
                      <a:pt x="29" y="40"/>
                    </a:lnTo>
                    <a:lnTo>
                      <a:pt x="63" y="40"/>
                    </a:lnTo>
                    <a:lnTo>
                      <a:pt x="75" y="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5" name="Freeform 34"/>
              <p:cNvSpPr>
                <a:spLocks/>
              </p:cNvSpPr>
              <p:nvPr/>
            </p:nvSpPr>
            <p:spPr bwMode="auto">
              <a:xfrm>
                <a:off x="2035" y="2876"/>
                <a:ext cx="217" cy="141"/>
              </a:xfrm>
              <a:custGeom>
                <a:avLst/>
                <a:gdLst>
                  <a:gd name="T0" fmla="*/ 149 w 435"/>
                  <a:gd name="T1" fmla="*/ 141 h 282"/>
                  <a:gd name="T2" fmla="*/ 179 w 435"/>
                  <a:gd name="T3" fmla="*/ 127 h 282"/>
                  <a:gd name="T4" fmla="*/ 194 w 435"/>
                  <a:gd name="T5" fmla="*/ 134 h 282"/>
                  <a:gd name="T6" fmla="*/ 200 w 435"/>
                  <a:gd name="T7" fmla="*/ 102 h 282"/>
                  <a:gd name="T8" fmla="*/ 211 w 435"/>
                  <a:gd name="T9" fmla="*/ 81 h 282"/>
                  <a:gd name="T10" fmla="*/ 217 w 435"/>
                  <a:gd name="T11" fmla="*/ 34 h 282"/>
                  <a:gd name="T12" fmla="*/ 194 w 435"/>
                  <a:gd name="T13" fmla="*/ 27 h 282"/>
                  <a:gd name="T14" fmla="*/ 180 w 435"/>
                  <a:gd name="T15" fmla="*/ 29 h 282"/>
                  <a:gd name="T16" fmla="*/ 166 w 435"/>
                  <a:gd name="T17" fmla="*/ 22 h 282"/>
                  <a:gd name="T18" fmla="*/ 158 w 435"/>
                  <a:gd name="T19" fmla="*/ 27 h 282"/>
                  <a:gd name="T20" fmla="*/ 139 w 435"/>
                  <a:gd name="T21" fmla="*/ 21 h 282"/>
                  <a:gd name="T22" fmla="*/ 129 w 435"/>
                  <a:gd name="T23" fmla="*/ 23 h 282"/>
                  <a:gd name="T24" fmla="*/ 112 w 435"/>
                  <a:gd name="T25" fmla="*/ 12 h 282"/>
                  <a:gd name="T26" fmla="*/ 69 w 435"/>
                  <a:gd name="T27" fmla="*/ 1 h 282"/>
                  <a:gd name="T28" fmla="*/ 27 w 435"/>
                  <a:gd name="T29" fmla="*/ 0 h 282"/>
                  <a:gd name="T30" fmla="*/ 0 w 435"/>
                  <a:gd name="T31" fmla="*/ 1 h 282"/>
                  <a:gd name="T32" fmla="*/ 100 w 435"/>
                  <a:gd name="T33" fmla="*/ 66 h 282"/>
                  <a:gd name="T34" fmla="*/ 112 w 435"/>
                  <a:gd name="T35" fmla="*/ 95 h 282"/>
                  <a:gd name="T36" fmla="*/ 138 w 435"/>
                  <a:gd name="T37" fmla="*/ 139 h 282"/>
                  <a:gd name="T38" fmla="*/ 149 w 435"/>
                  <a:gd name="T39" fmla="*/ 141 h 2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282"/>
                  <a:gd name="T62" fmla="*/ 435 w 435"/>
                  <a:gd name="T63" fmla="*/ 282 h 2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282">
                    <a:moveTo>
                      <a:pt x="299" y="282"/>
                    </a:moveTo>
                    <a:lnTo>
                      <a:pt x="358" y="254"/>
                    </a:lnTo>
                    <a:lnTo>
                      <a:pt x="389" y="267"/>
                    </a:lnTo>
                    <a:lnTo>
                      <a:pt x="401" y="205"/>
                    </a:lnTo>
                    <a:lnTo>
                      <a:pt x="423" y="162"/>
                    </a:lnTo>
                    <a:lnTo>
                      <a:pt x="435" y="68"/>
                    </a:lnTo>
                    <a:lnTo>
                      <a:pt x="388" y="54"/>
                    </a:lnTo>
                    <a:lnTo>
                      <a:pt x="360" y="59"/>
                    </a:lnTo>
                    <a:lnTo>
                      <a:pt x="332" y="45"/>
                    </a:lnTo>
                    <a:lnTo>
                      <a:pt x="316" y="54"/>
                    </a:lnTo>
                    <a:lnTo>
                      <a:pt x="278" y="43"/>
                    </a:lnTo>
                    <a:lnTo>
                      <a:pt x="258" y="46"/>
                    </a:lnTo>
                    <a:lnTo>
                      <a:pt x="225" y="25"/>
                    </a:lnTo>
                    <a:lnTo>
                      <a:pt x="138" y="3"/>
                    </a:lnTo>
                    <a:lnTo>
                      <a:pt x="54" y="0"/>
                    </a:lnTo>
                    <a:lnTo>
                      <a:pt x="0" y="3"/>
                    </a:lnTo>
                    <a:lnTo>
                      <a:pt x="201" y="131"/>
                    </a:lnTo>
                    <a:lnTo>
                      <a:pt x="224" y="190"/>
                    </a:lnTo>
                    <a:lnTo>
                      <a:pt x="276" y="277"/>
                    </a:lnTo>
                    <a:lnTo>
                      <a:pt x="299" y="28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6" name="Freeform 35"/>
              <p:cNvSpPr>
                <a:spLocks/>
              </p:cNvSpPr>
              <p:nvPr/>
            </p:nvSpPr>
            <p:spPr bwMode="auto">
              <a:xfrm>
                <a:off x="1793" y="2840"/>
                <a:ext cx="329" cy="301"/>
              </a:xfrm>
              <a:custGeom>
                <a:avLst/>
                <a:gdLst>
                  <a:gd name="T0" fmla="*/ 150 w 657"/>
                  <a:gd name="T1" fmla="*/ 259 h 604"/>
                  <a:gd name="T2" fmla="*/ 182 w 657"/>
                  <a:gd name="T3" fmla="*/ 251 h 604"/>
                  <a:gd name="T4" fmla="*/ 198 w 657"/>
                  <a:gd name="T5" fmla="*/ 270 h 604"/>
                  <a:gd name="T6" fmla="*/ 238 w 657"/>
                  <a:gd name="T7" fmla="*/ 283 h 604"/>
                  <a:gd name="T8" fmla="*/ 280 w 657"/>
                  <a:gd name="T9" fmla="*/ 244 h 604"/>
                  <a:gd name="T10" fmla="*/ 329 w 657"/>
                  <a:gd name="T11" fmla="*/ 249 h 604"/>
                  <a:gd name="T12" fmla="*/ 278 w 657"/>
                  <a:gd name="T13" fmla="*/ 194 h 604"/>
                  <a:gd name="T14" fmla="*/ 285 w 657"/>
                  <a:gd name="T15" fmla="*/ 167 h 604"/>
                  <a:gd name="T16" fmla="*/ 273 w 657"/>
                  <a:gd name="T17" fmla="*/ 156 h 604"/>
                  <a:gd name="T18" fmla="*/ 258 w 657"/>
                  <a:gd name="T19" fmla="*/ 92 h 604"/>
                  <a:gd name="T20" fmla="*/ 259 w 657"/>
                  <a:gd name="T21" fmla="*/ 84 h 604"/>
                  <a:gd name="T22" fmla="*/ 236 w 657"/>
                  <a:gd name="T23" fmla="*/ 31 h 604"/>
                  <a:gd name="T24" fmla="*/ 175 w 657"/>
                  <a:gd name="T25" fmla="*/ 0 h 604"/>
                  <a:gd name="T26" fmla="*/ 153 w 657"/>
                  <a:gd name="T27" fmla="*/ 2 h 604"/>
                  <a:gd name="T28" fmla="*/ 130 w 657"/>
                  <a:gd name="T29" fmla="*/ 24 h 604"/>
                  <a:gd name="T30" fmla="*/ 131 w 657"/>
                  <a:gd name="T31" fmla="*/ 47 h 604"/>
                  <a:gd name="T32" fmla="*/ 141 w 657"/>
                  <a:gd name="T33" fmla="*/ 54 h 604"/>
                  <a:gd name="T34" fmla="*/ 143 w 657"/>
                  <a:gd name="T35" fmla="*/ 80 h 604"/>
                  <a:gd name="T36" fmla="*/ 92 w 657"/>
                  <a:gd name="T37" fmla="*/ 122 h 604"/>
                  <a:gd name="T38" fmla="*/ 96 w 657"/>
                  <a:gd name="T39" fmla="*/ 138 h 604"/>
                  <a:gd name="T40" fmla="*/ 95 w 657"/>
                  <a:gd name="T41" fmla="*/ 156 h 604"/>
                  <a:gd name="T42" fmla="*/ 94 w 657"/>
                  <a:gd name="T43" fmla="*/ 172 h 604"/>
                  <a:gd name="T44" fmla="*/ 85 w 657"/>
                  <a:gd name="T45" fmla="*/ 164 h 604"/>
                  <a:gd name="T46" fmla="*/ 63 w 657"/>
                  <a:gd name="T47" fmla="*/ 162 h 604"/>
                  <a:gd name="T48" fmla="*/ 59 w 657"/>
                  <a:gd name="T49" fmla="*/ 180 h 604"/>
                  <a:gd name="T50" fmla="*/ 48 w 657"/>
                  <a:gd name="T51" fmla="*/ 158 h 604"/>
                  <a:gd name="T52" fmla="*/ 37 w 657"/>
                  <a:gd name="T53" fmla="*/ 165 h 604"/>
                  <a:gd name="T54" fmla="*/ 31 w 657"/>
                  <a:gd name="T55" fmla="*/ 154 h 604"/>
                  <a:gd name="T56" fmla="*/ 5 w 657"/>
                  <a:gd name="T57" fmla="*/ 195 h 604"/>
                  <a:gd name="T58" fmla="*/ 0 w 657"/>
                  <a:gd name="T59" fmla="*/ 252 h 604"/>
                  <a:gd name="T60" fmla="*/ 24 w 657"/>
                  <a:gd name="T61" fmla="*/ 262 h 604"/>
                  <a:gd name="T62" fmla="*/ 28 w 657"/>
                  <a:gd name="T63" fmla="*/ 281 h 604"/>
                  <a:gd name="T64" fmla="*/ 22 w 657"/>
                  <a:gd name="T65" fmla="*/ 297 h 604"/>
                  <a:gd name="T66" fmla="*/ 38 w 657"/>
                  <a:gd name="T67" fmla="*/ 294 h 604"/>
                  <a:gd name="T68" fmla="*/ 46 w 657"/>
                  <a:gd name="T69" fmla="*/ 298 h 604"/>
                  <a:gd name="T70" fmla="*/ 64 w 657"/>
                  <a:gd name="T71" fmla="*/ 296 h 604"/>
                  <a:gd name="T72" fmla="*/ 88 w 657"/>
                  <a:gd name="T73" fmla="*/ 301 h 604"/>
                  <a:gd name="T74" fmla="*/ 102 w 657"/>
                  <a:gd name="T75" fmla="*/ 262 h 604"/>
                  <a:gd name="T76" fmla="*/ 113 w 657"/>
                  <a:gd name="T77" fmla="*/ 294 h 604"/>
                  <a:gd name="T78" fmla="*/ 127 w 657"/>
                  <a:gd name="T79" fmla="*/ 271 h 604"/>
                  <a:gd name="T80" fmla="*/ 144 w 657"/>
                  <a:gd name="T81" fmla="*/ 271 h 604"/>
                  <a:gd name="T82" fmla="*/ 150 w 657"/>
                  <a:gd name="T83" fmla="*/ 259 h 6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7"/>
                  <a:gd name="T127" fmla="*/ 0 h 604"/>
                  <a:gd name="T128" fmla="*/ 657 w 657"/>
                  <a:gd name="T129" fmla="*/ 604 h 6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7" h="604">
                    <a:moveTo>
                      <a:pt x="300" y="519"/>
                    </a:moveTo>
                    <a:lnTo>
                      <a:pt x="363" y="504"/>
                    </a:lnTo>
                    <a:lnTo>
                      <a:pt x="396" y="541"/>
                    </a:lnTo>
                    <a:lnTo>
                      <a:pt x="476" y="567"/>
                    </a:lnTo>
                    <a:lnTo>
                      <a:pt x="559" y="489"/>
                    </a:lnTo>
                    <a:lnTo>
                      <a:pt x="657" y="500"/>
                    </a:lnTo>
                    <a:lnTo>
                      <a:pt x="555" y="389"/>
                    </a:lnTo>
                    <a:lnTo>
                      <a:pt x="569" y="335"/>
                    </a:lnTo>
                    <a:lnTo>
                      <a:pt x="546" y="314"/>
                    </a:lnTo>
                    <a:lnTo>
                      <a:pt x="515" y="185"/>
                    </a:lnTo>
                    <a:lnTo>
                      <a:pt x="518" y="168"/>
                    </a:lnTo>
                    <a:lnTo>
                      <a:pt x="471" y="62"/>
                    </a:lnTo>
                    <a:lnTo>
                      <a:pt x="349" y="0"/>
                    </a:lnTo>
                    <a:lnTo>
                      <a:pt x="306" y="4"/>
                    </a:lnTo>
                    <a:lnTo>
                      <a:pt x="259" y="49"/>
                    </a:lnTo>
                    <a:lnTo>
                      <a:pt x="261" y="95"/>
                    </a:lnTo>
                    <a:lnTo>
                      <a:pt x="281" y="108"/>
                    </a:lnTo>
                    <a:lnTo>
                      <a:pt x="285" y="160"/>
                    </a:lnTo>
                    <a:lnTo>
                      <a:pt x="183" y="244"/>
                    </a:lnTo>
                    <a:lnTo>
                      <a:pt x="192" y="276"/>
                    </a:lnTo>
                    <a:lnTo>
                      <a:pt x="189" y="313"/>
                    </a:lnTo>
                    <a:lnTo>
                      <a:pt x="188" y="346"/>
                    </a:lnTo>
                    <a:lnTo>
                      <a:pt x="169" y="330"/>
                    </a:lnTo>
                    <a:lnTo>
                      <a:pt x="125" y="326"/>
                    </a:lnTo>
                    <a:lnTo>
                      <a:pt x="117" y="362"/>
                    </a:lnTo>
                    <a:lnTo>
                      <a:pt x="95" y="318"/>
                    </a:lnTo>
                    <a:lnTo>
                      <a:pt x="73" y="332"/>
                    </a:lnTo>
                    <a:lnTo>
                      <a:pt x="62" y="309"/>
                    </a:lnTo>
                    <a:lnTo>
                      <a:pt x="9" y="392"/>
                    </a:lnTo>
                    <a:lnTo>
                      <a:pt x="0" y="505"/>
                    </a:lnTo>
                    <a:lnTo>
                      <a:pt x="48" y="526"/>
                    </a:lnTo>
                    <a:lnTo>
                      <a:pt x="56" y="563"/>
                    </a:lnTo>
                    <a:lnTo>
                      <a:pt x="44" y="596"/>
                    </a:lnTo>
                    <a:lnTo>
                      <a:pt x="75" y="589"/>
                    </a:lnTo>
                    <a:lnTo>
                      <a:pt x="92" y="598"/>
                    </a:lnTo>
                    <a:lnTo>
                      <a:pt x="128" y="594"/>
                    </a:lnTo>
                    <a:lnTo>
                      <a:pt x="175" y="604"/>
                    </a:lnTo>
                    <a:lnTo>
                      <a:pt x="204" y="526"/>
                    </a:lnTo>
                    <a:lnTo>
                      <a:pt x="225" y="590"/>
                    </a:lnTo>
                    <a:lnTo>
                      <a:pt x="254" y="544"/>
                    </a:lnTo>
                    <a:lnTo>
                      <a:pt x="288" y="544"/>
                    </a:lnTo>
                    <a:lnTo>
                      <a:pt x="300" y="5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7" name="Freeform 36"/>
              <p:cNvSpPr>
                <a:spLocks/>
              </p:cNvSpPr>
              <p:nvPr/>
            </p:nvSpPr>
            <p:spPr bwMode="auto">
              <a:xfrm>
                <a:off x="2017" y="3084"/>
                <a:ext cx="126" cy="230"/>
              </a:xfrm>
              <a:custGeom>
                <a:avLst/>
                <a:gdLst>
                  <a:gd name="T0" fmla="*/ 118 w 252"/>
                  <a:gd name="T1" fmla="*/ 57 h 460"/>
                  <a:gd name="T2" fmla="*/ 126 w 252"/>
                  <a:gd name="T3" fmla="*/ 90 h 460"/>
                  <a:gd name="T4" fmla="*/ 122 w 252"/>
                  <a:gd name="T5" fmla="*/ 114 h 460"/>
                  <a:gd name="T6" fmla="*/ 113 w 252"/>
                  <a:gd name="T7" fmla="*/ 117 h 460"/>
                  <a:gd name="T8" fmla="*/ 126 w 252"/>
                  <a:gd name="T9" fmla="*/ 140 h 460"/>
                  <a:gd name="T10" fmla="*/ 123 w 252"/>
                  <a:gd name="T11" fmla="*/ 170 h 460"/>
                  <a:gd name="T12" fmla="*/ 99 w 252"/>
                  <a:gd name="T13" fmla="*/ 198 h 460"/>
                  <a:gd name="T14" fmla="*/ 90 w 252"/>
                  <a:gd name="T15" fmla="*/ 212 h 460"/>
                  <a:gd name="T16" fmla="*/ 60 w 252"/>
                  <a:gd name="T17" fmla="*/ 212 h 460"/>
                  <a:gd name="T18" fmla="*/ 33 w 252"/>
                  <a:gd name="T19" fmla="*/ 230 h 460"/>
                  <a:gd name="T20" fmla="*/ 0 w 252"/>
                  <a:gd name="T21" fmla="*/ 226 h 460"/>
                  <a:gd name="T22" fmla="*/ 32 w 252"/>
                  <a:gd name="T23" fmla="*/ 138 h 460"/>
                  <a:gd name="T24" fmla="*/ 54 w 252"/>
                  <a:gd name="T25" fmla="*/ 94 h 460"/>
                  <a:gd name="T26" fmla="*/ 42 w 252"/>
                  <a:gd name="T27" fmla="*/ 76 h 460"/>
                  <a:gd name="T28" fmla="*/ 42 w 252"/>
                  <a:gd name="T29" fmla="*/ 63 h 460"/>
                  <a:gd name="T30" fmla="*/ 15 w 252"/>
                  <a:gd name="T31" fmla="*/ 39 h 460"/>
                  <a:gd name="T32" fmla="*/ 57 w 252"/>
                  <a:gd name="T33" fmla="*/ 0 h 460"/>
                  <a:gd name="T34" fmla="*/ 106 w 252"/>
                  <a:gd name="T35" fmla="*/ 6 h 460"/>
                  <a:gd name="T36" fmla="*/ 105 w 252"/>
                  <a:gd name="T37" fmla="*/ 49 h 460"/>
                  <a:gd name="T38" fmla="*/ 118 w 252"/>
                  <a:gd name="T39" fmla="*/ 57 h 4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2"/>
                  <a:gd name="T61" fmla="*/ 0 h 460"/>
                  <a:gd name="T62" fmla="*/ 252 w 252"/>
                  <a:gd name="T63" fmla="*/ 460 h 4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2" h="460">
                    <a:moveTo>
                      <a:pt x="235" y="114"/>
                    </a:moveTo>
                    <a:lnTo>
                      <a:pt x="251" y="180"/>
                    </a:lnTo>
                    <a:lnTo>
                      <a:pt x="243" y="228"/>
                    </a:lnTo>
                    <a:lnTo>
                      <a:pt x="226" y="235"/>
                    </a:lnTo>
                    <a:lnTo>
                      <a:pt x="252" y="280"/>
                    </a:lnTo>
                    <a:lnTo>
                      <a:pt x="245" y="339"/>
                    </a:lnTo>
                    <a:lnTo>
                      <a:pt x="198" y="396"/>
                    </a:lnTo>
                    <a:lnTo>
                      <a:pt x="180" y="423"/>
                    </a:lnTo>
                    <a:lnTo>
                      <a:pt x="119" y="424"/>
                    </a:lnTo>
                    <a:lnTo>
                      <a:pt x="66" y="460"/>
                    </a:lnTo>
                    <a:lnTo>
                      <a:pt x="0" y="452"/>
                    </a:lnTo>
                    <a:lnTo>
                      <a:pt x="64" y="275"/>
                    </a:lnTo>
                    <a:lnTo>
                      <a:pt x="108" y="187"/>
                    </a:lnTo>
                    <a:lnTo>
                      <a:pt x="83" y="152"/>
                    </a:lnTo>
                    <a:lnTo>
                      <a:pt x="84" y="126"/>
                    </a:lnTo>
                    <a:lnTo>
                      <a:pt x="30" y="78"/>
                    </a:lnTo>
                    <a:lnTo>
                      <a:pt x="113" y="0"/>
                    </a:lnTo>
                    <a:lnTo>
                      <a:pt x="211" y="11"/>
                    </a:lnTo>
                    <a:lnTo>
                      <a:pt x="209" y="97"/>
                    </a:lnTo>
                    <a:lnTo>
                      <a:pt x="235" y="1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8" name="Freeform 37"/>
              <p:cNvSpPr>
                <a:spLocks/>
              </p:cNvSpPr>
              <p:nvPr/>
            </p:nvSpPr>
            <p:spPr bwMode="auto">
              <a:xfrm>
                <a:off x="2029" y="2870"/>
                <a:ext cx="231" cy="296"/>
              </a:xfrm>
              <a:custGeom>
                <a:avLst/>
                <a:gdLst>
                  <a:gd name="T0" fmla="*/ 105 w 462"/>
                  <a:gd name="T1" fmla="*/ 271 h 591"/>
                  <a:gd name="T2" fmla="*/ 113 w 462"/>
                  <a:gd name="T3" fmla="*/ 256 h 591"/>
                  <a:gd name="T4" fmla="*/ 138 w 462"/>
                  <a:gd name="T5" fmla="*/ 282 h 591"/>
                  <a:gd name="T6" fmla="*/ 161 w 462"/>
                  <a:gd name="T7" fmla="*/ 283 h 591"/>
                  <a:gd name="T8" fmla="*/ 171 w 462"/>
                  <a:gd name="T9" fmla="*/ 296 h 591"/>
                  <a:gd name="T10" fmla="*/ 182 w 462"/>
                  <a:gd name="T11" fmla="*/ 274 h 591"/>
                  <a:gd name="T12" fmla="*/ 171 w 462"/>
                  <a:gd name="T13" fmla="*/ 249 h 591"/>
                  <a:gd name="T14" fmla="*/ 180 w 462"/>
                  <a:gd name="T15" fmla="*/ 231 h 591"/>
                  <a:gd name="T16" fmla="*/ 188 w 462"/>
                  <a:gd name="T17" fmla="*/ 212 h 591"/>
                  <a:gd name="T18" fmla="*/ 195 w 462"/>
                  <a:gd name="T19" fmla="*/ 194 h 591"/>
                  <a:gd name="T20" fmla="*/ 211 w 462"/>
                  <a:gd name="T21" fmla="*/ 201 h 591"/>
                  <a:gd name="T22" fmla="*/ 216 w 462"/>
                  <a:gd name="T23" fmla="*/ 214 h 591"/>
                  <a:gd name="T24" fmla="*/ 226 w 462"/>
                  <a:gd name="T25" fmla="*/ 218 h 591"/>
                  <a:gd name="T26" fmla="*/ 231 w 462"/>
                  <a:gd name="T27" fmla="*/ 189 h 591"/>
                  <a:gd name="T28" fmla="*/ 216 w 462"/>
                  <a:gd name="T29" fmla="*/ 182 h 591"/>
                  <a:gd name="T30" fmla="*/ 211 w 462"/>
                  <a:gd name="T31" fmla="*/ 173 h 591"/>
                  <a:gd name="T32" fmla="*/ 212 w 462"/>
                  <a:gd name="T33" fmla="*/ 152 h 591"/>
                  <a:gd name="T34" fmla="*/ 201 w 462"/>
                  <a:gd name="T35" fmla="*/ 139 h 591"/>
                  <a:gd name="T36" fmla="*/ 185 w 462"/>
                  <a:gd name="T37" fmla="*/ 133 h 591"/>
                  <a:gd name="T38" fmla="*/ 156 w 462"/>
                  <a:gd name="T39" fmla="*/ 147 h 591"/>
                  <a:gd name="T40" fmla="*/ 144 w 462"/>
                  <a:gd name="T41" fmla="*/ 144 h 591"/>
                  <a:gd name="T42" fmla="*/ 118 w 462"/>
                  <a:gd name="T43" fmla="*/ 101 h 591"/>
                  <a:gd name="T44" fmla="*/ 107 w 462"/>
                  <a:gd name="T45" fmla="*/ 71 h 591"/>
                  <a:gd name="T46" fmla="*/ 6 w 462"/>
                  <a:gd name="T47" fmla="*/ 7 h 591"/>
                  <a:gd name="T48" fmla="*/ 0 w 462"/>
                  <a:gd name="T49" fmla="*/ 0 h 591"/>
                  <a:gd name="T50" fmla="*/ 24 w 462"/>
                  <a:gd name="T51" fmla="*/ 53 h 591"/>
                  <a:gd name="T52" fmla="*/ 22 w 462"/>
                  <a:gd name="T53" fmla="*/ 62 h 591"/>
                  <a:gd name="T54" fmla="*/ 38 w 462"/>
                  <a:gd name="T55" fmla="*/ 126 h 591"/>
                  <a:gd name="T56" fmla="*/ 49 w 462"/>
                  <a:gd name="T57" fmla="*/ 137 h 591"/>
                  <a:gd name="T58" fmla="*/ 42 w 462"/>
                  <a:gd name="T59" fmla="*/ 164 h 591"/>
                  <a:gd name="T60" fmla="*/ 93 w 462"/>
                  <a:gd name="T61" fmla="*/ 219 h 591"/>
                  <a:gd name="T62" fmla="*/ 92 w 462"/>
                  <a:gd name="T63" fmla="*/ 262 h 591"/>
                  <a:gd name="T64" fmla="*/ 105 w 462"/>
                  <a:gd name="T65" fmla="*/ 271 h 5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2"/>
                  <a:gd name="T100" fmla="*/ 0 h 591"/>
                  <a:gd name="T101" fmla="*/ 462 w 462"/>
                  <a:gd name="T102" fmla="*/ 591 h 5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2" h="591">
                    <a:moveTo>
                      <a:pt x="210" y="541"/>
                    </a:moveTo>
                    <a:lnTo>
                      <a:pt x="225" y="511"/>
                    </a:lnTo>
                    <a:lnTo>
                      <a:pt x="276" y="564"/>
                    </a:lnTo>
                    <a:lnTo>
                      <a:pt x="322" y="566"/>
                    </a:lnTo>
                    <a:lnTo>
                      <a:pt x="341" y="591"/>
                    </a:lnTo>
                    <a:lnTo>
                      <a:pt x="364" y="548"/>
                    </a:lnTo>
                    <a:lnTo>
                      <a:pt x="342" y="498"/>
                    </a:lnTo>
                    <a:lnTo>
                      <a:pt x="360" y="461"/>
                    </a:lnTo>
                    <a:lnTo>
                      <a:pt x="376" y="423"/>
                    </a:lnTo>
                    <a:lnTo>
                      <a:pt x="389" y="388"/>
                    </a:lnTo>
                    <a:lnTo>
                      <a:pt x="422" y="402"/>
                    </a:lnTo>
                    <a:lnTo>
                      <a:pt x="432" y="428"/>
                    </a:lnTo>
                    <a:lnTo>
                      <a:pt x="452" y="436"/>
                    </a:lnTo>
                    <a:lnTo>
                      <a:pt x="462" y="377"/>
                    </a:lnTo>
                    <a:lnTo>
                      <a:pt x="432" y="364"/>
                    </a:lnTo>
                    <a:lnTo>
                      <a:pt x="422" y="345"/>
                    </a:lnTo>
                    <a:lnTo>
                      <a:pt x="423" y="304"/>
                    </a:lnTo>
                    <a:lnTo>
                      <a:pt x="401" y="278"/>
                    </a:lnTo>
                    <a:lnTo>
                      <a:pt x="370" y="265"/>
                    </a:lnTo>
                    <a:lnTo>
                      <a:pt x="311" y="293"/>
                    </a:lnTo>
                    <a:lnTo>
                      <a:pt x="288" y="288"/>
                    </a:lnTo>
                    <a:lnTo>
                      <a:pt x="236" y="201"/>
                    </a:lnTo>
                    <a:lnTo>
                      <a:pt x="213" y="142"/>
                    </a:lnTo>
                    <a:lnTo>
                      <a:pt x="12" y="14"/>
                    </a:lnTo>
                    <a:lnTo>
                      <a:pt x="0" y="0"/>
                    </a:lnTo>
                    <a:lnTo>
                      <a:pt x="47" y="106"/>
                    </a:lnTo>
                    <a:lnTo>
                      <a:pt x="44" y="123"/>
                    </a:lnTo>
                    <a:lnTo>
                      <a:pt x="75" y="252"/>
                    </a:lnTo>
                    <a:lnTo>
                      <a:pt x="98" y="273"/>
                    </a:lnTo>
                    <a:lnTo>
                      <a:pt x="84" y="327"/>
                    </a:lnTo>
                    <a:lnTo>
                      <a:pt x="186" y="438"/>
                    </a:lnTo>
                    <a:lnTo>
                      <a:pt x="184" y="524"/>
                    </a:lnTo>
                    <a:lnTo>
                      <a:pt x="210" y="54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9" name="Freeform 38"/>
              <p:cNvSpPr>
                <a:spLocks/>
              </p:cNvSpPr>
              <p:nvPr/>
            </p:nvSpPr>
            <p:spPr bwMode="auto">
              <a:xfrm>
                <a:off x="1841" y="2712"/>
                <a:ext cx="269" cy="165"/>
              </a:xfrm>
              <a:custGeom>
                <a:avLst/>
                <a:gdLst>
                  <a:gd name="T0" fmla="*/ 204 w 536"/>
                  <a:gd name="T1" fmla="*/ 8 h 331"/>
                  <a:gd name="T2" fmla="*/ 223 w 536"/>
                  <a:gd name="T3" fmla="*/ 0 h 331"/>
                  <a:gd name="T4" fmla="*/ 240 w 536"/>
                  <a:gd name="T5" fmla="*/ 5 h 331"/>
                  <a:gd name="T6" fmla="*/ 244 w 536"/>
                  <a:gd name="T7" fmla="*/ 20 h 331"/>
                  <a:gd name="T8" fmla="*/ 269 w 536"/>
                  <a:gd name="T9" fmla="*/ 42 h 331"/>
                  <a:gd name="T10" fmla="*/ 253 w 536"/>
                  <a:gd name="T11" fmla="*/ 72 h 331"/>
                  <a:gd name="T12" fmla="*/ 249 w 536"/>
                  <a:gd name="T13" fmla="*/ 94 h 331"/>
                  <a:gd name="T14" fmla="*/ 256 w 536"/>
                  <a:gd name="T15" fmla="*/ 103 h 331"/>
                  <a:gd name="T16" fmla="*/ 247 w 536"/>
                  <a:gd name="T17" fmla="*/ 119 h 331"/>
                  <a:gd name="T18" fmla="*/ 248 w 536"/>
                  <a:gd name="T19" fmla="*/ 131 h 331"/>
                  <a:gd name="T20" fmla="*/ 221 w 536"/>
                  <a:gd name="T21" fmla="*/ 164 h 331"/>
                  <a:gd name="T22" fmla="*/ 194 w 536"/>
                  <a:gd name="T23" fmla="*/ 165 h 331"/>
                  <a:gd name="T24" fmla="*/ 188 w 536"/>
                  <a:gd name="T25" fmla="*/ 158 h 331"/>
                  <a:gd name="T26" fmla="*/ 127 w 536"/>
                  <a:gd name="T27" fmla="*/ 127 h 331"/>
                  <a:gd name="T28" fmla="*/ 105 w 536"/>
                  <a:gd name="T29" fmla="*/ 129 h 331"/>
                  <a:gd name="T30" fmla="*/ 82 w 536"/>
                  <a:gd name="T31" fmla="*/ 152 h 331"/>
                  <a:gd name="T32" fmla="*/ 74 w 536"/>
                  <a:gd name="T33" fmla="*/ 145 h 331"/>
                  <a:gd name="T34" fmla="*/ 57 w 536"/>
                  <a:gd name="T35" fmla="*/ 159 h 331"/>
                  <a:gd name="T36" fmla="*/ 25 w 536"/>
                  <a:gd name="T37" fmla="*/ 138 h 331"/>
                  <a:gd name="T38" fmla="*/ 13 w 536"/>
                  <a:gd name="T39" fmla="*/ 109 h 331"/>
                  <a:gd name="T40" fmla="*/ 3 w 536"/>
                  <a:gd name="T41" fmla="*/ 106 h 331"/>
                  <a:gd name="T42" fmla="*/ 0 w 536"/>
                  <a:gd name="T43" fmla="*/ 88 h 331"/>
                  <a:gd name="T44" fmla="*/ 8 w 536"/>
                  <a:gd name="T45" fmla="*/ 88 h 331"/>
                  <a:gd name="T46" fmla="*/ 3 w 536"/>
                  <a:gd name="T47" fmla="*/ 63 h 331"/>
                  <a:gd name="T48" fmla="*/ 3 w 536"/>
                  <a:gd name="T49" fmla="*/ 42 h 331"/>
                  <a:gd name="T50" fmla="*/ 21 w 536"/>
                  <a:gd name="T51" fmla="*/ 38 h 331"/>
                  <a:gd name="T52" fmla="*/ 45 w 536"/>
                  <a:gd name="T53" fmla="*/ 41 h 331"/>
                  <a:gd name="T54" fmla="*/ 55 w 536"/>
                  <a:gd name="T55" fmla="*/ 52 h 331"/>
                  <a:gd name="T56" fmla="*/ 72 w 536"/>
                  <a:gd name="T57" fmla="*/ 39 h 331"/>
                  <a:gd name="T58" fmla="*/ 123 w 536"/>
                  <a:gd name="T59" fmla="*/ 31 h 331"/>
                  <a:gd name="T60" fmla="*/ 179 w 536"/>
                  <a:gd name="T61" fmla="*/ 2 h 331"/>
                  <a:gd name="T62" fmla="*/ 204 w 536"/>
                  <a:gd name="T63" fmla="*/ 8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6"/>
                  <a:gd name="T97" fmla="*/ 0 h 331"/>
                  <a:gd name="T98" fmla="*/ 536 w 536"/>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6" h="331">
                    <a:moveTo>
                      <a:pt x="407" y="17"/>
                    </a:moveTo>
                    <a:lnTo>
                      <a:pt x="444" y="0"/>
                    </a:lnTo>
                    <a:lnTo>
                      <a:pt x="479" y="10"/>
                    </a:lnTo>
                    <a:lnTo>
                      <a:pt x="486" y="40"/>
                    </a:lnTo>
                    <a:lnTo>
                      <a:pt x="536" y="84"/>
                    </a:lnTo>
                    <a:lnTo>
                      <a:pt x="504" y="145"/>
                    </a:lnTo>
                    <a:lnTo>
                      <a:pt x="497" y="189"/>
                    </a:lnTo>
                    <a:lnTo>
                      <a:pt x="510" y="207"/>
                    </a:lnTo>
                    <a:lnTo>
                      <a:pt x="493" y="239"/>
                    </a:lnTo>
                    <a:lnTo>
                      <a:pt x="494" y="263"/>
                    </a:lnTo>
                    <a:lnTo>
                      <a:pt x="441" y="328"/>
                    </a:lnTo>
                    <a:lnTo>
                      <a:pt x="387" y="331"/>
                    </a:lnTo>
                    <a:lnTo>
                      <a:pt x="375" y="317"/>
                    </a:lnTo>
                    <a:lnTo>
                      <a:pt x="253" y="255"/>
                    </a:lnTo>
                    <a:lnTo>
                      <a:pt x="210" y="259"/>
                    </a:lnTo>
                    <a:lnTo>
                      <a:pt x="163" y="304"/>
                    </a:lnTo>
                    <a:lnTo>
                      <a:pt x="147" y="291"/>
                    </a:lnTo>
                    <a:lnTo>
                      <a:pt x="113" y="318"/>
                    </a:lnTo>
                    <a:lnTo>
                      <a:pt x="49" y="277"/>
                    </a:lnTo>
                    <a:lnTo>
                      <a:pt x="25" y="218"/>
                    </a:lnTo>
                    <a:lnTo>
                      <a:pt x="6" y="213"/>
                    </a:lnTo>
                    <a:lnTo>
                      <a:pt x="0" y="177"/>
                    </a:lnTo>
                    <a:lnTo>
                      <a:pt x="15" y="177"/>
                    </a:lnTo>
                    <a:lnTo>
                      <a:pt x="6" y="126"/>
                    </a:lnTo>
                    <a:lnTo>
                      <a:pt x="5" y="84"/>
                    </a:lnTo>
                    <a:lnTo>
                      <a:pt x="42" y="76"/>
                    </a:lnTo>
                    <a:lnTo>
                      <a:pt x="90" y="82"/>
                    </a:lnTo>
                    <a:lnTo>
                      <a:pt x="109" y="104"/>
                    </a:lnTo>
                    <a:lnTo>
                      <a:pt x="144" y="78"/>
                    </a:lnTo>
                    <a:lnTo>
                      <a:pt x="246" y="63"/>
                    </a:lnTo>
                    <a:lnTo>
                      <a:pt x="357" y="4"/>
                    </a:lnTo>
                    <a:lnTo>
                      <a:pt x="407" y="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0" name="Freeform 39"/>
              <p:cNvSpPr>
                <a:spLocks/>
              </p:cNvSpPr>
              <p:nvPr/>
            </p:nvSpPr>
            <p:spPr bwMode="auto">
              <a:xfrm>
                <a:off x="2170" y="2662"/>
                <a:ext cx="120" cy="148"/>
              </a:xfrm>
              <a:custGeom>
                <a:avLst/>
                <a:gdLst>
                  <a:gd name="T0" fmla="*/ 43 w 240"/>
                  <a:gd name="T1" fmla="*/ 143 h 295"/>
                  <a:gd name="T2" fmla="*/ 66 w 240"/>
                  <a:gd name="T3" fmla="*/ 123 h 295"/>
                  <a:gd name="T4" fmla="*/ 80 w 240"/>
                  <a:gd name="T5" fmla="*/ 118 h 295"/>
                  <a:gd name="T6" fmla="*/ 91 w 240"/>
                  <a:gd name="T7" fmla="*/ 142 h 295"/>
                  <a:gd name="T8" fmla="*/ 113 w 240"/>
                  <a:gd name="T9" fmla="*/ 148 h 295"/>
                  <a:gd name="T10" fmla="*/ 110 w 240"/>
                  <a:gd name="T11" fmla="*/ 130 h 295"/>
                  <a:gd name="T12" fmla="*/ 120 w 240"/>
                  <a:gd name="T13" fmla="*/ 120 h 295"/>
                  <a:gd name="T14" fmla="*/ 107 w 240"/>
                  <a:gd name="T15" fmla="*/ 105 h 295"/>
                  <a:gd name="T16" fmla="*/ 105 w 240"/>
                  <a:gd name="T17" fmla="*/ 89 h 295"/>
                  <a:gd name="T18" fmla="*/ 92 w 240"/>
                  <a:gd name="T19" fmla="*/ 84 h 295"/>
                  <a:gd name="T20" fmla="*/ 73 w 240"/>
                  <a:gd name="T21" fmla="*/ 58 h 295"/>
                  <a:gd name="T22" fmla="*/ 69 w 240"/>
                  <a:gd name="T23" fmla="*/ 46 h 295"/>
                  <a:gd name="T24" fmla="*/ 30 w 240"/>
                  <a:gd name="T25" fmla="*/ 0 h 295"/>
                  <a:gd name="T26" fmla="*/ 0 w 240"/>
                  <a:gd name="T27" fmla="*/ 38 h 295"/>
                  <a:gd name="T28" fmla="*/ 1 w 240"/>
                  <a:gd name="T29" fmla="*/ 50 h 295"/>
                  <a:gd name="T30" fmla="*/ 29 w 240"/>
                  <a:gd name="T31" fmla="*/ 84 h 295"/>
                  <a:gd name="T32" fmla="*/ 44 w 240"/>
                  <a:gd name="T33" fmla="*/ 91 h 295"/>
                  <a:gd name="T34" fmla="*/ 40 w 240"/>
                  <a:gd name="T35" fmla="*/ 121 h 295"/>
                  <a:gd name="T36" fmla="*/ 36 w 240"/>
                  <a:gd name="T37" fmla="*/ 128 h 295"/>
                  <a:gd name="T38" fmla="*/ 43 w 240"/>
                  <a:gd name="T39" fmla="*/ 143 h 2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0"/>
                  <a:gd name="T61" fmla="*/ 0 h 295"/>
                  <a:gd name="T62" fmla="*/ 240 w 240"/>
                  <a:gd name="T63" fmla="*/ 295 h 2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0" h="295">
                    <a:moveTo>
                      <a:pt x="85" y="286"/>
                    </a:moveTo>
                    <a:lnTo>
                      <a:pt x="132" y="245"/>
                    </a:lnTo>
                    <a:lnTo>
                      <a:pt x="159" y="235"/>
                    </a:lnTo>
                    <a:lnTo>
                      <a:pt x="181" y="283"/>
                    </a:lnTo>
                    <a:lnTo>
                      <a:pt x="226" y="295"/>
                    </a:lnTo>
                    <a:lnTo>
                      <a:pt x="220" y="260"/>
                    </a:lnTo>
                    <a:lnTo>
                      <a:pt x="240" y="240"/>
                    </a:lnTo>
                    <a:lnTo>
                      <a:pt x="213" y="210"/>
                    </a:lnTo>
                    <a:lnTo>
                      <a:pt x="210" y="177"/>
                    </a:lnTo>
                    <a:lnTo>
                      <a:pt x="184" y="168"/>
                    </a:lnTo>
                    <a:lnTo>
                      <a:pt x="145" y="116"/>
                    </a:lnTo>
                    <a:lnTo>
                      <a:pt x="138" y="91"/>
                    </a:lnTo>
                    <a:lnTo>
                      <a:pt x="60" y="0"/>
                    </a:lnTo>
                    <a:lnTo>
                      <a:pt x="0" y="76"/>
                    </a:lnTo>
                    <a:lnTo>
                      <a:pt x="1" y="100"/>
                    </a:lnTo>
                    <a:lnTo>
                      <a:pt x="57" y="168"/>
                    </a:lnTo>
                    <a:lnTo>
                      <a:pt x="87" y="181"/>
                    </a:lnTo>
                    <a:lnTo>
                      <a:pt x="79" y="242"/>
                    </a:lnTo>
                    <a:lnTo>
                      <a:pt x="72" y="255"/>
                    </a:lnTo>
                    <a:lnTo>
                      <a:pt x="85" y="28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1" name="Freeform 40"/>
              <p:cNvSpPr>
                <a:spLocks/>
              </p:cNvSpPr>
              <p:nvPr/>
            </p:nvSpPr>
            <p:spPr bwMode="auto">
              <a:xfrm>
                <a:off x="2200" y="2642"/>
                <a:ext cx="148" cy="148"/>
              </a:xfrm>
              <a:custGeom>
                <a:avLst/>
                <a:gdLst>
                  <a:gd name="T0" fmla="*/ 10 w 298"/>
                  <a:gd name="T1" fmla="*/ 3 h 297"/>
                  <a:gd name="T2" fmla="*/ 25 w 298"/>
                  <a:gd name="T3" fmla="*/ 0 h 297"/>
                  <a:gd name="T4" fmla="*/ 47 w 298"/>
                  <a:gd name="T5" fmla="*/ 13 h 297"/>
                  <a:gd name="T6" fmla="*/ 84 w 298"/>
                  <a:gd name="T7" fmla="*/ 11 h 297"/>
                  <a:gd name="T8" fmla="*/ 125 w 298"/>
                  <a:gd name="T9" fmla="*/ 42 h 297"/>
                  <a:gd name="T10" fmla="*/ 128 w 298"/>
                  <a:gd name="T11" fmla="*/ 54 h 297"/>
                  <a:gd name="T12" fmla="*/ 148 w 298"/>
                  <a:gd name="T13" fmla="*/ 53 h 297"/>
                  <a:gd name="T14" fmla="*/ 133 w 298"/>
                  <a:gd name="T15" fmla="*/ 79 h 297"/>
                  <a:gd name="T16" fmla="*/ 122 w 298"/>
                  <a:gd name="T17" fmla="*/ 89 h 297"/>
                  <a:gd name="T18" fmla="*/ 136 w 298"/>
                  <a:gd name="T19" fmla="*/ 101 h 297"/>
                  <a:gd name="T20" fmla="*/ 113 w 298"/>
                  <a:gd name="T21" fmla="*/ 121 h 297"/>
                  <a:gd name="T22" fmla="*/ 104 w 298"/>
                  <a:gd name="T23" fmla="*/ 148 h 297"/>
                  <a:gd name="T24" fmla="*/ 89 w 298"/>
                  <a:gd name="T25" fmla="*/ 140 h 297"/>
                  <a:gd name="T26" fmla="*/ 76 w 298"/>
                  <a:gd name="T27" fmla="*/ 125 h 297"/>
                  <a:gd name="T28" fmla="*/ 74 w 298"/>
                  <a:gd name="T29" fmla="*/ 108 h 297"/>
                  <a:gd name="T30" fmla="*/ 62 w 298"/>
                  <a:gd name="T31" fmla="*/ 104 h 297"/>
                  <a:gd name="T32" fmla="*/ 42 w 298"/>
                  <a:gd name="T33" fmla="*/ 78 h 297"/>
                  <a:gd name="T34" fmla="*/ 39 w 298"/>
                  <a:gd name="T35" fmla="*/ 65 h 297"/>
                  <a:gd name="T36" fmla="*/ 0 w 298"/>
                  <a:gd name="T37" fmla="*/ 20 h 297"/>
                  <a:gd name="T38" fmla="*/ 10 w 298"/>
                  <a:gd name="T39" fmla="*/ 3 h 2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8"/>
                  <a:gd name="T61" fmla="*/ 0 h 297"/>
                  <a:gd name="T62" fmla="*/ 298 w 298"/>
                  <a:gd name="T63" fmla="*/ 297 h 2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8" h="297">
                    <a:moveTo>
                      <a:pt x="21" y="6"/>
                    </a:moveTo>
                    <a:lnTo>
                      <a:pt x="51" y="0"/>
                    </a:lnTo>
                    <a:lnTo>
                      <a:pt x="95" y="27"/>
                    </a:lnTo>
                    <a:lnTo>
                      <a:pt x="169" y="22"/>
                    </a:lnTo>
                    <a:lnTo>
                      <a:pt x="252" y="85"/>
                    </a:lnTo>
                    <a:lnTo>
                      <a:pt x="257" y="109"/>
                    </a:lnTo>
                    <a:lnTo>
                      <a:pt x="298" y="106"/>
                    </a:lnTo>
                    <a:lnTo>
                      <a:pt x="268" y="159"/>
                    </a:lnTo>
                    <a:lnTo>
                      <a:pt x="246" y="179"/>
                    </a:lnTo>
                    <a:lnTo>
                      <a:pt x="273" y="203"/>
                    </a:lnTo>
                    <a:lnTo>
                      <a:pt x="227" y="243"/>
                    </a:lnTo>
                    <a:lnTo>
                      <a:pt x="210" y="297"/>
                    </a:lnTo>
                    <a:lnTo>
                      <a:pt x="180" y="280"/>
                    </a:lnTo>
                    <a:lnTo>
                      <a:pt x="153" y="250"/>
                    </a:lnTo>
                    <a:lnTo>
                      <a:pt x="150" y="217"/>
                    </a:lnTo>
                    <a:lnTo>
                      <a:pt x="124" y="208"/>
                    </a:lnTo>
                    <a:lnTo>
                      <a:pt x="85" y="156"/>
                    </a:lnTo>
                    <a:lnTo>
                      <a:pt x="78" y="131"/>
                    </a:lnTo>
                    <a:lnTo>
                      <a:pt x="0" y="40"/>
                    </a:lnTo>
                    <a:lnTo>
                      <a:pt x="21" y="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2" name="Freeform 41"/>
              <p:cNvSpPr>
                <a:spLocks/>
              </p:cNvSpPr>
              <p:nvPr/>
            </p:nvSpPr>
            <p:spPr bwMode="auto">
              <a:xfrm>
                <a:off x="2062" y="2630"/>
                <a:ext cx="214" cy="280"/>
              </a:xfrm>
              <a:custGeom>
                <a:avLst/>
                <a:gdLst>
                  <a:gd name="T0" fmla="*/ 150 w 428"/>
                  <a:gd name="T1" fmla="*/ 175 h 560"/>
                  <a:gd name="T2" fmla="*/ 174 w 428"/>
                  <a:gd name="T3" fmla="*/ 154 h 560"/>
                  <a:gd name="T4" fmla="*/ 174 w 428"/>
                  <a:gd name="T5" fmla="*/ 164 h 560"/>
                  <a:gd name="T6" fmla="*/ 190 w 428"/>
                  <a:gd name="T7" fmla="*/ 170 h 560"/>
                  <a:gd name="T8" fmla="*/ 193 w 428"/>
                  <a:gd name="T9" fmla="*/ 198 h 560"/>
                  <a:gd name="T10" fmla="*/ 182 w 428"/>
                  <a:gd name="T11" fmla="*/ 201 h 560"/>
                  <a:gd name="T12" fmla="*/ 179 w 428"/>
                  <a:gd name="T13" fmla="*/ 215 h 560"/>
                  <a:gd name="T14" fmla="*/ 191 w 428"/>
                  <a:gd name="T15" fmla="*/ 236 h 560"/>
                  <a:gd name="T16" fmla="*/ 214 w 428"/>
                  <a:gd name="T17" fmla="*/ 243 h 560"/>
                  <a:gd name="T18" fmla="*/ 210 w 428"/>
                  <a:gd name="T19" fmla="*/ 259 h 560"/>
                  <a:gd name="T20" fmla="*/ 197 w 428"/>
                  <a:gd name="T21" fmla="*/ 262 h 560"/>
                  <a:gd name="T22" fmla="*/ 191 w 428"/>
                  <a:gd name="T23" fmla="*/ 280 h 560"/>
                  <a:gd name="T24" fmla="*/ 167 w 428"/>
                  <a:gd name="T25" fmla="*/ 273 h 560"/>
                  <a:gd name="T26" fmla="*/ 153 w 428"/>
                  <a:gd name="T27" fmla="*/ 276 h 560"/>
                  <a:gd name="T28" fmla="*/ 139 w 428"/>
                  <a:gd name="T29" fmla="*/ 269 h 560"/>
                  <a:gd name="T30" fmla="*/ 131 w 428"/>
                  <a:gd name="T31" fmla="*/ 273 h 560"/>
                  <a:gd name="T32" fmla="*/ 112 w 428"/>
                  <a:gd name="T33" fmla="*/ 268 h 560"/>
                  <a:gd name="T34" fmla="*/ 102 w 428"/>
                  <a:gd name="T35" fmla="*/ 269 h 560"/>
                  <a:gd name="T36" fmla="*/ 86 w 428"/>
                  <a:gd name="T37" fmla="*/ 259 h 560"/>
                  <a:gd name="T38" fmla="*/ 42 w 428"/>
                  <a:gd name="T39" fmla="*/ 247 h 560"/>
                  <a:gd name="T40" fmla="*/ 0 w 428"/>
                  <a:gd name="T41" fmla="*/ 246 h 560"/>
                  <a:gd name="T42" fmla="*/ 27 w 428"/>
                  <a:gd name="T43" fmla="*/ 213 h 560"/>
                  <a:gd name="T44" fmla="*/ 26 w 428"/>
                  <a:gd name="T45" fmla="*/ 201 h 560"/>
                  <a:gd name="T46" fmla="*/ 35 w 428"/>
                  <a:gd name="T47" fmla="*/ 185 h 560"/>
                  <a:gd name="T48" fmla="*/ 28 w 428"/>
                  <a:gd name="T49" fmla="*/ 176 h 560"/>
                  <a:gd name="T50" fmla="*/ 31 w 428"/>
                  <a:gd name="T51" fmla="*/ 154 h 560"/>
                  <a:gd name="T52" fmla="*/ 48 w 428"/>
                  <a:gd name="T53" fmla="*/ 124 h 560"/>
                  <a:gd name="T54" fmla="*/ 23 w 428"/>
                  <a:gd name="T55" fmla="*/ 102 h 560"/>
                  <a:gd name="T56" fmla="*/ 19 w 428"/>
                  <a:gd name="T57" fmla="*/ 87 h 560"/>
                  <a:gd name="T58" fmla="*/ 23 w 428"/>
                  <a:gd name="T59" fmla="*/ 63 h 560"/>
                  <a:gd name="T60" fmla="*/ 34 w 428"/>
                  <a:gd name="T61" fmla="*/ 47 h 560"/>
                  <a:gd name="T62" fmla="*/ 61 w 428"/>
                  <a:gd name="T63" fmla="*/ 9 h 560"/>
                  <a:gd name="T64" fmla="*/ 113 w 428"/>
                  <a:gd name="T65" fmla="*/ 0 h 560"/>
                  <a:gd name="T66" fmla="*/ 138 w 428"/>
                  <a:gd name="T67" fmla="*/ 32 h 560"/>
                  <a:gd name="T68" fmla="*/ 107 w 428"/>
                  <a:gd name="T69" fmla="*/ 70 h 560"/>
                  <a:gd name="T70" fmla="*/ 108 w 428"/>
                  <a:gd name="T71" fmla="*/ 82 h 560"/>
                  <a:gd name="T72" fmla="*/ 136 w 428"/>
                  <a:gd name="T73" fmla="*/ 116 h 560"/>
                  <a:gd name="T74" fmla="*/ 151 w 428"/>
                  <a:gd name="T75" fmla="*/ 122 h 560"/>
                  <a:gd name="T76" fmla="*/ 147 w 428"/>
                  <a:gd name="T77" fmla="*/ 153 h 560"/>
                  <a:gd name="T78" fmla="*/ 144 w 428"/>
                  <a:gd name="T79" fmla="*/ 159 h 560"/>
                  <a:gd name="T80" fmla="*/ 150 w 428"/>
                  <a:gd name="T81" fmla="*/ 175 h 5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8"/>
                  <a:gd name="T124" fmla="*/ 0 h 560"/>
                  <a:gd name="T125" fmla="*/ 428 w 428"/>
                  <a:gd name="T126" fmla="*/ 560 h 5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8" h="560">
                    <a:moveTo>
                      <a:pt x="300" y="350"/>
                    </a:moveTo>
                    <a:lnTo>
                      <a:pt x="347" y="309"/>
                    </a:lnTo>
                    <a:lnTo>
                      <a:pt x="347" y="328"/>
                    </a:lnTo>
                    <a:lnTo>
                      <a:pt x="380" y="341"/>
                    </a:lnTo>
                    <a:lnTo>
                      <a:pt x="386" y="396"/>
                    </a:lnTo>
                    <a:lnTo>
                      <a:pt x="363" y="403"/>
                    </a:lnTo>
                    <a:lnTo>
                      <a:pt x="358" y="431"/>
                    </a:lnTo>
                    <a:lnTo>
                      <a:pt x="382" y="473"/>
                    </a:lnTo>
                    <a:lnTo>
                      <a:pt x="428" y="486"/>
                    </a:lnTo>
                    <a:lnTo>
                      <a:pt x="420" y="518"/>
                    </a:lnTo>
                    <a:lnTo>
                      <a:pt x="393" y="524"/>
                    </a:lnTo>
                    <a:lnTo>
                      <a:pt x="381" y="560"/>
                    </a:lnTo>
                    <a:lnTo>
                      <a:pt x="334" y="546"/>
                    </a:lnTo>
                    <a:lnTo>
                      <a:pt x="306" y="551"/>
                    </a:lnTo>
                    <a:lnTo>
                      <a:pt x="278" y="537"/>
                    </a:lnTo>
                    <a:lnTo>
                      <a:pt x="262" y="546"/>
                    </a:lnTo>
                    <a:lnTo>
                      <a:pt x="224" y="535"/>
                    </a:lnTo>
                    <a:lnTo>
                      <a:pt x="204" y="538"/>
                    </a:lnTo>
                    <a:lnTo>
                      <a:pt x="171" y="517"/>
                    </a:lnTo>
                    <a:lnTo>
                      <a:pt x="84" y="495"/>
                    </a:lnTo>
                    <a:lnTo>
                      <a:pt x="0" y="492"/>
                    </a:lnTo>
                    <a:lnTo>
                      <a:pt x="53" y="427"/>
                    </a:lnTo>
                    <a:lnTo>
                      <a:pt x="52" y="403"/>
                    </a:lnTo>
                    <a:lnTo>
                      <a:pt x="69" y="371"/>
                    </a:lnTo>
                    <a:lnTo>
                      <a:pt x="56" y="353"/>
                    </a:lnTo>
                    <a:lnTo>
                      <a:pt x="63" y="309"/>
                    </a:lnTo>
                    <a:lnTo>
                      <a:pt x="95" y="248"/>
                    </a:lnTo>
                    <a:lnTo>
                      <a:pt x="45" y="204"/>
                    </a:lnTo>
                    <a:lnTo>
                      <a:pt x="38" y="174"/>
                    </a:lnTo>
                    <a:lnTo>
                      <a:pt x="46" y="127"/>
                    </a:lnTo>
                    <a:lnTo>
                      <a:pt x="68" y="95"/>
                    </a:lnTo>
                    <a:lnTo>
                      <a:pt x="123" y="17"/>
                    </a:lnTo>
                    <a:lnTo>
                      <a:pt x="227" y="0"/>
                    </a:lnTo>
                    <a:lnTo>
                      <a:pt x="275" y="64"/>
                    </a:lnTo>
                    <a:lnTo>
                      <a:pt x="215" y="140"/>
                    </a:lnTo>
                    <a:lnTo>
                      <a:pt x="216" y="164"/>
                    </a:lnTo>
                    <a:lnTo>
                      <a:pt x="272" y="232"/>
                    </a:lnTo>
                    <a:lnTo>
                      <a:pt x="302" y="245"/>
                    </a:lnTo>
                    <a:lnTo>
                      <a:pt x="294" y="306"/>
                    </a:lnTo>
                    <a:lnTo>
                      <a:pt x="287" y="319"/>
                    </a:lnTo>
                    <a:lnTo>
                      <a:pt x="300" y="3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3" name="Freeform 42"/>
              <p:cNvSpPr>
                <a:spLocks/>
              </p:cNvSpPr>
              <p:nvPr/>
            </p:nvSpPr>
            <p:spPr bwMode="auto">
              <a:xfrm>
                <a:off x="1995" y="2256"/>
                <a:ext cx="329" cy="406"/>
              </a:xfrm>
              <a:custGeom>
                <a:avLst/>
                <a:gdLst>
                  <a:gd name="T0" fmla="*/ 215 w 659"/>
                  <a:gd name="T1" fmla="*/ 389 h 811"/>
                  <a:gd name="T2" fmla="*/ 230 w 659"/>
                  <a:gd name="T3" fmla="*/ 386 h 811"/>
                  <a:gd name="T4" fmla="*/ 222 w 659"/>
                  <a:gd name="T5" fmla="*/ 378 h 811"/>
                  <a:gd name="T6" fmla="*/ 213 w 659"/>
                  <a:gd name="T7" fmla="*/ 364 h 811"/>
                  <a:gd name="T8" fmla="*/ 212 w 659"/>
                  <a:gd name="T9" fmla="*/ 343 h 811"/>
                  <a:gd name="T10" fmla="*/ 227 w 659"/>
                  <a:gd name="T11" fmla="*/ 343 h 811"/>
                  <a:gd name="T12" fmla="*/ 224 w 659"/>
                  <a:gd name="T13" fmla="*/ 335 h 811"/>
                  <a:gd name="T14" fmla="*/ 275 w 659"/>
                  <a:gd name="T15" fmla="*/ 309 h 811"/>
                  <a:gd name="T16" fmla="*/ 291 w 659"/>
                  <a:gd name="T17" fmla="*/ 312 h 811"/>
                  <a:gd name="T18" fmla="*/ 305 w 659"/>
                  <a:gd name="T19" fmla="*/ 303 h 811"/>
                  <a:gd name="T20" fmla="*/ 322 w 659"/>
                  <a:gd name="T21" fmla="*/ 299 h 811"/>
                  <a:gd name="T22" fmla="*/ 329 w 659"/>
                  <a:gd name="T23" fmla="*/ 281 h 811"/>
                  <a:gd name="T24" fmla="*/ 297 w 659"/>
                  <a:gd name="T25" fmla="*/ 255 h 811"/>
                  <a:gd name="T26" fmla="*/ 257 w 659"/>
                  <a:gd name="T27" fmla="*/ 251 h 811"/>
                  <a:gd name="T28" fmla="*/ 256 w 659"/>
                  <a:gd name="T29" fmla="*/ 237 h 811"/>
                  <a:gd name="T30" fmla="*/ 245 w 659"/>
                  <a:gd name="T31" fmla="*/ 230 h 811"/>
                  <a:gd name="T32" fmla="*/ 236 w 659"/>
                  <a:gd name="T33" fmla="*/ 177 h 811"/>
                  <a:gd name="T34" fmla="*/ 216 w 659"/>
                  <a:gd name="T35" fmla="*/ 186 h 811"/>
                  <a:gd name="T36" fmla="*/ 213 w 659"/>
                  <a:gd name="T37" fmla="*/ 158 h 811"/>
                  <a:gd name="T38" fmla="*/ 224 w 659"/>
                  <a:gd name="T39" fmla="*/ 150 h 811"/>
                  <a:gd name="T40" fmla="*/ 214 w 659"/>
                  <a:gd name="T41" fmla="*/ 125 h 811"/>
                  <a:gd name="T42" fmla="*/ 221 w 659"/>
                  <a:gd name="T43" fmla="*/ 108 h 811"/>
                  <a:gd name="T44" fmla="*/ 217 w 659"/>
                  <a:gd name="T45" fmla="*/ 100 h 811"/>
                  <a:gd name="T46" fmla="*/ 207 w 659"/>
                  <a:gd name="T47" fmla="*/ 105 h 811"/>
                  <a:gd name="T48" fmla="*/ 207 w 659"/>
                  <a:gd name="T49" fmla="*/ 85 h 811"/>
                  <a:gd name="T50" fmla="*/ 213 w 659"/>
                  <a:gd name="T51" fmla="*/ 71 h 811"/>
                  <a:gd name="T52" fmla="*/ 204 w 659"/>
                  <a:gd name="T53" fmla="*/ 69 h 811"/>
                  <a:gd name="T54" fmla="*/ 199 w 659"/>
                  <a:gd name="T55" fmla="*/ 46 h 811"/>
                  <a:gd name="T56" fmla="*/ 220 w 659"/>
                  <a:gd name="T57" fmla="*/ 45 h 811"/>
                  <a:gd name="T58" fmla="*/ 210 w 659"/>
                  <a:gd name="T59" fmla="*/ 32 h 811"/>
                  <a:gd name="T60" fmla="*/ 150 w 659"/>
                  <a:gd name="T61" fmla="*/ 20 h 811"/>
                  <a:gd name="T62" fmla="*/ 133 w 659"/>
                  <a:gd name="T63" fmla="*/ 0 h 811"/>
                  <a:gd name="T64" fmla="*/ 114 w 659"/>
                  <a:gd name="T65" fmla="*/ 47 h 811"/>
                  <a:gd name="T66" fmla="*/ 112 w 659"/>
                  <a:gd name="T67" fmla="*/ 72 h 811"/>
                  <a:gd name="T68" fmla="*/ 118 w 659"/>
                  <a:gd name="T69" fmla="*/ 108 h 811"/>
                  <a:gd name="T70" fmla="*/ 83 w 659"/>
                  <a:gd name="T71" fmla="*/ 125 h 811"/>
                  <a:gd name="T72" fmla="*/ 73 w 659"/>
                  <a:gd name="T73" fmla="*/ 119 h 811"/>
                  <a:gd name="T74" fmla="*/ 66 w 659"/>
                  <a:gd name="T75" fmla="*/ 126 h 811"/>
                  <a:gd name="T76" fmla="*/ 44 w 659"/>
                  <a:gd name="T77" fmla="*/ 115 h 811"/>
                  <a:gd name="T78" fmla="*/ 27 w 659"/>
                  <a:gd name="T79" fmla="*/ 130 h 811"/>
                  <a:gd name="T80" fmla="*/ 12 w 659"/>
                  <a:gd name="T81" fmla="*/ 119 h 811"/>
                  <a:gd name="T82" fmla="*/ 0 w 659"/>
                  <a:gd name="T83" fmla="*/ 125 h 811"/>
                  <a:gd name="T84" fmla="*/ 28 w 659"/>
                  <a:gd name="T85" fmla="*/ 162 h 811"/>
                  <a:gd name="T86" fmla="*/ 26 w 659"/>
                  <a:gd name="T87" fmla="*/ 179 h 811"/>
                  <a:gd name="T88" fmla="*/ 27 w 659"/>
                  <a:gd name="T89" fmla="*/ 203 h 811"/>
                  <a:gd name="T90" fmla="*/ 38 w 659"/>
                  <a:gd name="T91" fmla="*/ 199 h 811"/>
                  <a:gd name="T92" fmla="*/ 50 w 659"/>
                  <a:gd name="T93" fmla="*/ 206 h 811"/>
                  <a:gd name="T94" fmla="*/ 48 w 659"/>
                  <a:gd name="T95" fmla="*/ 227 h 811"/>
                  <a:gd name="T96" fmla="*/ 119 w 659"/>
                  <a:gd name="T97" fmla="*/ 294 h 811"/>
                  <a:gd name="T98" fmla="*/ 180 w 659"/>
                  <a:gd name="T99" fmla="*/ 374 h 811"/>
                  <a:gd name="T100" fmla="*/ 204 w 659"/>
                  <a:gd name="T101" fmla="*/ 406 h 811"/>
                  <a:gd name="T102" fmla="*/ 215 w 659"/>
                  <a:gd name="T103" fmla="*/ 389 h 8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9"/>
                  <a:gd name="T157" fmla="*/ 0 h 811"/>
                  <a:gd name="T158" fmla="*/ 659 w 659"/>
                  <a:gd name="T159" fmla="*/ 811 h 8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9" h="811">
                    <a:moveTo>
                      <a:pt x="430" y="777"/>
                    </a:moveTo>
                    <a:lnTo>
                      <a:pt x="460" y="771"/>
                    </a:lnTo>
                    <a:lnTo>
                      <a:pt x="444" y="756"/>
                    </a:lnTo>
                    <a:lnTo>
                      <a:pt x="426" y="728"/>
                    </a:lnTo>
                    <a:lnTo>
                      <a:pt x="424" y="686"/>
                    </a:lnTo>
                    <a:lnTo>
                      <a:pt x="455" y="686"/>
                    </a:lnTo>
                    <a:lnTo>
                      <a:pt x="448" y="669"/>
                    </a:lnTo>
                    <a:lnTo>
                      <a:pt x="550" y="618"/>
                    </a:lnTo>
                    <a:lnTo>
                      <a:pt x="583" y="624"/>
                    </a:lnTo>
                    <a:lnTo>
                      <a:pt x="610" y="605"/>
                    </a:lnTo>
                    <a:lnTo>
                      <a:pt x="644" y="598"/>
                    </a:lnTo>
                    <a:lnTo>
                      <a:pt x="659" y="561"/>
                    </a:lnTo>
                    <a:lnTo>
                      <a:pt x="595" y="510"/>
                    </a:lnTo>
                    <a:lnTo>
                      <a:pt x="514" y="502"/>
                    </a:lnTo>
                    <a:lnTo>
                      <a:pt x="512" y="473"/>
                    </a:lnTo>
                    <a:lnTo>
                      <a:pt x="490" y="459"/>
                    </a:lnTo>
                    <a:lnTo>
                      <a:pt x="472" y="354"/>
                    </a:lnTo>
                    <a:lnTo>
                      <a:pt x="433" y="372"/>
                    </a:lnTo>
                    <a:lnTo>
                      <a:pt x="427" y="316"/>
                    </a:lnTo>
                    <a:lnTo>
                      <a:pt x="448" y="299"/>
                    </a:lnTo>
                    <a:lnTo>
                      <a:pt x="428" y="250"/>
                    </a:lnTo>
                    <a:lnTo>
                      <a:pt x="443" y="215"/>
                    </a:lnTo>
                    <a:lnTo>
                      <a:pt x="434" y="199"/>
                    </a:lnTo>
                    <a:lnTo>
                      <a:pt x="415" y="210"/>
                    </a:lnTo>
                    <a:lnTo>
                      <a:pt x="415" y="169"/>
                    </a:lnTo>
                    <a:lnTo>
                      <a:pt x="426" y="142"/>
                    </a:lnTo>
                    <a:lnTo>
                      <a:pt x="408" y="138"/>
                    </a:lnTo>
                    <a:lnTo>
                      <a:pt x="398" y="91"/>
                    </a:lnTo>
                    <a:lnTo>
                      <a:pt x="440" y="90"/>
                    </a:lnTo>
                    <a:lnTo>
                      <a:pt x="421" y="64"/>
                    </a:lnTo>
                    <a:lnTo>
                      <a:pt x="301" y="40"/>
                    </a:lnTo>
                    <a:lnTo>
                      <a:pt x="266" y="0"/>
                    </a:lnTo>
                    <a:lnTo>
                      <a:pt x="228" y="93"/>
                    </a:lnTo>
                    <a:lnTo>
                      <a:pt x="224" y="143"/>
                    </a:lnTo>
                    <a:lnTo>
                      <a:pt x="236" y="215"/>
                    </a:lnTo>
                    <a:lnTo>
                      <a:pt x="167" y="249"/>
                    </a:lnTo>
                    <a:lnTo>
                      <a:pt x="146" y="237"/>
                    </a:lnTo>
                    <a:lnTo>
                      <a:pt x="132" y="252"/>
                    </a:lnTo>
                    <a:lnTo>
                      <a:pt x="88" y="229"/>
                    </a:lnTo>
                    <a:lnTo>
                      <a:pt x="55" y="259"/>
                    </a:lnTo>
                    <a:lnTo>
                      <a:pt x="24" y="238"/>
                    </a:lnTo>
                    <a:lnTo>
                      <a:pt x="0" y="249"/>
                    </a:lnTo>
                    <a:lnTo>
                      <a:pt x="56" y="324"/>
                    </a:lnTo>
                    <a:lnTo>
                      <a:pt x="52" y="357"/>
                    </a:lnTo>
                    <a:lnTo>
                      <a:pt x="54" y="406"/>
                    </a:lnTo>
                    <a:lnTo>
                      <a:pt x="76" y="397"/>
                    </a:lnTo>
                    <a:lnTo>
                      <a:pt x="100" y="411"/>
                    </a:lnTo>
                    <a:lnTo>
                      <a:pt x="97" y="454"/>
                    </a:lnTo>
                    <a:lnTo>
                      <a:pt x="238" y="588"/>
                    </a:lnTo>
                    <a:lnTo>
                      <a:pt x="361" y="747"/>
                    </a:lnTo>
                    <a:lnTo>
                      <a:pt x="409" y="811"/>
                    </a:lnTo>
                    <a:lnTo>
                      <a:pt x="430" y="77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4" name="Freeform 43"/>
              <p:cNvSpPr>
                <a:spLocks/>
              </p:cNvSpPr>
              <p:nvPr/>
            </p:nvSpPr>
            <p:spPr bwMode="auto">
              <a:xfrm>
                <a:off x="1912" y="2434"/>
                <a:ext cx="264" cy="243"/>
              </a:xfrm>
              <a:custGeom>
                <a:avLst/>
                <a:gdLst>
                  <a:gd name="T0" fmla="*/ 38 w 528"/>
                  <a:gd name="T1" fmla="*/ 54 h 487"/>
                  <a:gd name="T2" fmla="*/ 46 w 528"/>
                  <a:gd name="T3" fmla="*/ 71 h 487"/>
                  <a:gd name="T4" fmla="*/ 35 w 528"/>
                  <a:gd name="T5" fmla="*/ 89 h 487"/>
                  <a:gd name="T6" fmla="*/ 17 w 528"/>
                  <a:gd name="T7" fmla="*/ 70 h 487"/>
                  <a:gd name="T8" fmla="*/ 0 w 528"/>
                  <a:gd name="T9" fmla="*/ 94 h 487"/>
                  <a:gd name="T10" fmla="*/ 0 w 528"/>
                  <a:gd name="T11" fmla="*/ 116 h 487"/>
                  <a:gd name="T12" fmla="*/ 11 w 528"/>
                  <a:gd name="T13" fmla="*/ 114 h 487"/>
                  <a:gd name="T14" fmla="*/ 13 w 528"/>
                  <a:gd name="T15" fmla="*/ 129 h 487"/>
                  <a:gd name="T16" fmla="*/ 27 w 528"/>
                  <a:gd name="T17" fmla="*/ 140 h 487"/>
                  <a:gd name="T18" fmla="*/ 43 w 528"/>
                  <a:gd name="T19" fmla="*/ 155 h 487"/>
                  <a:gd name="T20" fmla="*/ 57 w 528"/>
                  <a:gd name="T21" fmla="*/ 153 h 487"/>
                  <a:gd name="T22" fmla="*/ 69 w 528"/>
                  <a:gd name="T23" fmla="*/ 162 h 487"/>
                  <a:gd name="T24" fmla="*/ 78 w 528"/>
                  <a:gd name="T25" fmla="*/ 154 h 487"/>
                  <a:gd name="T26" fmla="*/ 100 w 528"/>
                  <a:gd name="T27" fmla="*/ 151 h 487"/>
                  <a:gd name="T28" fmla="*/ 109 w 528"/>
                  <a:gd name="T29" fmla="*/ 159 h 487"/>
                  <a:gd name="T30" fmla="*/ 116 w 528"/>
                  <a:gd name="T31" fmla="*/ 148 h 487"/>
                  <a:gd name="T32" fmla="*/ 122 w 528"/>
                  <a:gd name="T33" fmla="*/ 154 h 487"/>
                  <a:gd name="T34" fmla="*/ 135 w 528"/>
                  <a:gd name="T35" fmla="*/ 152 h 487"/>
                  <a:gd name="T36" fmla="*/ 164 w 528"/>
                  <a:gd name="T37" fmla="*/ 157 h 487"/>
                  <a:gd name="T38" fmla="*/ 179 w 528"/>
                  <a:gd name="T39" fmla="*/ 180 h 487"/>
                  <a:gd name="T40" fmla="*/ 172 w 528"/>
                  <a:gd name="T41" fmla="*/ 203 h 487"/>
                  <a:gd name="T42" fmla="*/ 179 w 528"/>
                  <a:gd name="T43" fmla="*/ 214 h 487"/>
                  <a:gd name="T44" fmla="*/ 184 w 528"/>
                  <a:gd name="T45" fmla="*/ 243 h 487"/>
                  <a:gd name="T46" fmla="*/ 212 w 528"/>
                  <a:gd name="T47" fmla="*/ 204 h 487"/>
                  <a:gd name="T48" fmla="*/ 264 w 528"/>
                  <a:gd name="T49" fmla="*/ 196 h 487"/>
                  <a:gd name="T50" fmla="*/ 202 w 528"/>
                  <a:gd name="T51" fmla="*/ 116 h 487"/>
                  <a:gd name="T52" fmla="*/ 132 w 528"/>
                  <a:gd name="T53" fmla="*/ 49 h 487"/>
                  <a:gd name="T54" fmla="*/ 133 w 528"/>
                  <a:gd name="T55" fmla="*/ 28 h 487"/>
                  <a:gd name="T56" fmla="*/ 121 w 528"/>
                  <a:gd name="T57" fmla="*/ 21 h 487"/>
                  <a:gd name="T58" fmla="*/ 110 w 528"/>
                  <a:gd name="T59" fmla="*/ 25 h 487"/>
                  <a:gd name="T60" fmla="*/ 109 w 528"/>
                  <a:gd name="T61" fmla="*/ 1 h 487"/>
                  <a:gd name="T62" fmla="*/ 81 w 528"/>
                  <a:gd name="T63" fmla="*/ 0 h 487"/>
                  <a:gd name="T64" fmla="*/ 62 w 528"/>
                  <a:gd name="T65" fmla="*/ 22 h 487"/>
                  <a:gd name="T66" fmla="*/ 48 w 528"/>
                  <a:gd name="T67" fmla="*/ 27 h 487"/>
                  <a:gd name="T68" fmla="*/ 38 w 528"/>
                  <a:gd name="T69" fmla="*/ 54 h 4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8"/>
                  <a:gd name="T106" fmla="*/ 0 h 487"/>
                  <a:gd name="T107" fmla="*/ 528 w 528"/>
                  <a:gd name="T108" fmla="*/ 487 h 4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8" h="487">
                    <a:moveTo>
                      <a:pt x="76" y="108"/>
                    </a:moveTo>
                    <a:lnTo>
                      <a:pt x="93" y="143"/>
                    </a:lnTo>
                    <a:lnTo>
                      <a:pt x="71" y="179"/>
                    </a:lnTo>
                    <a:lnTo>
                      <a:pt x="33" y="140"/>
                    </a:lnTo>
                    <a:lnTo>
                      <a:pt x="0" y="188"/>
                    </a:lnTo>
                    <a:lnTo>
                      <a:pt x="0" y="232"/>
                    </a:lnTo>
                    <a:lnTo>
                      <a:pt x="23" y="229"/>
                    </a:lnTo>
                    <a:lnTo>
                      <a:pt x="27" y="259"/>
                    </a:lnTo>
                    <a:lnTo>
                      <a:pt x="55" y="281"/>
                    </a:lnTo>
                    <a:lnTo>
                      <a:pt x="87" y="311"/>
                    </a:lnTo>
                    <a:lnTo>
                      <a:pt x="114" y="306"/>
                    </a:lnTo>
                    <a:lnTo>
                      <a:pt x="139" y="324"/>
                    </a:lnTo>
                    <a:lnTo>
                      <a:pt x="157" y="309"/>
                    </a:lnTo>
                    <a:lnTo>
                      <a:pt x="201" y="302"/>
                    </a:lnTo>
                    <a:lnTo>
                      <a:pt x="219" y="318"/>
                    </a:lnTo>
                    <a:lnTo>
                      <a:pt x="232" y="297"/>
                    </a:lnTo>
                    <a:lnTo>
                      <a:pt x="244" y="309"/>
                    </a:lnTo>
                    <a:lnTo>
                      <a:pt x="270" y="305"/>
                    </a:lnTo>
                    <a:lnTo>
                      <a:pt x="329" y="315"/>
                    </a:lnTo>
                    <a:lnTo>
                      <a:pt x="358" y="360"/>
                    </a:lnTo>
                    <a:lnTo>
                      <a:pt x="345" y="406"/>
                    </a:lnTo>
                    <a:lnTo>
                      <a:pt x="358" y="429"/>
                    </a:lnTo>
                    <a:lnTo>
                      <a:pt x="369" y="487"/>
                    </a:lnTo>
                    <a:lnTo>
                      <a:pt x="424" y="409"/>
                    </a:lnTo>
                    <a:lnTo>
                      <a:pt x="528" y="392"/>
                    </a:lnTo>
                    <a:lnTo>
                      <a:pt x="405" y="233"/>
                    </a:lnTo>
                    <a:lnTo>
                      <a:pt x="264" y="99"/>
                    </a:lnTo>
                    <a:lnTo>
                      <a:pt x="267" y="56"/>
                    </a:lnTo>
                    <a:lnTo>
                      <a:pt x="243" y="42"/>
                    </a:lnTo>
                    <a:lnTo>
                      <a:pt x="221" y="51"/>
                    </a:lnTo>
                    <a:lnTo>
                      <a:pt x="219" y="2"/>
                    </a:lnTo>
                    <a:lnTo>
                      <a:pt x="162" y="0"/>
                    </a:lnTo>
                    <a:lnTo>
                      <a:pt x="125" y="44"/>
                    </a:lnTo>
                    <a:lnTo>
                      <a:pt x="97" y="55"/>
                    </a:lnTo>
                    <a:lnTo>
                      <a:pt x="76" y="1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5" name="Freeform 44"/>
              <p:cNvSpPr>
                <a:spLocks/>
              </p:cNvSpPr>
              <p:nvPr/>
            </p:nvSpPr>
            <p:spPr bwMode="auto">
              <a:xfrm>
                <a:off x="1838" y="2563"/>
                <a:ext cx="258" cy="201"/>
              </a:xfrm>
              <a:custGeom>
                <a:avLst/>
                <a:gdLst>
                  <a:gd name="T0" fmla="*/ 207 w 515"/>
                  <a:gd name="T1" fmla="*/ 157 h 401"/>
                  <a:gd name="T2" fmla="*/ 225 w 515"/>
                  <a:gd name="T3" fmla="*/ 149 h 401"/>
                  <a:gd name="T4" fmla="*/ 243 w 515"/>
                  <a:gd name="T5" fmla="*/ 154 h 401"/>
                  <a:gd name="T6" fmla="*/ 247 w 515"/>
                  <a:gd name="T7" fmla="*/ 130 h 401"/>
                  <a:gd name="T8" fmla="*/ 258 w 515"/>
                  <a:gd name="T9" fmla="*/ 114 h 401"/>
                  <a:gd name="T10" fmla="*/ 252 w 515"/>
                  <a:gd name="T11" fmla="*/ 85 h 401"/>
                  <a:gd name="T12" fmla="*/ 246 w 515"/>
                  <a:gd name="T13" fmla="*/ 74 h 401"/>
                  <a:gd name="T14" fmla="*/ 252 w 515"/>
                  <a:gd name="T15" fmla="*/ 51 h 401"/>
                  <a:gd name="T16" fmla="*/ 238 w 515"/>
                  <a:gd name="T17" fmla="*/ 28 h 401"/>
                  <a:gd name="T18" fmla="*/ 208 w 515"/>
                  <a:gd name="T19" fmla="*/ 23 h 401"/>
                  <a:gd name="T20" fmla="*/ 195 w 515"/>
                  <a:gd name="T21" fmla="*/ 25 h 401"/>
                  <a:gd name="T22" fmla="*/ 189 w 515"/>
                  <a:gd name="T23" fmla="*/ 19 h 401"/>
                  <a:gd name="T24" fmla="*/ 183 w 515"/>
                  <a:gd name="T25" fmla="*/ 30 h 401"/>
                  <a:gd name="T26" fmla="*/ 174 w 515"/>
                  <a:gd name="T27" fmla="*/ 22 h 401"/>
                  <a:gd name="T28" fmla="*/ 152 w 515"/>
                  <a:gd name="T29" fmla="*/ 25 h 401"/>
                  <a:gd name="T30" fmla="*/ 143 w 515"/>
                  <a:gd name="T31" fmla="*/ 33 h 401"/>
                  <a:gd name="T32" fmla="*/ 130 w 515"/>
                  <a:gd name="T33" fmla="*/ 24 h 401"/>
                  <a:gd name="T34" fmla="*/ 117 w 515"/>
                  <a:gd name="T35" fmla="*/ 26 h 401"/>
                  <a:gd name="T36" fmla="*/ 101 w 515"/>
                  <a:gd name="T37" fmla="*/ 11 h 401"/>
                  <a:gd name="T38" fmla="*/ 87 w 515"/>
                  <a:gd name="T39" fmla="*/ 0 h 401"/>
                  <a:gd name="T40" fmla="*/ 79 w 515"/>
                  <a:gd name="T41" fmla="*/ 7 h 401"/>
                  <a:gd name="T42" fmla="*/ 54 w 515"/>
                  <a:gd name="T43" fmla="*/ 0 h 401"/>
                  <a:gd name="T44" fmla="*/ 58 w 515"/>
                  <a:gd name="T45" fmla="*/ 17 h 401"/>
                  <a:gd name="T46" fmla="*/ 55 w 515"/>
                  <a:gd name="T47" fmla="*/ 31 h 401"/>
                  <a:gd name="T48" fmla="*/ 48 w 515"/>
                  <a:gd name="T49" fmla="*/ 28 h 401"/>
                  <a:gd name="T50" fmla="*/ 41 w 515"/>
                  <a:gd name="T51" fmla="*/ 35 h 401"/>
                  <a:gd name="T52" fmla="*/ 46 w 515"/>
                  <a:gd name="T53" fmla="*/ 55 h 401"/>
                  <a:gd name="T54" fmla="*/ 27 w 515"/>
                  <a:gd name="T55" fmla="*/ 81 h 401"/>
                  <a:gd name="T56" fmla="*/ 20 w 515"/>
                  <a:gd name="T57" fmla="*/ 76 h 401"/>
                  <a:gd name="T58" fmla="*/ 3 w 515"/>
                  <a:gd name="T59" fmla="*/ 72 h 401"/>
                  <a:gd name="T60" fmla="*/ 4 w 515"/>
                  <a:gd name="T61" fmla="*/ 84 h 401"/>
                  <a:gd name="T62" fmla="*/ 10 w 515"/>
                  <a:gd name="T63" fmla="*/ 114 h 401"/>
                  <a:gd name="T64" fmla="*/ 0 w 515"/>
                  <a:gd name="T65" fmla="*/ 116 h 401"/>
                  <a:gd name="T66" fmla="*/ 5 w 515"/>
                  <a:gd name="T67" fmla="*/ 138 h 401"/>
                  <a:gd name="T68" fmla="*/ 18 w 515"/>
                  <a:gd name="T69" fmla="*/ 148 h 401"/>
                  <a:gd name="T70" fmla="*/ 16 w 515"/>
                  <a:gd name="T71" fmla="*/ 164 h 401"/>
                  <a:gd name="T72" fmla="*/ 24 w 515"/>
                  <a:gd name="T73" fmla="*/ 187 h 401"/>
                  <a:gd name="T74" fmla="*/ 48 w 515"/>
                  <a:gd name="T75" fmla="*/ 190 h 401"/>
                  <a:gd name="T76" fmla="*/ 58 w 515"/>
                  <a:gd name="T77" fmla="*/ 201 h 401"/>
                  <a:gd name="T78" fmla="*/ 75 w 515"/>
                  <a:gd name="T79" fmla="*/ 188 h 401"/>
                  <a:gd name="T80" fmla="*/ 126 w 515"/>
                  <a:gd name="T81" fmla="*/ 180 h 401"/>
                  <a:gd name="T82" fmla="*/ 182 w 515"/>
                  <a:gd name="T83" fmla="*/ 151 h 401"/>
                  <a:gd name="T84" fmla="*/ 207 w 515"/>
                  <a:gd name="T85" fmla="*/ 157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5"/>
                  <a:gd name="T130" fmla="*/ 0 h 401"/>
                  <a:gd name="T131" fmla="*/ 515 w 515"/>
                  <a:gd name="T132" fmla="*/ 401 h 4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5" h="401">
                    <a:moveTo>
                      <a:pt x="413" y="314"/>
                    </a:moveTo>
                    <a:lnTo>
                      <a:pt x="450" y="297"/>
                    </a:lnTo>
                    <a:lnTo>
                      <a:pt x="485" y="307"/>
                    </a:lnTo>
                    <a:lnTo>
                      <a:pt x="493" y="260"/>
                    </a:lnTo>
                    <a:lnTo>
                      <a:pt x="515" y="228"/>
                    </a:lnTo>
                    <a:lnTo>
                      <a:pt x="504" y="170"/>
                    </a:lnTo>
                    <a:lnTo>
                      <a:pt x="491" y="147"/>
                    </a:lnTo>
                    <a:lnTo>
                      <a:pt x="504" y="101"/>
                    </a:lnTo>
                    <a:lnTo>
                      <a:pt x="475" y="56"/>
                    </a:lnTo>
                    <a:lnTo>
                      <a:pt x="416" y="46"/>
                    </a:lnTo>
                    <a:lnTo>
                      <a:pt x="390" y="50"/>
                    </a:lnTo>
                    <a:lnTo>
                      <a:pt x="378" y="38"/>
                    </a:lnTo>
                    <a:lnTo>
                      <a:pt x="365" y="59"/>
                    </a:lnTo>
                    <a:lnTo>
                      <a:pt x="347" y="43"/>
                    </a:lnTo>
                    <a:lnTo>
                      <a:pt x="303" y="50"/>
                    </a:lnTo>
                    <a:lnTo>
                      <a:pt x="285" y="65"/>
                    </a:lnTo>
                    <a:lnTo>
                      <a:pt x="260" y="47"/>
                    </a:lnTo>
                    <a:lnTo>
                      <a:pt x="233" y="52"/>
                    </a:lnTo>
                    <a:lnTo>
                      <a:pt x="201" y="22"/>
                    </a:lnTo>
                    <a:lnTo>
                      <a:pt x="173" y="0"/>
                    </a:lnTo>
                    <a:lnTo>
                      <a:pt x="157" y="14"/>
                    </a:lnTo>
                    <a:lnTo>
                      <a:pt x="108" y="0"/>
                    </a:lnTo>
                    <a:lnTo>
                      <a:pt x="116" y="34"/>
                    </a:lnTo>
                    <a:lnTo>
                      <a:pt x="109" y="61"/>
                    </a:lnTo>
                    <a:lnTo>
                      <a:pt x="95" y="56"/>
                    </a:lnTo>
                    <a:lnTo>
                      <a:pt x="81" y="70"/>
                    </a:lnTo>
                    <a:lnTo>
                      <a:pt x="92" y="110"/>
                    </a:lnTo>
                    <a:lnTo>
                      <a:pt x="54" y="161"/>
                    </a:lnTo>
                    <a:lnTo>
                      <a:pt x="39" y="151"/>
                    </a:lnTo>
                    <a:lnTo>
                      <a:pt x="5" y="143"/>
                    </a:lnTo>
                    <a:lnTo>
                      <a:pt x="8" y="168"/>
                    </a:lnTo>
                    <a:lnTo>
                      <a:pt x="19" y="227"/>
                    </a:lnTo>
                    <a:lnTo>
                      <a:pt x="0" y="232"/>
                    </a:lnTo>
                    <a:lnTo>
                      <a:pt x="9" y="275"/>
                    </a:lnTo>
                    <a:lnTo>
                      <a:pt x="36" y="295"/>
                    </a:lnTo>
                    <a:lnTo>
                      <a:pt x="32" y="327"/>
                    </a:lnTo>
                    <a:lnTo>
                      <a:pt x="48" y="373"/>
                    </a:lnTo>
                    <a:lnTo>
                      <a:pt x="96" y="379"/>
                    </a:lnTo>
                    <a:lnTo>
                      <a:pt x="115" y="401"/>
                    </a:lnTo>
                    <a:lnTo>
                      <a:pt x="150" y="375"/>
                    </a:lnTo>
                    <a:lnTo>
                      <a:pt x="252" y="360"/>
                    </a:lnTo>
                    <a:lnTo>
                      <a:pt x="363" y="301"/>
                    </a:lnTo>
                    <a:lnTo>
                      <a:pt x="413" y="3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6" name="Freeform 45"/>
              <p:cNvSpPr>
                <a:spLocks/>
              </p:cNvSpPr>
              <p:nvPr/>
            </p:nvSpPr>
            <p:spPr bwMode="auto">
              <a:xfrm>
                <a:off x="1819" y="1515"/>
                <a:ext cx="475" cy="492"/>
              </a:xfrm>
              <a:custGeom>
                <a:avLst/>
                <a:gdLst>
                  <a:gd name="T0" fmla="*/ 402 w 951"/>
                  <a:gd name="T1" fmla="*/ 483 h 984"/>
                  <a:gd name="T2" fmla="*/ 413 w 951"/>
                  <a:gd name="T3" fmla="*/ 482 h 984"/>
                  <a:gd name="T4" fmla="*/ 421 w 951"/>
                  <a:gd name="T5" fmla="*/ 492 h 984"/>
                  <a:gd name="T6" fmla="*/ 428 w 951"/>
                  <a:gd name="T7" fmla="*/ 484 h 984"/>
                  <a:gd name="T8" fmla="*/ 470 w 951"/>
                  <a:gd name="T9" fmla="*/ 424 h 984"/>
                  <a:gd name="T10" fmla="*/ 469 w 951"/>
                  <a:gd name="T11" fmla="*/ 396 h 984"/>
                  <a:gd name="T12" fmla="*/ 475 w 951"/>
                  <a:gd name="T13" fmla="*/ 379 h 984"/>
                  <a:gd name="T14" fmla="*/ 437 w 951"/>
                  <a:gd name="T15" fmla="*/ 337 h 984"/>
                  <a:gd name="T16" fmla="*/ 350 w 951"/>
                  <a:gd name="T17" fmla="*/ 291 h 984"/>
                  <a:gd name="T18" fmla="*/ 292 w 951"/>
                  <a:gd name="T19" fmla="*/ 239 h 984"/>
                  <a:gd name="T20" fmla="*/ 276 w 951"/>
                  <a:gd name="T21" fmla="*/ 201 h 984"/>
                  <a:gd name="T22" fmla="*/ 143 w 951"/>
                  <a:gd name="T23" fmla="*/ 116 h 984"/>
                  <a:gd name="T24" fmla="*/ 68 w 951"/>
                  <a:gd name="T25" fmla="*/ 0 h 984"/>
                  <a:gd name="T26" fmla="*/ 9 w 951"/>
                  <a:gd name="T27" fmla="*/ 3 h 984"/>
                  <a:gd name="T28" fmla="*/ 20 w 951"/>
                  <a:gd name="T29" fmla="*/ 115 h 984"/>
                  <a:gd name="T30" fmla="*/ 7 w 951"/>
                  <a:gd name="T31" fmla="*/ 157 h 984"/>
                  <a:gd name="T32" fmla="*/ 0 w 951"/>
                  <a:gd name="T33" fmla="*/ 241 h 984"/>
                  <a:gd name="T34" fmla="*/ 26 w 951"/>
                  <a:gd name="T35" fmla="*/ 250 h 984"/>
                  <a:gd name="T36" fmla="*/ 58 w 951"/>
                  <a:gd name="T37" fmla="*/ 244 h 984"/>
                  <a:gd name="T38" fmla="*/ 64 w 951"/>
                  <a:gd name="T39" fmla="*/ 254 h 984"/>
                  <a:gd name="T40" fmla="*/ 89 w 951"/>
                  <a:gd name="T41" fmla="*/ 254 h 984"/>
                  <a:gd name="T42" fmla="*/ 99 w 951"/>
                  <a:gd name="T43" fmla="*/ 248 h 984"/>
                  <a:gd name="T44" fmla="*/ 109 w 951"/>
                  <a:gd name="T45" fmla="*/ 255 h 984"/>
                  <a:gd name="T46" fmla="*/ 164 w 951"/>
                  <a:gd name="T47" fmla="*/ 257 h 984"/>
                  <a:gd name="T48" fmla="*/ 217 w 951"/>
                  <a:gd name="T49" fmla="*/ 285 h 984"/>
                  <a:gd name="T50" fmla="*/ 283 w 951"/>
                  <a:gd name="T51" fmla="*/ 389 h 984"/>
                  <a:gd name="T52" fmla="*/ 402 w 951"/>
                  <a:gd name="T53" fmla="*/ 483 h 9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1"/>
                  <a:gd name="T82" fmla="*/ 0 h 984"/>
                  <a:gd name="T83" fmla="*/ 951 w 951"/>
                  <a:gd name="T84" fmla="*/ 984 h 9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1" h="984">
                    <a:moveTo>
                      <a:pt x="804" y="965"/>
                    </a:moveTo>
                    <a:lnTo>
                      <a:pt x="826" y="964"/>
                    </a:lnTo>
                    <a:lnTo>
                      <a:pt x="842" y="984"/>
                    </a:lnTo>
                    <a:lnTo>
                      <a:pt x="857" y="968"/>
                    </a:lnTo>
                    <a:lnTo>
                      <a:pt x="940" y="848"/>
                    </a:lnTo>
                    <a:lnTo>
                      <a:pt x="939" y="791"/>
                    </a:lnTo>
                    <a:lnTo>
                      <a:pt x="951" y="757"/>
                    </a:lnTo>
                    <a:lnTo>
                      <a:pt x="875" y="674"/>
                    </a:lnTo>
                    <a:lnTo>
                      <a:pt x="701" y="582"/>
                    </a:lnTo>
                    <a:lnTo>
                      <a:pt x="585" y="478"/>
                    </a:lnTo>
                    <a:lnTo>
                      <a:pt x="552" y="401"/>
                    </a:lnTo>
                    <a:lnTo>
                      <a:pt x="286" y="231"/>
                    </a:lnTo>
                    <a:lnTo>
                      <a:pt x="136" y="0"/>
                    </a:lnTo>
                    <a:lnTo>
                      <a:pt x="18" y="6"/>
                    </a:lnTo>
                    <a:lnTo>
                      <a:pt x="41" y="229"/>
                    </a:lnTo>
                    <a:lnTo>
                      <a:pt x="15" y="313"/>
                    </a:lnTo>
                    <a:lnTo>
                      <a:pt x="0" y="481"/>
                    </a:lnTo>
                    <a:lnTo>
                      <a:pt x="53" y="500"/>
                    </a:lnTo>
                    <a:lnTo>
                      <a:pt x="116" y="487"/>
                    </a:lnTo>
                    <a:lnTo>
                      <a:pt x="129" y="509"/>
                    </a:lnTo>
                    <a:lnTo>
                      <a:pt x="178" y="508"/>
                    </a:lnTo>
                    <a:lnTo>
                      <a:pt x="198" y="497"/>
                    </a:lnTo>
                    <a:lnTo>
                      <a:pt x="219" y="511"/>
                    </a:lnTo>
                    <a:lnTo>
                      <a:pt x="328" y="513"/>
                    </a:lnTo>
                    <a:lnTo>
                      <a:pt x="435" y="570"/>
                    </a:lnTo>
                    <a:lnTo>
                      <a:pt x="567" y="778"/>
                    </a:lnTo>
                    <a:lnTo>
                      <a:pt x="804" y="96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7" name="Freeform 46"/>
              <p:cNvSpPr>
                <a:spLocks/>
              </p:cNvSpPr>
              <p:nvPr/>
            </p:nvSpPr>
            <p:spPr bwMode="auto">
              <a:xfrm>
                <a:off x="1887" y="1444"/>
                <a:ext cx="449" cy="450"/>
              </a:xfrm>
              <a:custGeom>
                <a:avLst/>
                <a:gdLst>
                  <a:gd name="T0" fmla="*/ 433 w 898"/>
                  <a:gd name="T1" fmla="*/ 383 h 898"/>
                  <a:gd name="T2" fmla="*/ 449 w 898"/>
                  <a:gd name="T3" fmla="*/ 319 h 898"/>
                  <a:gd name="T4" fmla="*/ 447 w 898"/>
                  <a:gd name="T5" fmla="*/ 283 h 898"/>
                  <a:gd name="T6" fmla="*/ 438 w 898"/>
                  <a:gd name="T7" fmla="*/ 276 h 898"/>
                  <a:gd name="T8" fmla="*/ 430 w 898"/>
                  <a:gd name="T9" fmla="*/ 260 h 898"/>
                  <a:gd name="T10" fmla="*/ 416 w 898"/>
                  <a:gd name="T11" fmla="*/ 256 h 898"/>
                  <a:gd name="T12" fmla="*/ 378 w 898"/>
                  <a:gd name="T13" fmla="*/ 243 h 898"/>
                  <a:gd name="T14" fmla="*/ 360 w 898"/>
                  <a:gd name="T15" fmla="*/ 235 h 898"/>
                  <a:gd name="T16" fmla="*/ 239 w 898"/>
                  <a:gd name="T17" fmla="*/ 104 h 898"/>
                  <a:gd name="T18" fmla="*/ 212 w 898"/>
                  <a:gd name="T19" fmla="*/ 104 h 898"/>
                  <a:gd name="T20" fmla="*/ 112 w 898"/>
                  <a:gd name="T21" fmla="*/ 19 h 898"/>
                  <a:gd name="T22" fmla="*/ 65 w 898"/>
                  <a:gd name="T23" fmla="*/ 0 h 898"/>
                  <a:gd name="T24" fmla="*/ 67 w 898"/>
                  <a:gd name="T25" fmla="*/ 21 h 898"/>
                  <a:gd name="T26" fmla="*/ 8 w 898"/>
                  <a:gd name="T27" fmla="*/ 70 h 898"/>
                  <a:gd name="T28" fmla="*/ 0 w 898"/>
                  <a:gd name="T29" fmla="*/ 71 h 898"/>
                  <a:gd name="T30" fmla="*/ 75 w 898"/>
                  <a:gd name="T31" fmla="*/ 186 h 898"/>
                  <a:gd name="T32" fmla="*/ 208 w 898"/>
                  <a:gd name="T33" fmla="*/ 272 h 898"/>
                  <a:gd name="T34" fmla="*/ 225 w 898"/>
                  <a:gd name="T35" fmla="*/ 310 h 898"/>
                  <a:gd name="T36" fmla="*/ 283 w 898"/>
                  <a:gd name="T37" fmla="*/ 362 h 898"/>
                  <a:gd name="T38" fmla="*/ 370 w 898"/>
                  <a:gd name="T39" fmla="*/ 408 h 898"/>
                  <a:gd name="T40" fmla="*/ 408 w 898"/>
                  <a:gd name="T41" fmla="*/ 450 h 898"/>
                  <a:gd name="T42" fmla="*/ 433 w 898"/>
                  <a:gd name="T43" fmla="*/ 383 h 8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8"/>
                  <a:gd name="T67" fmla="*/ 0 h 898"/>
                  <a:gd name="T68" fmla="*/ 898 w 898"/>
                  <a:gd name="T69" fmla="*/ 898 h 8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8" h="898">
                    <a:moveTo>
                      <a:pt x="866" y="764"/>
                    </a:moveTo>
                    <a:lnTo>
                      <a:pt x="898" y="636"/>
                    </a:lnTo>
                    <a:lnTo>
                      <a:pt x="893" y="565"/>
                    </a:lnTo>
                    <a:lnTo>
                      <a:pt x="876" y="550"/>
                    </a:lnTo>
                    <a:lnTo>
                      <a:pt x="860" y="519"/>
                    </a:lnTo>
                    <a:lnTo>
                      <a:pt x="832" y="510"/>
                    </a:lnTo>
                    <a:lnTo>
                      <a:pt x="755" y="484"/>
                    </a:lnTo>
                    <a:lnTo>
                      <a:pt x="719" y="469"/>
                    </a:lnTo>
                    <a:lnTo>
                      <a:pt x="478" y="208"/>
                    </a:lnTo>
                    <a:lnTo>
                      <a:pt x="424" y="208"/>
                    </a:lnTo>
                    <a:lnTo>
                      <a:pt x="223" y="37"/>
                    </a:lnTo>
                    <a:lnTo>
                      <a:pt x="130" y="0"/>
                    </a:lnTo>
                    <a:lnTo>
                      <a:pt x="133" y="42"/>
                    </a:lnTo>
                    <a:lnTo>
                      <a:pt x="16" y="140"/>
                    </a:lnTo>
                    <a:lnTo>
                      <a:pt x="0" y="141"/>
                    </a:lnTo>
                    <a:lnTo>
                      <a:pt x="150" y="372"/>
                    </a:lnTo>
                    <a:lnTo>
                      <a:pt x="416" y="542"/>
                    </a:lnTo>
                    <a:lnTo>
                      <a:pt x="449" y="619"/>
                    </a:lnTo>
                    <a:lnTo>
                      <a:pt x="565" y="723"/>
                    </a:lnTo>
                    <a:lnTo>
                      <a:pt x="739" y="815"/>
                    </a:lnTo>
                    <a:lnTo>
                      <a:pt x="815" y="898"/>
                    </a:lnTo>
                    <a:lnTo>
                      <a:pt x="866" y="76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8" name="Freeform 47"/>
              <p:cNvSpPr>
                <a:spLocks/>
              </p:cNvSpPr>
              <p:nvPr/>
            </p:nvSpPr>
            <p:spPr bwMode="auto">
              <a:xfrm>
                <a:off x="1846" y="1920"/>
                <a:ext cx="315" cy="356"/>
              </a:xfrm>
              <a:custGeom>
                <a:avLst/>
                <a:gdLst>
                  <a:gd name="T0" fmla="*/ 125 w 630"/>
                  <a:gd name="T1" fmla="*/ 160 h 713"/>
                  <a:gd name="T2" fmla="*/ 127 w 630"/>
                  <a:gd name="T3" fmla="*/ 187 h 713"/>
                  <a:gd name="T4" fmla="*/ 117 w 630"/>
                  <a:gd name="T5" fmla="*/ 186 h 713"/>
                  <a:gd name="T6" fmla="*/ 113 w 630"/>
                  <a:gd name="T7" fmla="*/ 160 h 713"/>
                  <a:gd name="T8" fmla="*/ 97 w 630"/>
                  <a:gd name="T9" fmla="*/ 145 h 713"/>
                  <a:gd name="T10" fmla="*/ 96 w 630"/>
                  <a:gd name="T11" fmla="*/ 136 h 713"/>
                  <a:gd name="T12" fmla="*/ 88 w 630"/>
                  <a:gd name="T13" fmla="*/ 139 h 713"/>
                  <a:gd name="T14" fmla="*/ 84 w 630"/>
                  <a:gd name="T15" fmla="*/ 129 h 713"/>
                  <a:gd name="T16" fmla="*/ 75 w 630"/>
                  <a:gd name="T17" fmla="*/ 122 h 713"/>
                  <a:gd name="T18" fmla="*/ 84 w 630"/>
                  <a:gd name="T19" fmla="*/ 114 h 713"/>
                  <a:gd name="T20" fmla="*/ 70 w 630"/>
                  <a:gd name="T21" fmla="*/ 91 h 713"/>
                  <a:gd name="T22" fmla="*/ 44 w 630"/>
                  <a:gd name="T23" fmla="*/ 78 h 713"/>
                  <a:gd name="T24" fmla="*/ 42 w 630"/>
                  <a:gd name="T25" fmla="*/ 58 h 713"/>
                  <a:gd name="T26" fmla="*/ 31 w 630"/>
                  <a:gd name="T27" fmla="*/ 41 h 713"/>
                  <a:gd name="T28" fmla="*/ 20 w 630"/>
                  <a:gd name="T29" fmla="*/ 39 h 713"/>
                  <a:gd name="T30" fmla="*/ 9 w 630"/>
                  <a:gd name="T31" fmla="*/ 25 h 713"/>
                  <a:gd name="T32" fmla="*/ 10 w 630"/>
                  <a:gd name="T33" fmla="*/ 12 h 713"/>
                  <a:gd name="T34" fmla="*/ 0 w 630"/>
                  <a:gd name="T35" fmla="*/ 0 h 713"/>
                  <a:gd name="T36" fmla="*/ 106 w 630"/>
                  <a:gd name="T37" fmla="*/ 39 h 713"/>
                  <a:gd name="T38" fmla="*/ 171 w 630"/>
                  <a:gd name="T39" fmla="*/ 100 h 713"/>
                  <a:gd name="T40" fmla="*/ 198 w 630"/>
                  <a:gd name="T41" fmla="*/ 154 h 713"/>
                  <a:gd name="T42" fmla="*/ 229 w 630"/>
                  <a:gd name="T43" fmla="*/ 179 h 713"/>
                  <a:gd name="T44" fmla="*/ 266 w 630"/>
                  <a:gd name="T45" fmla="*/ 189 h 713"/>
                  <a:gd name="T46" fmla="*/ 281 w 630"/>
                  <a:gd name="T47" fmla="*/ 218 h 713"/>
                  <a:gd name="T48" fmla="*/ 269 w 630"/>
                  <a:gd name="T49" fmla="*/ 225 h 713"/>
                  <a:gd name="T50" fmla="*/ 269 w 630"/>
                  <a:gd name="T51" fmla="*/ 246 h 713"/>
                  <a:gd name="T52" fmla="*/ 300 w 630"/>
                  <a:gd name="T53" fmla="*/ 325 h 713"/>
                  <a:gd name="T54" fmla="*/ 315 w 630"/>
                  <a:gd name="T55" fmla="*/ 339 h 713"/>
                  <a:gd name="T56" fmla="*/ 300 w 630"/>
                  <a:gd name="T57" fmla="*/ 356 h 713"/>
                  <a:gd name="T58" fmla="*/ 282 w 630"/>
                  <a:gd name="T59" fmla="*/ 336 h 713"/>
                  <a:gd name="T60" fmla="*/ 207 w 630"/>
                  <a:gd name="T61" fmla="*/ 247 h 713"/>
                  <a:gd name="T62" fmla="*/ 182 w 630"/>
                  <a:gd name="T63" fmla="*/ 250 h 713"/>
                  <a:gd name="T64" fmla="*/ 182 w 630"/>
                  <a:gd name="T65" fmla="*/ 224 h 713"/>
                  <a:gd name="T66" fmla="*/ 144 w 630"/>
                  <a:gd name="T67" fmla="*/ 196 h 713"/>
                  <a:gd name="T68" fmla="*/ 143 w 630"/>
                  <a:gd name="T69" fmla="*/ 175 h 713"/>
                  <a:gd name="T70" fmla="*/ 136 w 630"/>
                  <a:gd name="T71" fmla="*/ 154 h 713"/>
                  <a:gd name="T72" fmla="*/ 125 w 630"/>
                  <a:gd name="T73" fmla="*/ 160 h 7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0"/>
                  <a:gd name="T112" fmla="*/ 0 h 713"/>
                  <a:gd name="T113" fmla="*/ 630 w 630"/>
                  <a:gd name="T114" fmla="*/ 713 h 7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0" h="713">
                    <a:moveTo>
                      <a:pt x="250" y="320"/>
                    </a:moveTo>
                    <a:lnTo>
                      <a:pt x="254" y="374"/>
                    </a:lnTo>
                    <a:lnTo>
                      <a:pt x="234" y="373"/>
                    </a:lnTo>
                    <a:lnTo>
                      <a:pt x="226" y="320"/>
                    </a:lnTo>
                    <a:lnTo>
                      <a:pt x="194" y="290"/>
                    </a:lnTo>
                    <a:lnTo>
                      <a:pt x="192" y="272"/>
                    </a:lnTo>
                    <a:lnTo>
                      <a:pt x="176" y="278"/>
                    </a:lnTo>
                    <a:lnTo>
                      <a:pt x="168" y="258"/>
                    </a:lnTo>
                    <a:lnTo>
                      <a:pt x="149" y="244"/>
                    </a:lnTo>
                    <a:lnTo>
                      <a:pt x="168" y="229"/>
                    </a:lnTo>
                    <a:lnTo>
                      <a:pt x="140" y="183"/>
                    </a:lnTo>
                    <a:lnTo>
                      <a:pt x="89" y="156"/>
                    </a:lnTo>
                    <a:lnTo>
                      <a:pt x="84" y="117"/>
                    </a:lnTo>
                    <a:lnTo>
                      <a:pt x="63" y="82"/>
                    </a:lnTo>
                    <a:lnTo>
                      <a:pt x="39" y="79"/>
                    </a:lnTo>
                    <a:lnTo>
                      <a:pt x="17" y="51"/>
                    </a:lnTo>
                    <a:lnTo>
                      <a:pt x="20" y="24"/>
                    </a:lnTo>
                    <a:lnTo>
                      <a:pt x="0" y="0"/>
                    </a:lnTo>
                    <a:lnTo>
                      <a:pt x="212" y="78"/>
                    </a:lnTo>
                    <a:lnTo>
                      <a:pt x="342" y="200"/>
                    </a:lnTo>
                    <a:lnTo>
                      <a:pt x="396" y="308"/>
                    </a:lnTo>
                    <a:lnTo>
                      <a:pt x="459" y="358"/>
                    </a:lnTo>
                    <a:lnTo>
                      <a:pt x="532" y="379"/>
                    </a:lnTo>
                    <a:lnTo>
                      <a:pt x="561" y="437"/>
                    </a:lnTo>
                    <a:lnTo>
                      <a:pt x="537" y="451"/>
                    </a:lnTo>
                    <a:lnTo>
                      <a:pt x="537" y="492"/>
                    </a:lnTo>
                    <a:lnTo>
                      <a:pt x="600" y="651"/>
                    </a:lnTo>
                    <a:lnTo>
                      <a:pt x="630" y="679"/>
                    </a:lnTo>
                    <a:lnTo>
                      <a:pt x="599" y="713"/>
                    </a:lnTo>
                    <a:lnTo>
                      <a:pt x="564" y="673"/>
                    </a:lnTo>
                    <a:lnTo>
                      <a:pt x="414" y="495"/>
                    </a:lnTo>
                    <a:lnTo>
                      <a:pt x="365" y="500"/>
                    </a:lnTo>
                    <a:lnTo>
                      <a:pt x="364" y="449"/>
                    </a:lnTo>
                    <a:lnTo>
                      <a:pt x="287" y="393"/>
                    </a:lnTo>
                    <a:lnTo>
                      <a:pt x="285" y="351"/>
                    </a:lnTo>
                    <a:lnTo>
                      <a:pt x="272" y="309"/>
                    </a:lnTo>
                    <a:lnTo>
                      <a:pt x="250" y="32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9" name="Freeform 48"/>
              <p:cNvSpPr>
                <a:spLocks/>
              </p:cNvSpPr>
              <p:nvPr/>
            </p:nvSpPr>
            <p:spPr bwMode="auto">
              <a:xfrm>
                <a:off x="1793" y="1755"/>
                <a:ext cx="472" cy="384"/>
              </a:xfrm>
              <a:custGeom>
                <a:avLst/>
                <a:gdLst>
                  <a:gd name="T0" fmla="*/ 439 w 943"/>
                  <a:gd name="T1" fmla="*/ 258 h 766"/>
                  <a:gd name="T2" fmla="*/ 447 w 943"/>
                  <a:gd name="T3" fmla="*/ 252 h 766"/>
                  <a:gd name="T4" fmla="*/ 439 w 943"/>
                  <a:gd name="T5" fmla="*/ 242 h 766"/>
                  <a:gd name="T6" fmla="*/ 428 w 943"/>
                  <a:gd name="T7" fmla="*/ 243 h 766"/>
                  <a:gd name="T8" fmla="*/ 309 w 943"/>
                  <a:gd name="T9" fmla="*/ 149 h 766"/>
                  <a:gd name="T10" fmla="*/ 243 w 943"/>
                  <a:gd name="T11" fmla="*/ 45 h 766"/>
                  <a:gd name="T12" fmla="*/ 190 w 943"/>
                  <a:gd name="T13" fmla="*/ 16 h 766"/>
                  <a:gd name="T14" fmla="*/ 135 w 943"/>
                  <a:gd name="T15" fmla="*/ 15 h 766"/>
                  <a:gd name="T16" fmla="*/ 125 w 943"/>
                  <a:gd name="T17" fmla="*/ 8 h 766"/>
                  <a:gd name="T18" fmla="*/ 115 w 943"/>
                  <a:gd name="T19" fmla="*/ 14 h 766"/>
                  <a:gd name="T20" fmla="*/ 90 w 943"/>
                  <a:gd name="T21" fmla="*/ 14 h 766"/>
                  <a:gd name="T22" fmla="*/ 84 w 943"/>
                  <a:gd name="T23" fmla="*/ 3 h 766"/>
                  <a:gd name="T24" fmla="*/ 52 w 943"/>
                  <a:gd name="T25" fmla="*/ 10 h 766"/>
                  <a:gd name="T26" fmla="*/ 26 w 943"/>
                  <a:gd name="T27" fmla="*/ 0 h 766"/>
                  <a:gd name="T28" fmla="*/ 25 w 943"/>
                  <a:gd name="T29" fmla="*/ 50 h 766"/>
                  <a:gd name="T30" fmla="*/ 7 w 943"/>
                  <a:gd name="T31" fmla="*/ 69 h 766"/>
                  <a:gd name="T32" fmla="*/ 0 w 943"/>
                  <a:gd name="T33" fmla="*/ 114 h 766"/>
                  <a:gd name="T34" fmla="*/ 39 w 943"/>
                  <a:gd name="T35" fmla="*/ 152 h 766"/>
                  <a:gd name="T36" fmla="*/ 46 w 943"/>
                  <a:gd name="T37" fmla="*/ 154 h 766"/>
                  <a:gd name="T38" fmla="*/ 53 w 943"/>
                  <a:gd name="T39" fmla="*/ 165 h 766"/>
                  <a:gd name="T40" fmla="*/ 159 w 943"/>
                  <a:gd name="T41" fmla="*/ 204 h 766"/>
                  <a:gd name="T42" fmla="*/ 224 w 943"/>
                  <a:gd name="T43" fmla="*/ 265 h 766"/>
                  <a:gd name="T44" fmla="*/ 251 w 943"/>
                  <a:gd name="T45" fmla="*/ 319 h 766"/>
                  <a:gd name="T46" fmla="*/ 282 w 943"/>
                  <a:gd name="T47" fmla="*/ 344 h 766"/>
                  <a:gd name="T48" fmla="*/ 319 w 943"/>
                  <a:gd name="T49" fmla="*/ 355 h 766"/>
                  <a:gd name="T50" fmla="*/ 333 w 943"/>
                  <a:gd name="T51" fmla="*/ 384 h 766"/>
                  <a:gd name="T52" fmla="*/ 360 w 943"/>
                  <a:gd name="T53" fmla="*/ 382 h 766"/>
                  <a:gd name="T54" fmla="*/ 362 w 943"/>
                  <a:gd name="T55" fmla="*/ 368 h 766"/>
                  <a:gd name="T56" fmla="*/ 462 w 943"/>
                  <a:gd name="T57" fmla="*/ 336 h 766"/>
                  <a:gd name="T58" fmla="*/ 472 w 943"/>
                  <a:gd name="T59" fmla="*/ 328 h 766"/>
                  <a:gd name="T60" fmla="*/ 439 w 943"/>
                  <a:gd name="T61" fmla="*/ 258 h 7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3"/>
                  <a:gd name="T94" fmla="*/ 0 h 766"/>
                  <a:gd name="T95" fmla="*/ 943 w 943"/>
                  <a:gd name="T96" fmla="*/ 766 h 7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3" h="766">
                    <a:moveTo>
                      <a:pt x="878" y="515"/>
                    </a:moveTo>
                    <a:lnTo>
                      <a:pt x="893" y="503"/>
                    </a:lnTo>
                    <a:lnTo>
                      <a:pt x="877" y="483"/>
                    </a:lnTo>
                    <a:lnTo>
                      <a:pt x="855" y="484"/>
                    </a:lnTo>
                    <a:lnTo>
                      <a:pt x="618" y="297"/>
                    </a:lnTo>
                    <a:lnTo>
                      <a:pt x="486" y="89"/>
                    </a:lnTo>
                    <a:lnTo>
                      <a:pt x="379" y="32"/>
                    </a:lnTo>
                    <a:lnTo>
                      <a:pt x="270" y="30"/>
                    </a:lnTo>
                    <a:lnTo>
                      <a:pt x="249" y="16"/>
                    </a:lnTo>
                    <a:lnTo>
                      <a:pt x="229" y="27"/>
                    </a:lnTo>
                    <a:lnTo>
                      <a:pt x="180" y="28"/>
                    </a:lnTo>
                    <a:lnTo>
                      <a:pt x="167" y="6"/>
                    </a:lnTo>
                    <a:lnTo>
                      <a:pt x="104" y="19"/>
                    </a:lnTo>
                    <a:lnTo>
                      <a:pt x="51" y="0"/>
                    </a:lnTo>
                    <a:lnTo>
                      <a:pt x="49" y="100"/>
                    </a:lnTo>
                    <a:lnTo>
                      <a:pt x="13" y="137"/>
                    </a:lnTo>
                    <a:lnTo>
                      <a:pt x="0" y="228"/>
                    </a:lnTo>
                    <a:lnTo>
                      <a:pt x="78" y="303"/>
                    </a:lnTo>
                    <a:lnTo>
                      <a:pt x="92" y="308"/>
                    </a:lnTo>
                    <a:lnTo>
                      <a:pt x="105" y="329"/>
                    </a:lnTo>
                    <a:lnTo>
                      <a:pt x="317" y="407"/>
                    </a:lnTo>
                    <a:lnTo>
                      <a:pt x="447" y="529"/>
                    </a:lnTo>
                    <a:lnTo>
                      <a:pt x="501" y="637"/>
                    </a:lnTo>
                    <a:lnTo>
                      <a:pt x="564" y="687"/>
                    </a:lnTo>
                    <a:lnTo>
                      <a:pt x="637" y="708"/>
                    </a:lnTo>
                    <a:lnTo>
                      <a:pt x="666" y="766"/>
                    </a:lnTo>
                    <a:lnTo>
                      <a:pt x="719" y="763"/>
                    </a:lnTo>
                    <a:lnTo>
                      <a:pt x="723" y="734"/>
                    </a:lnTo>
                    <a:lnTo>
                      <a:pt x="924" y="670"/>
                    </a:lnTo>
                    <a:lnTo>
                      <a:pt x="943" y="655"/>
                    </a:lnTo>
                    <a:lnTo>
                      <a:pt x="878" y="5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0" name="Freeform 49"/>
              <p:cNvSpPr>
                <a:spLocks/>
              </p:cNvSpPr>
              <p:nvPr/>
            </p:nvSpPr>
            <p:spPr bwMode="auto">
              <a:xfrm>
                <a:off x="1942" y="1159"/>
                <a:ext cx="483" cy="545"/>
              </a:xfrm>
              <a:custGeom>
                <a:avLst/>
                <a:gdLst>
                  <a:gd name="T0" fmla="*/ 366 w 967"/>
                  <a:gd name="T1" fmla="*/ 515 h 1089"/>
                  <a:gd name="T2" fmla="*/ 387 w 967"/>
                  <a:gd name="T3" fmla="*/ 517 h 1089"/>
                  <a:gd name="T4" fmla="*/ 375 w 967"/>
                  <a:gd name="T5" fmla="*/ 545 h 1089"/>
                  <a:gd name="T6" fmla="*/ 323 w 967"/>
                  <a:gd name="T7" fmla="*/ 527 h 1089"/>
                  <a:gd name="T8" fmla="*/ 184 w 967"/>
                  <a:gd name="T9" fmla="*/ 389 h 1089"/>
                  <a:gd name="T10" fmla="*/ 57 w 967"/>
                  <a:gd name="T11" fmla="*/ 304 h 1089"/>
                  <a:gd name="T12" fmla="*/ 0 w 967"/>
                  <a:gd name="T13" fmla="*/ 240 h 1089"/>
                  <a:gd name="T14" fmla="*/ 79 w 967"/>
                  <a:gd name="T15" fmla="*/ 102 h 1089"/>
                  <a:gd name="T16" fmla="*/ 128 w 967"/>
                  <a:gd name="T17" fmla="*/ 53 h 1089"/>
                  <a:gd name="T18" fmla="*/ 177 w 967"/>
                  <a:gd name="T19" fmla="*/ 37 h 1089"/>
                  <a:gd name="T20" fmla="*/ 299 w 967"/>
                  <a:gd name="T21" fmla="*/ 151 h 1089"/>
                  <a:gd name="T22" fmla="*/ 433 w 967"/>
                  <a:gd name="T23" fmla="*/ 219 h 1089"/>
                  <a:gd name="T24" fmla="*/ 444 w 967"/>
                  <a:gd name="T25" fmla="*/ 292 h 1089"/>
                  <a:gd name="T26" fmla="*/ 459 w 967"/>
                  <a:gd name="T27" fmla="*/ 393 h 1089"/>
                  <a:gd name="T28" fmla="*/ 414 w 967"/>
                  <a:gd name="T29" fmla="*/ 403 h 1089"/>
                  <a:gd name="T30" fmla="*/ 422 w 967"/>
                  <a:gd name="T31" fmla="*/ 460 h 1089"/>
                  <a:gd name="T32" fmla="*/ 398 w 967"/>
                  <a:gd name="T33" fmla="*/ 498 h 1089"/>
                  <a:gd name="T34" fmla="*/ 389 w 967"/>
                  <a:gd name="T35" fmla="*/ 476 h 1089"/>
                  <a:gd name="T36" fmla="*/ 337 w 967"/>
                  <a:gd name="T37" fmla="*/ 430 h 1089"/>
                  <a:gd name="T38" fmla="*/ 336 w 967"/>
                  <a:gd name="T39" fmla="*/ 389 h 1089"/>
                  <a:gd name="T40" fmla="*/ 360 w 967"/>
                  <a:gd name="T41" fmla="*/ 377 h 1089"/>
                  <a:gd name="T42" fmla="*/ 341 w 967"/>
                  <a:gd name="T43" fmla="*/ 373 h 1089"/>
                  <a:gd name="T44" fmla="*/ 320 w 967"/>
                  <a:gd name="T45" fmla="*/ 340 h 1089"/>
                  <a:gd name="T46" fmla="*/ 284 w 967"/>
                  <a:gd name="T47" fmla="*/ 311 h 1089"/>
                  <a:gd name="T48" fmla="*/ 254 w 967"/>
                  <a:gd name="T49" fmla="*/ 274 h 1089"/>
                  <a:gd name="T50" fmla="*/ 219 w 967"/>
                  <a:gd name="T51" fmla="*/ 269 h 1089"/>
                  <a:gd name="T52" fmla="*/ 272 w 967"/>
                  <a:gd name="T53" fmla="*/ 315 h 1089"/>
                  <a:gd name="T54" fmla="*/ 294 w 967"/>
                  <a:gd name="T55" fmla="*/ 342 h 1089"/>
                  <a:gd name="T56" fmla="*/ 326 w 967"/>
                  <a:gd name="T57" fmla="*/ 377 h 1089"/>
                  <a:gd name="T58" fmla="*/ 299 w 967"/>
                  <a:gd name="T59" fmla="*/ 391 h 1089"/>
                  <a:gd name="T60" fmla="*/ 315 w 967"/>
                  <a:gd name="T61" fmla="*/ 425 h 1089"/>
                  <a:gd name="T62" fmla="*/ 313 w 967"/>
                  <a:gd name="T63" fmla="*/ 460 h 1089"/>
                  <a:gd name="T64" fmla="*/ 331 w 967"/>
                  <a:gd name="T65" fmla="*/ 439 h 10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7"/>
                  <a:gd name="T100" fmla="*/ 0 h 1089"/>
                  <a:gd name="T101" fmla="*/ 967 w 967"/>
                  <a:gd name="T102" fmla="*/ 1089 h 10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7" h="1089">
                    <a:moveTo>
                      <a:pt x="705" y="942"/>
                    </a:moveTo>
                    <a:lnTo>
                      <a:pt x="733" y="1030"/>
                    </a:lnTo>
                    <a:lnTo>
                      <a:pt x="757" y="1022"/>
                    </a:lnTo>
                    <a:lnTo>
                      <a:pt x="774" y="1034"/>
                    </a:lnTo>
                    <a:lnTo>
                      <a:pt x="783" y="1084"/>
                    </a:lnTo>
                    <a:lnTo>
                      <a:pt x="751" y="1089"/>
                    </a:lnTo>
                    <a:lnTo>
                      <a:pt x="723" y="1080"/>
                    </a:lnTo>
                    <a:lnTo>
                      <a:pt x="646" y="1054"/>
                    </a:lnTo>
                    <a:lnTo>
                      <a:pt x="610" y="1039"/>
                    </a:lnTo>
                    <a:lnTo>
                      <a:pt x="369" y="778"/>
                    </a:lnTo>
                    <a:lnTo>
                      <a:pt x="315" y="778"/>
                    </a:lnTo>
                    <a:lnTo>
                      <a:pt x="114" y="607"/>
                    </a:lnTo>
                    <a:lnTo>
                      <a:pt x="21" y="570"/>
                    </a:lnTo>
                    <a:lnTo>
                      <a:pt x="0" y="479"/>
                    </a:lnTo>
                    <a:lnTo>
                      <a:pt x="65" y="400"/>
                    </a:lnTo>
                    <a:lnTo>
                      <a:pt x="159" y="203"/>
                    </a:lnTo>
                    <a:lnTo>
                      <a:pt x="186" y="168"/>
                    </a:lnTo>
                    <a:lnTo>
                      <a:pt x="256" y="105"/>
                    </a:lnTo>
                    <a:lnTo>
                      <a:pt x="267" y="0"/>
                    </a:lnTo>
                    <a:lnTo>
                      <a:pt x="355" y="73"/>
                    </a:lnTo>
                    <a:lnTo>
                      <a:pt x="459" y="141"/>
                    </a:lnTo>
                    <a:lnTo>
                      <a:pt x="598" y="301"/>
                    </a:lnTo>
                    <a:lnTo>
                      <a:pt x="719" y="344"/>
                    </a:lnTo>
                    <a:lnTo>
                      <a:pt x="867" y="438"/>
                    </a:lnTo>
                    <a:lnTo>
                      <a:pt x="894" y="535"/>
                    </a:lnTo>
                    <a:lnTo>
                      <a:pt x="889" y="583"/>
                    </a:lnTo>
                    <a:lnTo>
                      <a:pt x="967" y="671"/>
                    </a:lnTo>
                    <a:lnTo>
                      <a:pt x="919" y="785"/>
                    </a:lnTo>
                    <a:lnTo>
                      <a:pt x="861" y="770"/>
                    </a:lnTo>
                    <a:lnTo>
                      <a:pt x="829" y="806"/>
                    </a:lnTo>
                    <a:lnTo>
                      <a:pt x="816" y="851"/>
                    </a:lnTo>
                    <a:lnTo>
                      <a:pt x="845" y="919"/>
                    </a:lnTo>
                    <a:lnTo>
                      <a:pt x="810" y="1013"/>
                    </a:lnTo>
                    <a:lnTo>
                      <a:pt x="796" y="995"/>
                    </a:lnTo>
                    <a:lnTo>
                      <a:pt x="801" y="966"/>
                    </a:lnTo>
                    <a:lnTo>
                      <a:pt x="779" y="952"/>
                    </a:lnTo>
                    <a:lnTo>
                      <a:pt x="745" y="952"/>
                    </a:lnTo>
                    <a:lnTo>
                      <a:pt x="675" y="860"/>
                    </a:lnTo>
                    <a:lnTo>
                      <a:pt x="687" y="822"/>
                    </a:lnTo>
                    <a:lnTo>
                      <a:pt x="673" y="778"/>
                    </a:lnTo>
                    <a:lnTo>
                      <a:pt x="712" y="770"/>
                    </a:lnTo>
                    <a:lnTo>
                      <a:pt x="721" y="753"/>
                    </a:lnTo>
                    <a:lnTo>
                      <a:pt x="706" y="734"/>
                    </a:lnTo>
                    <a:lnTo>
                      <a:pt x="682" y="746"/>
                    </a:lnTo>
                    <a:lnTo>
                      <a:pt x="657" y="720"/>
                    </a:lnTo>
                    <a:lnTo>
                      <a:pt x="641" y="679"/>
                    </a:lnTo>
                    <a:lnTo>
                      <a:pt x="598" y="656"/>
                    </a:lnTo>
                    <a:lnTo>
                      <a:pt x="569" y="621"/>
                    </a:lnTo>
                    <a:lnTo>
                      <a:pt x="537" y="587"/>
                    </a:lnTo>
                    <a:lnTo>
                      <a:pt x="508" y="548"/>
                    </a:lnTo>
                    <a:lnTo>
                      <a:pt x="445" y="517"/>
                    </a:lnTo>
                    <a:lnTo>
                      <a:pt x="439" y="537"/>
                    </a:lnTo>
                    <a:lnTo>
                      <a:pt x="508" y="580"/>
                    </a:lnTo>
                    <a:lnTo>
                      <a:pt x="544" y="630"/>
                    </a:lnTo>
                    <a:lnTo>
                      <a:pt x="546" y="662"/>
                    </a:lnTo>
                    <a:lnTo>
                      <a:pt x="588" y="683"/>
                    </a:lnTo>
                    <a:lnTo>
                      <a:pt x="622" y="722"/>
                    </a:lnTo>
                    <a:lnTo>
                      <a:pt x="653" y="753"/>
                    </a:lnTo>
                    <a:lnTo>
                      <a:pt x="630" y="764"/>
                    </a:lnTo>
                    <a:lnTo>
                      <a:pt x="599" y="781"/>
                    </a:lnTo>
                    <a:lnTo>
                      <a:pt x="628" y="825"/>
                    </a:lnTo>
                    <a:lnTo>
                      <a:pt x="631" y="849"/>
                    </a:lnTo>
                    <a:lnTo>
                      <a:pt x="622" y="875"/>
                    </a:lnTo>
                    <a:lnTo>
                      <a:pt x="627" y="919"/>
                    </a:lnTo>
                    <a:lnTo>
                      <a:pt x="649" y="917"/>
                    </a:lnTo>
                    <a:lnTo>
                      <a:pt x="663" y="878"/>
                    </a:lnTo>
                    <a:lnTo>
                      <a:pt x="705" y="94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1" name="Freeform 50"/>
              <p:cNvSpPr>
                <a:spLocks/>
              </p:cNvSpPr>
              <p:nvPr/>
            </p:nvSpPr>
            <p:spPr bwMode="auto">
              <a:xfrm>
                <a:off x="1690" y="3418"/>
                <a:ext cx="117" cy="159"/>
              </a:xfrm>
              <a:custGeom>
                <a:avLst/>
                <a:gdLst>
                  <a:gd name="T0" fmla="*/ 77 w 235"/>
                  <a:gd name="T1" fmla="*/ 151 h 317"/>
                  <a:gd name="T2" fmla="*/ 98 w 235"/>
                  <a:gd name="T3" fmla="*/ 159 h 317"/>
                  <a:gd name="T4" fmla="*/ 117 w 235"/>
                  <a:gd name="T5" fmla="*/ 144 h 317"/>
                  <a:gd name="T6" fmla="*/ 112 w 235"/>
                  <a:gd name="T7" fmla="*/ 126 h 317"/>
                  <a:gd name="T8" fmla="*/ 117 w 235"/>
                  <a:gd name="T9" fmla="*/ 107 h 317"/>
                  <a:gd name="T10" fmla="*/ 104 w 235"/>
                  <a:gd name="T11" fmla="*/ 42 h 317"/>
                  <a:gd name="T12" fmla="*/ 81 w 235"/>
                  <a:gd name="T13" fmla="*/ 17 h 317"/>
                  <a:gd name="T14" fmla="*/ 77 w 235"/>
                  <a:gd name="T15" fmla="*/ 0 h 317"/>
                  <a:gd name="T16" fmla="*/ 20 w 235"/>
                  <a:gd name="T17" fmla="*/ 6 h 317"/>
                  <a:gd name="T18" fmla="*/ 17 w 235"/>
                  <a:gd name="T19" fmla="*/ 33 h 317"/>
                  <a:gd name="T20" fmla="*/ 2 w 235"/>
                  <a:gd name="T21" fmla="*/ 40 h 317"/>
                  <a:gd name="T22" fmla="*/ 0 w 235"/>
                  <a:gd name="T23" fmla="*/ 87 h 317"/>
                  <a:gd name="T24" fmla="*/ 5 w 235"/>
                  <a:gd name="T25" fmla="*/ 147 h 317"/>
                  <a:gd name="T26" fmla="*/ 17 w 235"/>
                  <a:gd name="T27" fmla="*/ 147 h 317"/>
                  <a:gd name="T28" fmla="*/ 20 w 235"/>
                  <a:gd name="T29" fmla="*/ 158 h 317"/>
                  <a:gd name="T30" fmla="*/ 36 w 235"/>
                  <a:gd name="T31" fmla="*/ 156 h 317"/>
                  <a:gd name="T32" fmla="*/ 77 w 235"/>
                  <a:gd name="T33" fmla="*/ 151 h 3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317"/>
                  <a:gd name="T53" fmla="*/ 235 w 235"/>
                  <a:gd name="T54" fmla="*/ 317 h 3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317">
                    <a:moveTo>
                      <a:pt x="154" y="301"/>
                    </a:moveTo>
                    <a:lnTo>
                      <a:pt x="197" y="317"/>
                    </a:lnTo>
                    <a:lnTo>
                      <a:pt x="234" y="287"/>
                    </a:lnTo>
                    <a:lnTo>
                      <a:pt x="225" y="252"/>
                    </a:lnTo>
                    <a:lnTo>
                      <a:pt x="235" y="214"/>
                    </a:lnTo>
                    <a:lnTo>
                      <a:pt x="208" y="84"/>
                    </a:lnTo>
                    <a:lnTo>
                      <a:pt x="163" y="33"/>
                    </a:lnTo>
                    <a:lnTo>
                      <a:pt x="154" y="0"/>
                    </a:lnTo>
                    <a:lnTo>
                      <a:pt x="41" y="11"/>
                    </a:lnTo>
                    <a:lnTo>
                      <a:pt x="35" y="65"/>
                    </a:lnTo>
                    <a:lnTo>
                      <a:pt x="4" y="80"/>
                    </a:lnTo>
                    <a:lnTo>
                      <a:pt x="0" y="174"/>
                    </a:lnTo>
                    <a:lnTo>
                      <a:pt x="11" y="293"/>
                    </a:lnTo>
                    <a:lnTo>
                      <a:pt x="34" y="293"/>
                    </a:lnTo>
                    <a:lnTo>
                      <a:pt x="40" y="315"/>
                    </a:lnTo>
                    <a:lnTo>
                      <a:pt x="72" y="311"/>
                    </a:lnTo>
                    <a:lnTo>
                      <a:pt x="154" y="30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2" name="Freeform 51"/>
              <p:cNvSpPr>
                <a:spLocks/>
              </p:cNvSpPr>
              <p:nvPr/>
            </p:nvSpPr>
            <p:spPr bwMode="auto">
              <a:xfrm>
                <a:off x="1793" y="3441"/>
                <a:ext cx="123" cy="121"/>
              </a:xfrm>
              <a:custGeom>
                <a:avLst/>
                <a:gdLst>
                  <a:gd name="T0" fmla="*/ 107 w 246"/>
                  <a:gd name="T1" fmla="*/ 6 h 243"/>
                  <a:gd name="T2" fmla="*/ 123 w 246"/>
                  <a:gd name="T3" fmla="*/ 3 h 243"/>
                  <a:gd name="T4" fmla="*/ 112 w 246"/>
                  <a:gd name="T5" fmla="*/ 25 h 243"/>
                  <a:gd name="T6" fmla="*/ 115 w 246"/>
                  <a:gd name="T7" fmla="*/ 35 h 243"/>
                  <a:gd name="T8" fmla="*/ 99 w 246"/>
                  <a:gd name="T9" fmla="*/ 56 h 243"/>
                  <a:gd name="T10" fmla="*/ 87 w 246"/>
                  <a:gd name="T11" fmla="*/ 63 h 243"/>
                  <a:gd name="T12" fmla="*/ 87 w 246"/>
                  <a:gd name="T13" fmla="*/ 79 h 243"/>
                  <a:gd name="T14" fmla="*/ 74 w 246"/>
                  <a:gd name="T15" fmla="*/ 93 h 243"/>
                  <a:gd name="T16" fmla="*/ 42 w 246"/>
                  <a:gd name="T17" fmla="*/ 89 h 243"/>
                  <a:gd name="T18" fmla="*/ 30 w 246"/>
                  <a:gd name="T19" fmla="*/ 111 h 243"/>
                  <a:gd name="T20" fmla="*/ 24 w 246"/>
                  <a:gd name="T21" fmla="*/ 120 h 243"/>
                  <a:gd name="T22" fmla="*/ 13 w 246"/>
                  <a:gd name="T23" fmla="*/ 121 h 243"/>
                  <a:gd name="T24" fmla="*/ 9 w 246"/>
                  <a:gd name="T25" fmla="*/ 104 h 243"/>
                  <a:gd name="T26" fmla="*/ 14 w 246"/>
                  <a:gd name="T27" fmla="*/ 85 h 243"/>
                  <a:gd name="T28" fmla="*/ 0 w 246"/>
                  <a:gd name="T29" fmla="*/ 20 h 243"/>
                  <a:gd name="T30" fmla="*/ 31 w 246"/>
                  <a:gd name="T31" fmla="*/ 22 h 243"/>
                  <a:gd name="T32" fmla="*/ 59 w 246"/>
                  <a:gd name="T33" fmla="*/ 31 h 243"/>
                  <a:gd name="T34" fmla="*/ 87 w 246"/>
                  <a:gd name="T35" fmla="*/ 0 h 243"/>
                  <a:gd name="T36" fmla="*/ 107 w 246"/>
                  <a:gd name="T37" fmla="*/ 6 h 2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
                  <a:gd name="T58" fmla="*/ 0 h 243"/>
                  <a:gd name="T59" fmla="*/ 246 w 246"/>
                  <a:gd name="T60" fmla="*/ 243 h 2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 h="243">
                    <a:moveTo>
                      <a:pt x="213" y="12"/>
                    </a:moveTo>
                    <a:lnTo>
                      <a:pt x="246" y="7"/>
                    </a:lnTo>
                    <a:lnTo>
                      <a:pt x="223" y="50"/>
                    </a:lnTo>
                    <a:lnTo>
                      <a:pt x="229" y="71"/>
                    </a:lnTo>
                    <a:lnTo>
                      <a:pt x="197" y="112"/>
                    </a:lnTo>
                    <a:lnTo>
                      <a:pt x="173" y="127"/>
                    </a:lnTo>
                    <a:lnTo>
                      <a:pt x="174" y="158"/>
                    </a:lnTo>
                    <a:lnTo>
                      <a:pt x="147" y="186"/>
                    </a:lnTo>
                    <a:lnTo>
                      <a:pt x="84" y="179"/>
                    </a:lnTo>
                    <a:lnTo>
                      <a:pt x="59" y="222"/>
                    </a:lnTo>
                    <a:lnTo>
                      <a:pt x="47" y="241"/>
                    </a:lnTo>
                    <a:lnTo>
                      <a:pt x="26" y="243"/>
                    </a:lnTo>
                    <a:lnTo>
                      <a:pt x="17" y="208"/>
                    </a:lnTo>
                    <a:lnTo>
                      <a:pt x="27" y="170"/>
                    </a:lnTo>
                    <a:lnTo>
                      <a:pt x="0" y="40"/>
                    </a:lnTo>
                    <a:lnTo>
                      <a:pt x="62" y="44"/>
                    </a:lnTo>
                    <a:lnTo>
                      <a:pt x="117" y="63"/>
                    </a:lnTo>
                    <a:lnTo>
                      <a:pt x="174" y="0"/>
                    </a:lnTo>
                    <a:lnTo>
                      <a:pt x="213" y="1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3" name="Freeform 52"/>
              <p:cNvSpPr>
                <a:spLocks/>
              </p:cNvSpPr>
              <p:nvPr/>
            </p:nvSpPr>
            <p:spPr bwMode="auto">
              <a:xfrm>
                <a:off x="1766" y="3349"/>
                <a:ext cx="206" cy="123"/>
              </a:xfrm>
              <a:custGeom>
                <a:avLst/>
                <a:gdLst>
                  <a:gd name="T0" fmla="*/ 134 w 410"/>
                  <a:gd name="T1" fmla="*/ 98 h 246"/>
                  <a:gd name="T2" fmla="*/ 151 w 410"/>
                  <a:gd name="T3" fmla="*/ 95 h 246"/>
                  <a:gd name="T4" fmla="*/ 168 w 410"/>
                  <a:gd name="T5" fmla="*/ 79 h 246"/>
                  <a:gd name="T6" fmla="*/ 161 w 410"/>
                  <a:gd name="T7" fmla="*/ 65 h 246"/>
                  <a:gd name="T8" fmla="*/ 151 w 410"/>
                  <a:gd name="T9" fmla="*/ 72 h 246"/>
                  <a:gd name="T10" fmla="*/ 143 w 410"/>
                  <a:gd name="T11" fmla="*/ 54 h 246"/>
                  <a:gd name="T12" fmla="*/ 157 w 410"/>
                  <a:gd name="T13" fmla="*/ 46 h 246"/>
                  <a:gd name="T14" fmla="*/ 160 w 410"/>
                  <a:gd name="T15" fmla="*/ 38 h 246"/>
                  <a:gd name="T16" fmla="*/ 179 w 410"/>
                  <a:gd name="T17" fmla="*/ 34 h 246"/>
                  <a:gd name="T18" fmla="*/ 206 w 410"/>
                  <a:gd name="T19" fmla="*/ 16 h 246"/>
                  <a:gd name="T20" fmla="*/ 200 w 410"/>
                  <a:gd name="T21" fmla="*/ 7 h 246"/>
                  <a:gd name="T22" fmla="*/ 191 w 410"/>
                  <a:gd name="T23" fmla="*/ 0 h 246"/>
                  <a:gd name="T24" fmla="*/ 175 w 410"/>
                  <a:gd name="T25" fmla="*/ 13 h 246"/>
                  <a:gd name="T26" fmla="*/ 155 w 410"/>
                  <a:gd name="T27" fmla="*/ 15 h 246"/>
                  <a:gd name="T28" fmla="*/ 137 w 410"/>
                  <a:gd name="T29" fmla="*/ 29 h 246"/>
                  <a:gd name="T30" fmla="*/ 111 w 410"/>
                  <a:gd name="T31" fmla="*/ 18 h 246"/>
                  <a:gd name="T32" fmla="*/ 99 w 410"/>
                  <a:gd name="T33" fmla="*/ 23 h 246"/>
                  <a:gd name="T34" fmla="*/ 96 w 410"/>
                  <a:gd name="T35" fmla="*/ 50 h 246"/>
                  <a:gd name="T36" fmla="*/ 87 w 410"/>
                  <a:gd name="T37" fmla="*/ 25 h 246"/>
                  <a:gd name="T38" fmla="*/ 59 w 410"/>
                  <a:gd name="T39" fmla="*/ 40 h 246"/>
                  <a:gd name="T40" fmla="*/ 49 w 410"/>
                  <a:gd name="T41" fmla="*/ 23 h 246"/>
                  <a:gd name="T42" fmla="*/ 31 w 410"/>
                  <a:gd name="T43" fmla="*/ 46 h 246"/>
                  <a:gd name="T44" fmla="*/ 18 w 410"/>
                  <a:gd name="T45" fmla="*/ 51 h 246"/>
                  <a:gd name="T46" fmla="*/ 10 w 410"/>
                  <a:gd name="T47" fmla="*/ 67 h 246"/>
                  <a:gd name="T48" fmla="*/ 0 w 410"/>
                  <a:gd name="T49" fmla="*/ 70 h 246"/>
                  <a:gd name="T50" fmla="*/ 5 w 410"/>
                  <a:gd name="T51" fmla="*/ 86 h 246"/>
                  <a:gd name="T52" fmla="*/ 27 w 410"/>
                  <a:gd name="T53" fmla="*/ 112 h 246"/>
                  <a:gd name="T54" fmla="*/ 58 w 410"/>
                  <a:gd name="T55" fmla="*/ 114 h 246"/>
                  <a:gd name="T56" fmla="*/ 86 w 410"/>
                  <a:gd name="T57" fmla="*/ 123 h 246"/>
                  <a:gd name="T58" fmla="*/ 115 w 410"/>
                  <a:gd name="T59" fmla="*/ 92 h 246"/>
                  <a:gd name="T60" fmla="*/ 134 w 410"/>
                  <a:gd name="T61" fmla="*/ 98 h 2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0"/>
                  <a:gd name="T94" fmla="*/ 0 h 246"/>
                  <a:gd name="T95" fmla="*/ 410 w 410"/>
                  <a:gd name="T96" fmla="*/ 246 h 2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0" h="246">
                    <a:moveTo>
                      <a:pt x="267" y="195"/>
                    </a:moveTo>
                    <a:lnTo>
                      <a:pt x="300" y="190"/>
                    </a:lnTo>
                    <a:lnTo>
                      <a:pt x="335" y="157"/>
                    </a:lnTo>
                    <a:lnTo>
                      <a:pt x="321" y="130"/>
                    </a:lnTo>
                    <a:lnTo>
                      <a:pt x="301" y="144"/>
                    </a:lnTo>
                    <a:lnTo>
                      <a:pt x="285" y="108"/>
                    </a:lnTo>
                    <a:lnTo>
                      <a:pt x="312" y="91"/>
                    </a:lnTo>
                    <a:lnTo>
                      <a:pt x="319" y="75"/>
                    </a:lnTo>
                    <a:lnTo>
                      <a:pt x="357" y="68"/>
                    </a:lnTo>
                    <a:lnTo>
                      <a:pt x="410" y="32"/>
                    </a:lnTo>
                    <a:lnTo>
                      <a:pt x="398" y="14"/>
                    </a:lnTo>
                    <a:lnTo>
                      <a:pt x="381" y="0"/>
                    </a:lnTo>
                    <a:lnTo>
                      <a:pt x="348" y="26"/>
                    </a:lnTo>
                    <a:lnTo>
                      <a:pt x="309" y="31"/>
                    </a:lnTo>
                    <a:lnTo>
                      <a:pt x="273" y="57"/>
                    </a:lnTo>
                    <a:lnTo>
                      <a:pt x="221" y="36"/>
                    </a:lnTo>
                    <a:lnTo>
                      <a:pt x="197" y="46"/>
                    </a:lnTo>
                    <a:lnTo>
                      <a:pt x="191" y="100"/>
                    </a:lnTo>
                    <a:lnTo>
                      <a:pt x="173" y="50"/>
                    </a:lnTo>
                    <a:lnTo>
                      <a:pt x="117" y="80"/>
                    </a:lnTo>
                    <a:lnTo>
                      <a:pt x="97" y="46"/>
                    </a:lnTo>
                    <a:lnTo>
                      <a:pt x="62" y="92"/>
                    </a:lnTo>
                    <a:lnTo>
                      <a:pt x="36" y="101"/>
                    </a:lnTo>
                    <a:lnTo>
                      <a:pt x="19" y="134"/>
                    </a:lnTo>
                    <a:lnTo>
                      <a:pt x="0" y="139"/>
                    </a:lnTo>
                    <a:lnTo>
                      <a:pt x="9" y="172"/>
                    </a:lnTo>
                    <a:lnTo>
                      <a:pt x="54" y="223"/>
                    </a:lnTo>
                    <a:lnTo>
                      <a:pt x="116" y="227"/>
                    </a:lnTo>
                    <a:lnTo>
                      <a:pt x="171" y="246"/>
                    </a:lnTo>
                    <a:lnTo>
                      <a:pt x="228" y="183"/>
                    </a:lnTo>
                    <a:lnTo>
                      <a:pt x="267" y="1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4" name="Freeform 53"/>
              <p:cNvSpPr>
                <a:spLocks/>
              </p:cNvSpPr>
              <p:nvPr/>
            </p:nvSpPr>
            <p:spPr bwMode="auto">
              <a:xfrm>
                <a:off x="1762" y="3092"/>
                <a:ext cx="119" cy="201"/>
              </a:xfrm>
              <a:custGeom>
                <a:avLst/>
                <a:gdLst>
                  <a:gd name="T0" fmla="*/ 57 w 239"/>
                  <a:gd name="T1" fmla="*/ 200 h 403"/>
                  <a:gd name="T2" fmla="*/ 112 w 239"/>
                  <a:gd name="T3" fmla="*/ 201 h 403"/>
                  <a:gd name="T4" fmla="*/ 116 w 239"/>
                  <a:gd name="T5" fmla="*/ 192 h 403"/>
                  <a:gd name="T6" fmla="*/ 117 w 239"/>
                  <a:gd name="T7" fmla="*/ 171 h 403"/>
                  <a:gd name="T8" fmla="*/ 108 w 239"/>
                  <a:gd name="T9" fmla="*/ 152 h 403"/>
                  <a:gd name="T10" fmla="*/ 116 w 239"/>
                  <a:gd name="T11" fmla="*/ 100 h 403"/>
                  <a:gd name="T12" fmla="*/ 119 w 239"/>
                  <a:gd name="T13" fmla="*/ 49 h 403"/>
                  <a:gd name="T14" fmla="*/ 96 w 239"/>
                  <a:gd name="T15" fmla="*/ 44 h 403"/>
                  <a:gd name="T16" fmla="*/ 78 w 239"/>
                  <a:gd name="T17" fmla="*/ 46 h 403"/>
                  <a:gd name="T18" fmla="*/ 69 w 239"/>
                  <a:gd name="T19" fmla="*/ 42 h 403"/>
                  <a:gd name="T20" fmla="*/ 54 w 239"/>
                  <a:gd name="T21" fmla="*/ 45 h 403"/>
                  <a:gd name="T22" fmla="*/ 60 w 239"/>
                  <a:gd name="T23" fmla="*/ 29 h 403"/>
                  <a:gd name="T24" fmla="*/ 56 w 239"/>
                  <a:gd name="T25" fmla="*/ 10 h 403"/>
                  <a:gd name="T26" fmla="*/ 32 w 239"/>
                  <a:gd name="T27" fmla="*/ 0 h 403"/>
                  <a:gd name="T28" fmla="*/ 18 w 239"/>
                  <a:gd name="T29" fmla="*/ 15 h 403"/>
                  <a:gd name="T30" fmla="*/ 6 w 239"/>
                  <a:gd name="T31" fmla="*/ 29 h 403"/>
                  <a:gd name="T32" fmla="*/ 0 w 239"/>
                  <a:gd name="T33" fmla="*/ 61 h 403"/>
                  <a:gd name="T34" fmla="*/ 9 w 239"/>
                  <a:gd name="T35" fmla="*/ 81 h 403"/>
                  <a:gd name="T36" fmla="*/ 11 w 239"/>
                  <a:gd name="T37" fmla="*/ 111 h 403"/>
                  <a:gd name="T38" fmla="*/ 34 w 239"/>
                  <a:gd name="T39" fmla="*/ 157 h 403"/>
                  <a:gd name="T40" fmla="*/ 37 w 239"/>
                  <a:gd name="T41" fmla="*/ 193 h 403"/>
                  <a:gd name="T42" fmla="*/ 57 w 239"/>
                  <a:gd name="T43" fmla="*/ 200 h 4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403"/>
                  <a:gd name="T68" fmla="*/ 239 w 239"/>
                  <a:gd name="T69" fmla="*/ 403 h 4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403">
                    <a:moveTo>
                      <a:pt x="115" y="400"/>
                    </a:moveTo>
                    <a:lnTo>
                      <a:pt x="225" y="403"/>
                    </a:lnTo>
                    <a:lnTo>
                      <a:pt x="233" y="385"/>
                    </a:lnTo>
                    <a:lnTo>
                      <a:pt x="235" y="342"/>
                    </a:lnTo>
                    <a:lnTo>
                      <a:pt x="217" y="304"/>
                    </a:lnTo>
                    <a:lnTo>
                      <a:pt x="233" y="200"/>
                    </a:lnTo>
                    <a:lnTo>
                      <a:pt x="239" y="99"/>
                    </a:lnTo>
                    <a:lnTo>
                      <a:pt x="192" y="89"/>
                    </a:lnTo>
                    <a:lnTo>
                      <a:pt x="156" y="93"/>
                    </a:lnTo>
                    <a:lnTo>
                      <a:pt x="139" y="84"/>
                    </a:lnTo>
                    <a:lnTo>
                      <a:pt x="108" y="91"/>
                    </a:lnTo>
                    <a:lnTo>
                      <a:pt x="120" y="58"/>
                    </a:lnTo>
                    <a:lnTo>
                      <a:pt x="112" y="21"/>
                    </a:lnTo>
                    <a:lnTo>
                      <a:pt x="64" y="0"/>
                    </a:lnTo>
                    <a:lnTo>
                      <a:pt x="36" y="30"/>
                    </a:lnTo>
                    <a:lnTo>
                      <a:pt x="12" y="59"/>
                    </a:lnTo>
                    <a:lnTo>
                      <a:pt x="0" y="122"/>
                    </a:lnTo>
                    <a:lnTo>
                      <a:pt x="18" y="162"/>
                    </a:lnTo>
                    <a:lnTo>
                      <a:pt x="22" y="223"/>
                    </a:lnTo>
                    <a:lnTo>
                      <a:pt x="69" y="314"/>
                    </a:lnTo>
                    <a:lnTo>
                      <a:pt x="75" y="386"/>
                    </a:lnTo>
                    <a:lnTo>
                      <a:pt x="115" y="40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5" name="Freeform 54"/>
              <p:cNvSpPr>
                <a:spLocks/>
              </p:cNvSpPr>
              <p:nvPr/>
            </p:nvSpPr>
            <p:spPr bwMode="auto">
              <a:xfrm>
                <a:off x="1638" y="3088"/>
                <a:ext cx="236" cy="336"/>
              </a:xfrm>
              <a:custGeom>
                <a:avLst/>
                <a:gdLst>
                  <a:gd name="T0" fmla="*/ 181 w 472"/>
                  <a:gd name="T1" fmla="*/ 204 h 671"/>
                  <a:gd name="T2" fmla="*/ 236 w 472"/>
                  <a:gd name="T3" fmla="*/ 205 h 671"/>
                  <a:gd name="T4" fmla="*/ 219 w 472"/>
                  <a:gd name="T5" fmla="*/ 216 h 671"/>
                  <a:gd name="T6" fmla="*/ 212 w 472"/>
                  <a:gd name="T7" fmla="*/ 238 h 671"/>
                  <a:gd name="T8" fmla="*/ 228 w 472"/>
                  <a:gd name="T9" fmla="*/ 265 h 671"/>
                  <a:gd name="T10" fmla="*/ 216 w 472"/>
                  <a:gd name="T11" fmla="*/ 273 h 671"/>
                  <a:gd name="T12" fmla="*/ 190 w 472"/>
                  <a:gd name="T13" fmla="*/ 245 h 671"/>
                  <a:gd name="T14" fmla="*/ 181 w 472"/>
                  <a:gd name="T15" fmla="*/ 245 h 671"/>
                  <a:gd name="T16" fmla="*/ 168 w 472"/>
                  <a:gd name="T17" fmla="*/ 225 h 671"/>
                  <a:gd name="T18" fmla="*/ 159 w 472"/>
                  <a:gd name="T19" fmla="*/ 233 h 671"/>
                  <a:gd name="T20" fmla="*/ 162 w 472"/>
                  <a:gd name="T21" fmla="*/ 246 h 671"/>
                  <a:gd name="T22" fmla="*/ 173 w 472"/>
                  <a:gd name="T23" fmla="*/ 248 h 671"/>
                  <a:gd name="T24" fmla="*/ 181 w 472"/>
                  <a:gd name="T25" fmla="*/ 257 h 671"/>
                  <a:gd name="T26" fmla="*/ 174 w 472"/>
                  <a:gd name="T27" fmla="*/ 261 h 671"/>
                  <a:gd name="T28" fmla="*/ 161 w 472"/>
                  <a:gd name="T29" fmla="*/ 261 h 671"/>
                  <a:gd name="T30" fmla="*/ 177 w 472"/>
                  <a:gd name="T31" fmla="*/ 284 h 671"/>
                  <a:gd name="T32" fmla="*/ 160 w 472"/>
                  <a:gd name="T33" fmla="*/ 307 h 671"/>
                  <a:gd name="T34" fmla="*/ 147 w 472"/>
                  <a:gd name="T35" fmla="*/ 311 h 671"/>
                  <a:gd name="T36" fmla="*/ 138 w 472"/>
                  <a:gd name="T37" fmla="*/ 328 h 671"/>
                  <a:gd name="T38" fmla="*/ 129 w 472"/>
                  <a:gd name="T39" fmla="*/ 330 h 671"/>
                  <a:gd name="T40" fmla="*/ 72 w 472"/>
                  <a:gd name="T41" fmla="*/ 336 h 671"/>
                  <a:gd name="T42" fmla="*/ 60 w 472"/>
                  <a:gd name="T43" fmla="*/ 309 h 671"/>
                  <a:gd name="T44" fmla="*/ 74 w 472"/>
                  <a:gd name="T45" fmla="*/ 286 h 671"/>
                  <a:gd name="T46" fmla="*/ 56 w 472"/>
                  <a:gd name="T47" fmla="*/ 266 h 671"/>
                  <a:gd name="T48" fmla="*/ 9 w 472"/>
                  <a:gd name="T49" fmla="*/ 265 h 671"/>
                  <a:gd name="T50" fmla="*/ 10 w 472"/>
                  <a:gd name="T51" fmla="*/ 253 h 671"/>
                  <a:gd name="T52" fmla="*/ 0 w 472"/>
                  <a:gd name="T53" fmla="*/ 205 h 671"/>
                  <a:gd name="T54" fmla="*/ 34 w 472"/>
                  <a:gd name="T55" fmla="*/ 197 h 671"/>
                  <a:gd name="T56" fmla="*/ 63 w 472"/>
                  <a:gd name="T57" fmla="*/ 199 h 671"/>
                  <a:gd name="T58" fmla="*/ 82 w 472"/>
                  <a:gd name="T59" fmla="*/ 176 h 671"/>
                  <a:gd name="T60" fmla="*/ 97 w 472"/>
                  <a:gd name="T61" fmla="*/ 172 h 671"/>
                  <a:gd name="T62" fmla="*/ 111 w 472"/>
                  <a:gd name="T63" fmla="*/ 185 h 671"/>
                  <a:gd name="T64" fmla="*/ 126 w 472"/>
                  <a:gd name="T65" fmla="*/ 184 h 671"/>
                  <a:gd name="T66" fmla="*/ 104 w 472"/>
                  <a:gd name="T67" fmla="*/ 144 h 671"/>
                  <a:gd name="T68" fmla="*/ 105 w 472"/>
                  <a:gd name="T69" fmla="*/ 124 h 671"/>
                  <a:gd name="T70" fmla="*/ 90 w 472"/>
                  <a:gd name="T71" fmla="*/ 61 h 671"/>
                  <a:gd name="T72" fmla="*/ 87 w 472"/>
                  <a:gd name="T73" fmla="*/ 22 h 671"/>
                  <a:gd name="T74" fmla="*/ 75 w 472"/>
                  <a:gd name="T75" fmla="*/ 0 h 671"/>
                  <a:gd name="T76" fmla="*/ 109 w 472"/>
                  <a:gd name="T77" fmla="*/ 1 h 671"/>
                  <a:gd name="T78" fmla="*/ 133 w 472"/>
                  <a:gd name="T79" fmla="*/ 9 h 671"/>
                  <a:gd name="T80" fmla="*/ 142 w 472"/>
                  <a:gd name="T81" fmla="*/ 19 h 671"/>
                  <a:gd name="T82" fmla="*/ 130 w 472"/>
                  <a:gd name="T83" fmla="*/ 33 h 671"/>
                  <a:gd name="T84" fmla="*/ 123 w 472"/>
                  <a:gd name="T85" fmla="*/ 65 h 671"/>
                  <a:gd name="T86" fmla="*/ 133 w 472"/>
                  <a:gd name="T87" fmla="*/ 85 h 671"/>
                  <a:gd name="T88" fmla="*/ 135 w 472"/>
                  <a:gd name="T89" fmla="*/ 115 h 671"/>
                  <a:gd name="T90" fmla="*/ 158 w 472"/>
                  <a:gd name="T91" fmla="*/ 161 h 671"/>
                  <a:gd name="T92" fmla="*/ 161 w 472"/>
                  <a:gd name="T93" fmla="*/ 197 h 671"/>
                  <a:gd name="T94" fmla="*/ 181 w 472"/>
                  <a:gd name="T95" fmla="*/ 204 h 6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671"/>
                  <a:gd name="T146" fmla="*/ 472 w 472"/>
                  <a:gd name="T147" fmla="*/ 671 h 6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671">
                    <a:moveTo>
                      <a:pt x="362" y="407"/>
                    </a:moveTo>
                    <a:lnTo>
                      <a:pt x="472" y="410"/>
                    </a:lnTo>
                    <a:lnTo>
                      <a:pt x="437" y="431"/>
                    </a:lnTo>
                    <a:lnTo>
                      <a:pt x="424" y="476"/>
                    </a:lnTo>
                    <a:lnTo>
                      <a:pt x="455" y="530"/>
                    </a:lnTo>
                    <a:lnTo>
                      <a:pt x="431" y="546"/>
                    </a:lnTo>
                    <a:lnTo>
                      <a:pt x="379" y="490"/>
                    </a:lnTo>
                    <a:lnTo>
                      <a:pt x="361" y="490"/>
                    </a:lnTo>
                    <a:lnTo>
                      <a:pt x="335" y="449"/>
                    </a:lnTo>
                    <a:lnTo>
                      <a:pt x="318" y="466"/>
                    </a:lnTo>
                    <a:lnTo>
                      <a:pt x="323" y="492"/>
                    </a:lnTo>
                    <a:lnTo>
                      <a:pt x="346" y="496"/>
                    </a:lnTo>
                    <a:lnTo>
                      <a:pt x="361" y="514"/>
                    </a:lnTo>
                    <a:lnTo>
                      <a:pt x="347" y="521"/>
                    </a:lnTo>
                    <a:lnTo>
                      <a:pt x="322" y="521"/>
                    </a:lnTo>
                    <a:lnTo>
                      <a:pt x="354" y="567"/>
                    </a:lnTo>
                    <a:lnTo>
                      <a:pt x="319" y="613"/>
                    </a:lnTo>
                    <a:lnTo>
                      <a:pt x="293" y="622"/>
                    </a:lnTo>
                    <a:lnTo>
                      <a:pt x="276" y="655"/>
                    </a:lnTo>
                    <a:lnTo>
                      <a:pt x="257" y="660"/>
                    </a:lnTo>
                    <a:lnTo>
                      <a:pt x="144" y="671"/>
                    </a:lnTo>
                    <a:lnTo>
                      <a:pt x="121" y="617"/>
                    </a:lnTo>
                    <a:lnTo>
                      <a:pt x="148" y="571"/>
                    </a:lnTo>
                    <a:lnTo>
                      <a:pt x="112" y="531"/>
                    </a:lnTo>
                    <a:lnTo>
                      <a:pt x="17" y="530"/>
                    </a:lnTo>
                    <a:lnTo>
                      <a:pt x="19" y="506"/>
                    </a:lnTo>
                    <a:lnTo>
                      <a:pt x="0" y="410"/>
                    </a:lnTo>
                    <a:lnTo>
                      <a:pt x="68" y="394"/>
                    </a:lnTo>
                    <a:lnTo>
                      <a:pt x="126" y="398"/>
                    </a:lnTo>
                    <a:lnTo>
                      <a:pt x="164" y="351"/>
                    </a:lnTo>
                    <a:lnTo>
                      <a:pt x="193" y="343"/>
                    </a:lnTo>
                    <a:lnTo>
                      <a:pt x="222" y="370"/>
                    </a:lnTo>
                    <a:lnTo>
                      <a:pt x="253" y="367"/>
                    </a:lnTo>
                    <a:lnTo>
                      <a:pt x="208" y="287"/>
                    </a:lnTo>
                    <a:lnTo>
                      <a:pt x="210" y="248"/>
                    </a:lnTo>
                    <a:lnTo>
                      <a:pt x="180" y="121"/>
                    </a:lnTo>
                    <a:lnTo>
                      <a:pt x="173" y="44"/>
                    </a:lnTo>
                    <a:lnTo>
                      <a:pt x="150" y="0"/>
                    </a:lnTo>
                    <a:lnTo>
                      <a:pt x="217" y="2"/>
                    </a:lnTo>
                    <a:lnTo>
                      <a:pt x="265" y="17"/>
                    </a:lnTo>
                    <a:lnTo>
                      <a:pt x="283" y="37"/>
                    </a:lnTo>
                    <a:lnTo>
                      <a:pt x="259" y="66"/>
                    </a:lnTo>
                    <a:lnTo>
                      <a:pt x="247" y="129"/>
                    </a:lnTo>
                    <a:lnTo>
                      <a:pt x="265" y="169"/>
                    </a:lnTo>
                    <a:lnTo>
                      <a:pt x="269" y="230"/>
                    </a:lnTo>
                    <a:lnTo>
                      <a:pt x="316" y="321"/>
                    </a:lnTo>
                    <a:lnTo>
                      <a:pt x="322" y="393"/>
                    </a:lnTo>
                    <a:lnTo>
                      <a:pt x="362" y="40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6" name="Freeform 55"/>
              <p:cNvSpPr>
                <a:spLocks/>
              </p:cNvSpPr>
              <p:nvPr/>
            </p:nvSpPr>
            <p:spPr bwMode="auto">
              <a:xfrm>
                <a:off x="1431" y="2685"/>
                <a:ext cx="505" cy="422"/>
              </a:xfrm>
              <a:custGeom>
                <a:avLst/>
                <a:gdLst>
                  <a:gd name="T0" fmla="*/ 282 w 1010"/>
                  <a:gd name="T1" fmla="*/ 404 h 844"/>
                  <a:gd name="T2" fmla="*/ 340 w 1010"/>
                  <a:gd name="T3" fmla="*/ 412 h 844"/>
                  <a:gd name="T4" fmla="*/ 363 w 1010"/>
                  <a:gd name="T5" fmla="*/ 407 h 844"/>
                  <a:gd name="T6" fmla="*/ 394 w 1010"/>
                  <a:gd name="T7" fmla="*/ 309 h 844"/>
                  <a:gd name="T8" fmla="*/ 410 w 1010"/>
                  <a:gd name="T9" fmla="*/ 314 h 844"/>
                  <a:gd name="T10" fmla="*/ 425 w 1010"/>
                  <a:gd name="T11" fmla="*/ 318 h 844"/>
                  <a:gd name="T12" fmla="*/ 457 w 1010"/>
                  <a:gd name="T13" fmla="*/ 328 h 844"/>
                  <a:gd name="T14" fmla="*/ 459 w 1010"/>
                  <a:gd name="T15" fmla="*/ 293 h 844"/>
                  <a:gd name="T16" fmla="*/ 505 w 1010"/>
                  <a:gd name="T17" fmla="*/ 234 h 844"/>
                  <a:gd name="T18" fmla="*/ 493 w 1010"/>
                  <a:gd name="T19" fmla="*/ 202 h 844"/>
                  <a:gd name="T20" fmla="*/ 484 w 1010"/>
                  <a:gd name="T21" fmla="*/ 173 h 844"/>
                  <a:gd name="T22" fmla="*/ 435 w 1010"/>
                  <a:gd name="T23" fmla="*/ 166 h 844"/>
                  <a:gd name="T24" fmla="*/ 414 w 1010"/>
                  <a:gd name="T25" fmla="*/ 134 h 844"/>
                  <a:gd name="T26" fmla="*/ 361 w 1010"/>
                  <a:gd name="T27" fmla="*/ 169 h 844"/>
                  <a:gd name="T28" fmla="*/ 319 w 1010"/>
                  <a:gd name="T29" fmla="*/ 138 h 844"/>
                  <a:gd name="T30" fmla="*/ 292 w 1010"/>
                  <a:gd name="T31" fmla="*/ 60 h 844"/>
                  <a:gd name="T32" fmla="*/ 277 w 1010"/>
                  <a:gd name="T33" fmla="*/ 40 h 844"/>
                  <a:gd name="T34" fmla="*/ 246 w 1010"/>
                  <a:gd name="T35" fmla="*/ 41 h 844"/>
                  <a:gd name="T36" fmla="*/ 218 w 1010"/>
                  <a:gd name="T37" fmla="*/ 25 h 844"/>
                  <a:gd name="T38" fmla="*/ 202 w 1010"/>
                  <a:gd name="T39" fmla="*/ 13 h 844"/>
                  <a:gd name="T40" fmla="*/ 213 w 1010"/>
                  <a:gd name="T41" fmla="*/ 52 h 844"/>
                  <a:gd name="T42" fmla="*/ 186 w 1010"/>
                  <a:gd name="T43" fmla="*/ 57 h 844"/>
                  <a:gd name="T44" fmla="*/ 173 w 1010"/>
                  <a:gd name="T45" fmla="*/ 37 h 844"/>
                  <a:gd name="T46" fmla="*/ 152 w 1010"/>
                  <a:gd name="T47" fmla="*/ 23 h 844"/>
                  <a:gd name="T48" fmla="*/ 136 w 1010"/>
                  <a:gd name="T49" fmla="*/ 22 h 844"/>
                  <a:gd name="T50" fmla="*/ 115 w 1010"/>
                  <a:gd name="T51" fmla="*/ 22 h 844"/>
                  <a:gd name="T52" fmla="*/ 69 w 1010"/>
                  <a:gd name="T53" fmla="*/ 0 h 844"/>
                  <a:gd name="T54" fmla="*/ 0 w 1010"/>
                  <a:gd name="T55" fmla="*/ 47 h 844"/>
                  <a:gd name="T56" fmla="*/ 79 w 1010"/>
                  <a:gd name="T57" fmla="*/ 190 h 844"/>
                  <a:gd name="T58" fmla="*/ 127 w 1010"/>
                  <a:gd name="T59" fmla="*/ 218 h 844"/>
                  <a:gd name="T60" fmla="*/ 159 w 1010"/>
                  <a:gd name="T61" fmla="*/ 262 h 844"/>
                  <a:gd name="T62" fmla="*/ 184 w 1010"/>
                  <a:gd name="T63" fmla="*/ 266 h 844"/>
                  <a:gd name="T64" fmla="*/ 166 w 1010"/>
                  <a:gd name="T65" fmla="*/ 294 h 844"/>
                  <a:gd name="T66" fmla="*/ 210 w 1010"/>
                  <a:gd name="T67" fmla="*/ 366 h 844"/>
                  <a:gd name="T68" fmla="*/ 217 w 1010"/>
                  <a:gd name="T69" fmla="*/ 394 h 844"/>
                  <a:gd name="T70" fmla="*/ 268 w 1010"/>
                  <a:gd name="T71" fmla="*/ 397 h 8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0"/>
                  <a:gd name="T109" fmla="*/ 0 h 844"/>
                  <a:gd name="T110" fmla="*/ 1010 w 1010"/>
                  <a:gd name="T111" fmla="*/ 844 h 8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0" h="844">
                    <a:moveTo>
                      <a:pt x="535" y="794"/>
                    </a:moveTo>
                    <a:lnTo>
                      <a:pt x="564" y="807"/>
                    </a:lnTo>
                    <a:lnTo>
                      <a:pt x="631" y="809"/>
                    </a:lnTo>
                    <a:lnTo>
                      <a:pt x="679" y="824"/>
                    </a:lnTo>
                    <a:lnTo>
                      <a:pt x="697" y="844"/>
                    </a:lnTo>
                    <a:lnTo>
                      <a:pt x="725" y="814"/>
                    </a:lnTo>
                    <a:lnTo>
                      <a:pt x="734" y="701"/>
                    </a:lnTo>
                    <a:lnTo>
                      <a:pt x="787" y="618"/>
                    </a:lnTo>
                    <a:lnTo>
                      <a:pt x="798" y="641"/>
                    </a:lnTo>
                    <a:lnTo>
                      <a:pt x="820" y="627"/>
                    </a:lnTo>
                    <a:lnTo>
                      <a:pt x="842" y="671"/>
                    </a:lnTo>
                    <a:lnTo>
                      <a:pt x="850" y="635"/>
                    </a:lnTo>
                    <a:lnTo>
                      <a:pt x="894" y="639"/>
                    </a:lnTo>
                    <a:lnTo>
                      <a:pt x="913" y="655"/>
                    </a:lnTo>
                    <a:lnTo>
                      <a:pt x="914" y="622"/>
                    </a:lnTo>
                    <a:lnTo>
                      <a:pt x="917" y="585"/>
                    </a:lnTo>
                    <a:lnTo>
                      <a:pt x="908" y="553"/>
                    </a:lnTo>
                    <a:lnTo>
                      <a:pt x="1010" y="469"/>
                    </a:lnTo>
                    <a:lnTo>
                      <a:pt x="1006" y="417"/>
                    </a:lnTo>
                    <a:lnTo>
                      <a:pt x="986" y="404"/>
                    </a:lnTo>
                    <a:lnTo>
                      <a:pt x="984" y="358"/>
                    </a:lnTo>
                    <a:lnTo>
                      <a:pt x="968" y="345"/>
                    </a:lnTo>
                    <a:lnTo>
                      <a:pt x="934" y="372"/>
                    </a:lnTo>
                    <a:lnTo>
                      <a:pt x="870" y="331"/>
                    </a:lnTo>
                    <a:lnTo>
                      <a:pt x="846" y="272"/>
                    </a:lnTo>
                    <a:lnTo>
                      <a:pt x="827" y="267"/>
                    </a:lnTo>
                    <a:lnTo>
                      <a:pt x="751" y="353"/>
                    </a:lnTo>
                    <a:lnTo>
                      <a:pt x="721" y="337"/>
                    </a:lnTo>
                    <a:lnTo>
                      <a:pt x="686" y="340"/>
                    </a:lnTo>
                    <a:lnTo>
                      <a:pt x="638" y="276"/>
                    </a:lnTo>
                    <a:lnTo>
                      <a:pt x="594" y="203"/>
                    </a:lnTo>
                    <a:lnTo>
                      <a:pt x="584" y="121"/>
                    </a:lnTo>
                    <a:lnTo>
                      <a:pt x="548" y="113"/>
                    </a:lnTo>
                    <a:lnTo>
                      <a:pt x="554" y="80"/>
                    </a:lnTo>
                    <a:lnTo>
                      <a:pt x="535" y="49"/>
                    </a:lnTo>
                    <a:lnTo>
                      <a:pt x="491" y="82"/>
                    </a:lnTo>
                    <a:lnTo>
                      <a:pt x="469" y="80"/>
                    </a:lnTo>
                    <a:lnTo>
                      <a:pt x="436" y="50"/>
                    </a:lnTo>
                    <a:lnTo>
                      <a:pt x="418" y="13"/>
                    </a:lnTo>
                    <a:lnTo>
                      <a:pt x="403" y="26"/>
                    </a:lnTo>
                    <a:lnTo>
                      <a:pt x="397" y="64"/>
                    </a:lnTo>
                    <a:lnTo>
                      <a:pt x="426" y="103"/>
                    </a:lnTo>
                    <a:lnTo>
                      <a:pt x="402" y="118"/>
                    </a:lnTo>
                    <a:lnTo>
                      <a:pt x="372" y="114"/>
                    </a:lnTo>
                    <a:lnTo>
                      <a:pt x="372" y="84"/>
                    </a:lnTo>
                    <a:lnTo>
                      <a:pt x="346" y="73"/>
                    </a:lnTo>
                    <a:lnTo>
                      <a:pt x="330" y="45"/>
                    </a:lnTo>
                    <a:lnTo>
                      <a:pt x="304" y="45"/>
                    </a:lnTo>
                    <a:lnTo>
                      <a:pt x="289" y="29"/>
                    </a:lnTo>
                    <a:lnTo>
                      <a:pt x="271" y="43"/>
                    </a:lnTo>
                    <a:lnTo>
                      <a:pt x="269" y="63"/>
                    </a:lnTo>
                    <a:lnTo>
                      <a:pt x="230" y="44"/>
                    </a:lnTo>
                    <a:lnTo>
                      <a:pt x="181" y="44"/>
                    </a:lnTo>
                    <a:lnTo>
                      <a:pt x="137" y="0"/>
                    </a:lnTo>
                    <a:lnTo>
                      <a:pt x="29" y="2"/>
                    </a:lnTo>
                    <a:lnTo>
                      <a:pt x="0" y="94"/>
                    </a:lnTo>
                    <a:lnTo>
                      <a:pt x="64" y="346"/>
                    </a:lnTo>
                    <a:lnTo>
                      <a:pt x="158" y="380"/>
                    </a:lnTo>
                    <a:lnTo>
                      <a:pt x="212" y="376"/>
                    </a:lnTo>
                    <a:lnTo>
                      <a:pt x="254" y="437"/>
                    </a:lnTo>
                    <a:lnTo>
                      <a:pt x="282" y="481"/>
                    </a:lnTo>
                    <a:lnTo>
                      <a:pt x="318" y="523"/>
                    </a:lnTo>
                    <a:lnTo>
                      <a:pt x="361" y="500"/>
                    </a:lnTo>
                    <a:lnTo>
                      <a:pt x="368" y="532"/>
                    </a:lnTo>
                    <a:lnTo>
                      <a:pt x="383" y="537"/>
                    </a:lnTo>
                    <a:lnTo>
                      <a:pt x="331" y="587"/>
                    </a:lnTo>
                    <a:lnTo>
                      <a:pt x="392" y="667"/>
                    </a:lnTo>
                    <a:lnTo>
                      <a:pt x="420" y="731"/>
                    </a:lnTo>
                    <a:lnTo>
                      <a:pt x="416" y="762"/>
                    </a:lnTo>
                    <a:lnTo>
                      <a:pt x="434" y="787"/>
                    </a:lnTo>
                    <a:lnTo>
                      <a:pt x="450" y="777"/>
                    </a:lnTo>
                    <a:lnTo>
                      <a:pt x="535" y="79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7" name="Freeform 56"/>
              <p:cNvSpPr>
                <a:spLocks/>
              </p:cNvSpPr>
              <p:nvPr/>
            </p:nvSpPr>
            <p:spPr bwMode="auto">
              <a:xfrm>
                <a:off x="1635" y="2121"/>
                <a:ext cx="255" cy="416"/>
              </a:xfrm>
              <a:custGeom>
                <a:avLst/>
                <a:gdLst>
                  <a:gd name="T0" fmla="*/ 61 w 510"/>
                  <a:gd name="T1" fmla="*/ 123 h 832"/>
                  <a:gd name="T2" fmla="*/ 97 w 510"/>
                  <a:gd name="T3" fmla="*/ 137 h 832"/>
                  <a:gd name="T4" fmla="*/ 127 w 510"/>
                  <a:gd name="T5" fmla="*/ 72 h 832"/>
                  <a:gd name="T6" fmla="*/ 124 w 510"/>
                  <a:gd name="T7" fmla="*/ 0 h 832"/>
                  <a:gd name="T8" fmla="*/ 141 w 510"/>
                  <a:gd name="T9" fmla="*/ 21 h 832"/>
                  <a:gd name="T10" fmla="*/ 214 w 510"/>
                  <a:gd name="T11" fmla="*/ 43 h 832"/>
                  <a:gd name="T12" fmla="*/ 229 w 510"/>
                  <a:gd name="T13" fmla="*/ 100 h 832"/>
                  <a:gd name="T14" fmla="*/ 236 w 510"/>
                  <a:gd name="T15" fmla="*/ 104 h 832"/>
                  <a:gd name="T16" fmla="*/ 241 w 510"/>
                  <a:gd name="T17" fmla="*/ 128 h 832"/>
                  <a:gd name="T18" fmla="*/ 233 w 510"/>
                  <a:gd name="T19" fmla="*/ 135 h 832"/>
                  <a:gd name="T20" fmla="*/ 240 w 510"/>
                  <a:gd name="T21" fmla="*/ 169 h 832"/>
                  <a:gd name="T22" fmla="*/ 250 w 510"/>
                  <a:gd name="T23" fmla="*/ 175 h 832"/>
                  <a:gd name="T24" fmla="*/ 255 w 510"/>
                  <a:gd name="T25" fmla="*/ 196 h 832"/>
                  <a:gd name="T26" fmla="*/ 236 w 510"/>
                  <a:gd name="T27" fmla="*/ 214 h 832"/>
                  <a:gd name="T28" fmla="*/ 232 w 510"/>
                  <a:gd name="T29" fmla="*/ 237 h 832"/>
                  <a:gd name="T30" fmla="*/ 232 w 510"/>
                  <a:gd name="T31" fmla="*/ 266 h 832"/>
                  <a:gd name="T32" fmla="*/ 233 w 510"/>
                  <a:gd name="T33" fmla="*/ 284 h 832"/>
                  <a:gd name="T34" fmla="*/ 225 w 510"/>
                  <a:gd name="T35" fmla="*/ 291 h 832"/>
                  <a:gd name="T36" fmla="*/ 212 w 510"/>
                  <a:gd name="T37" fmla="*/ 286 h 832"/>
                  <a:gd name="T38" fmla="*/ 203 w 510"/>
                  <a:gd name="T39" fmla="*/ 300 h 832"/>
                  <a:gd name="T40" fmla="*/ 177 w 510"/>
                  <a:gd name="T41" fmla="*/ 290 h 832"/>
                  <a:gd name="T42" fmla="*/ 181 w 510"/>
                  <a:gd name="T43" fmla="*/ 318 h 832"/>
                  <a:gd name="T44" fmla="*/ 172 w 510"/>
                  <a:gd name="T45" fmla="*/ 334 h 832"/>
                  <a:gd name="T46" fmla="*/ 191 w 510"/>
                  <a:gd name="T47" fmla="*/ 367 h 832"/>
                  <a:gd name="T48" fmla="*/ 191 w 510"/>
                  <a:gd name="T49" fmla="*/ 383 h 832"/>
                  <a:gd name="T50" fmla="*/ 206 w 510"/>
                  <a:gd name="T51" fmla="*/ 386 h 832"/>
                  <a:gd name="T52" fmla="*/ 204 w 510"/>
                  <a:gd name="T53" fmla="*/ 416 h 832"/>
                  <a:gd name="T54" fmla="*/ 183 w 510"/>
                  <a:gd name="T55" fmla="*/ 416 h 832"/>
                  <a:gd name="T56" fmla="*/ 166 w 510"/>
                  <a:gd name="T57" fmla="*/ 405 h 832"/>
                  <a:gd name="T58" fmla="*/ 156 w 510"/>
                  <a:gd name="T59" fmla="*/ 409 h 832"/>
                  <a:gd name="T60" fmla="*/ 141 w 510"/>
                  <a:gd name="T61" fmla="*/ 395 h 832"/>
                  <a:gd name="T62" fmla="*/ 121 w 510"/>
                  <a:gd name="T63" fmla="*/ 386 h 832"/>
                  <a:gd name="T64" fmla="*/ 97 w 510"/>
                  <a:gd name="T65" fmla="*/ 378 h 832"/>
                  <a:gd name="T66" fmla="*/ 70 w 510"/>
                  <a:gd name="T67" fmla="*/ 366 h 832"/>
                  <a:gd name="T68" fmla="*/ 58 w 510"/>
                  <a:gd name="T69" fmla="*/ 366 h 832"/>
                  <a:gd name="T70" fmla="*/ 34 w 510"/>
                  <a:gd name="T71" fmla="*/ 348 h 832"/>
                  <a:gd name="T72" fmla="*/ 19 w 510"/>
                  <a:gd name="T73" fmla="*/ 339 h 832"/>
                  <a:gd name="T74" fmla="*/ 18 w 510"/>
                  <a:gd name="T75" fmla="*/ 324 h 832"/>
                  <a:gd name="T76" fmla="*/ 24 w 510"/>
                  <a:gd name="T77" fmla="*/ 316 h 832"/>
                  <a:gd name="T78" fmla="*/ 25 w 510"/>
                  <a:gd name="T79" fmla="*/ 288 h 832"/>
                  <a:gd name="T80" fmla="*/ 21 w 510"/>
                  <a:gd name="T81" fmla="*/ 256 h 832"/>
                  <a:gd name="T82" fmla="*/ 20 w 510"/>
                  <a:gd name="T83" fmla="*/ 219 h 832"/>
                  <a:gd name="T84" fmla="*/ 10 w 510"/>
                  <a:gd name="T85" fmla="*/ 211 h 832"/>
                  <a:gd name="T86" fmla="*/ 2 w 510"/>
                  <a:gd name="T87" fmla="*/ 174 h 832"/>
                  <a:gd name="T88" fmla="*/ 0 w 510"/>
                  <a:gd name="T89" fmla="*/ 108 h 832"/>
                  <a:gd name="T90" fmla="*/ 61 w 510"/>
                  <a:gd name="T91" fmla="*/ 123 h 8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0"/>
                  <a:gd name="T139" fmla="*/ 0 h 832"/>
                  <a:gd name="T140" fmla="*/ 510 w 510"/>
                  <a:gd name="T141" fmla="*/ 832 h 8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0" h="832">
                    <a:moveTo>
                      <a:pt x="121" y="247"/>
                    </a:moveTo>
                    <a:lnTo>
                      <a:pt x="194" y="273"/>
                    </a:lnTo>
                    <a:lnTo>
                      <a:pt x="254" y="144"/>
                    </a:lnTo>
                    <a:lnTo>
                      <a:pt x="248" y="0"/>
                    </a:lnTo>
                    <a:lnTo>
                      <a:pt x="281" y="41"/>
                    </a:lnTo>
                    <a:lnTo>
                      <a:pt x="427" y="86"/>
                    </a:lnTo>
                    <a:lnTo>
                      <a:pt x="457" y="199"/>
                    </a:lnTo>
                    <a:lnTo>
                      <a:pt x="472" y="208"/>
                    </a:lnTo>
                    <a:lnTo>
                      <a:pt x="482" y="256"/>
                    </a:lnTo>
                    <a:lnTo>
                      <a:pt x="466" y="270"/>
                    </a:lnTo>
                    <a:lnTo>
                      <a:pt x="480" y="338"/>
                    </a:lnTo>
                    <a:lnTo>
                      <a:pt x="500" y="350"/>
                    </a:lnTo>
                    <a:lnTo>
                      <a:pt x="510" y="391"/>
                    </a:lnTo>
                    <a:lnTo>
                      <a:pt x="472" y="429"/>
                    </a:lnTo>
                    <a:lnTo>
                      <a:pt x="463" y="475"/>
                    </a:lnTo>
                    <a:lnTo>
                      <a:pt x="464" y="532"/>
                    </a:lnTo>
                    <a:lnTo>
                      <a:pt x="466" y="567"/>
                    </a:lnTo>
                    <a:lnTo>
                      <a:pt x="449" y="582"/>
                    </a:lnTo>
                    <a:lnTo>
                      <a:pt x="424" y="572"/>
                    </a:lnTo>
                    <a:lnTo>
                      <a:pt x="406" y="599"/>
                    </a:lnTo>
                    <a:lnTo>
                      <a:pt x="354" y="579"/>
                    </a:lnTo>
                    <a:lnTo>
                      <a:pt x="361" y="636"/>
                    </a:lnTo>
                    <a:lnTo>
                      <a:pt x="343" y="668"/>
                    </a:lnTo>
                    <a:lnTo>
                      <a:pt x="382" y="734"/>
                    </a:lnTo>
                    <a:lnTo>
                      <a:pt x="382" y="766"/>
                    </a:lnTo>
                    <a:lnTo>
                      <a:pt x="412" y="771"/>
                    </a:lnTo>
                    <a:lnTo>
                      <a:pt x="407" y="831"/>
                    </a:lnTo>
                    <a:lnTo>
                      <a:pt x="365" y="832"/>
                    </a:lnTo>
                    <a:lnTo>
                      <a:pt x="331" y="810"/>
                    </a:lnTo>
                    <a:lnTo>
                      <a:pt x="312" y="817"/>
                    </a:lnTo>
                    <a:lnTo>
                      <a:pt x="282" y="790"/>
                    </a:lnTo>
                    <a:lnTo>
                      <a:pt x="242" y="772"/>
                    </a:lnTo>
                    <a:lnTo>
                      <a:pt x="193" y="755"/>
                    </a:lnTo>
                    <a:lnTo>
                      <a:pt x="140" y="731"/>
                    </a:lnTo>
                    <a:lnTo>
                      <a:pt x="116" y="732"/>
                    </a:lnTo>
                    <a:lnTo>
                      <a:pt x="68" y="695"/>
                    </a:lnTo>
                    <a:lnTo>
                      <a:pt x="37" y="677"/>
                    </a:lnTo>
                    <a:lnTo>
                      <a:pt x="35" y="648"/>
                    </a:lnTo>
                    <a:lnTo>
                      <a:pt x="48" y="632"/>
                    </a:lnTo>
                    <a:lnTo>
                      <a:pt x="49" y="575"/>
                    </a:lnTo>
                    <a:lnTo>
                      <a:pt x="41" y="512"/>
                    </a:lnTo>
                    <a:lnTo>
                      <a:pt x="40" y="438"/>
                    </a:lnTo>
                    <a:lnTo>
                      <a:pt x="20" y="423"/>
                    </a:lnTo>
                    <a:lnTo>
                      <a:pt x="4" y="348"/>
                    </a:lnTo>
                    <a:lnTo>
                      <a:pt x="0" y="216"/>
                    </a:lnTo>
                    <a:lnTo>
                      <a:pt x="121" y="2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8" name="Freeform 57"/>
              <p:cNvSpPr>
                <a:spLocks/>
              </p:cNvSpPr>
              <p:nvPr/>
            </p:nvSpPr>
            <p:spPr bwMode="auto">
              <a:xfrm>
                <a:off x="1696" y="1869"/>
                <a:ext cx="432" cy="621"/>
              </a:xfrm>
              <a:custGeom>
                <a:avLst/>
                <a:gdLst>
                  <a:gd name="T0" fmla="*/ 264 w 865"/>
                  <a:gd name="T1" fmla="*/ 592 h 1242"/>
                  <a:gd name="T2" fmla="*/ 297 w 865"/>
                  <a:gd name="T3" fmla="*/ 565 h 1242"/>
                  <a:gd name="T4" fmla="*/ 327 w 865"/>
                  <a:gd name="T5" fmla="*/ 549 h 1242"/>
                  <a:gd name="T6" fmla="*/ 311 w 865"/>
                  <a:gd name="T7" fmla="*/ 506 h 1242"/>
                  <a:gd name="T8" fmla="*/ 343 w 865"/>
                  <a:gd name="T9" fmla="*/ 501 h 1242"/>
                  <a:gd name="T10" fmla="*/ 372 w 865"/>
                  <a:gd name="T11" fmla="*/ 505 h 1242"/>
                  <a:gd name="T12" fmla="*/ 417 w 865"/>
                  <a:gd name="T13" fmla="*/ 494 h 1242"/>
                  <a:gd name="T14" fmla="*/ 413 w 865"/>
                  <a:gd name="T15" fmla="*/ 433 h 1242"/>
                  <a:gd name="T16" fmla="*/ 357 w 865"/>
                  <a:gd name="T17" fmla="*/ 298 h 1242"/>
                  <a:gd name="T18" fmla="*/ 332 w 865"/>
                  <a:gd name="T19" fmla="*/ 275 h 1242"/>
                  <a:gd name="T20" fmla="*/ 293 w 865"/>
                  <a:gd name="T21" fmla="*/ 226 h 1242"/>
                  <a:gd name="T22" fmla="*/ 275 w 865"/>
                  <a:gd name="T23" fmla="*/ 210 h 1242"/>
                  <a:gd name="T24" fmla="*/ 267 w 865"/>
                  <a:gd name="T25" fmla="*/ 237 h 1242"/>
                  <a:gd name="T26" fmla="*/ 247 w 865"/>
                  <a:gd name="T27" fmla="*/ 195 h 1242"/>
                  <a:gd name="T28" fmla="*/ 238 w 865"/>
                  <a:gd name="T29" fmla="*/ 189 h 1242"/>
                  <a:gd name="T30" fmla="*/ 225 w 865"/>
                  <a:gd name="T31" fmla="*/ 172 h 1242"/>
                  <a:gd name="T32" fmla="*/ 220 w 865"/>
                  <a:gd name="T33" fmla="*/ 142 h 1242"/>
                  <a:gd name="T34" fmla="*/ 192 w 865"/>
                  <a:gd name="T35" fmla="*/ 109 h 1242"/>
                  <a:gd name="T36" fmla="*/ 170 w 865"/>
                  <a:gd name="T37" fmla="*/ 90 h 1242"/>
                  <a:gd name="T38" fmla="*/ 160 w 865"/>
                  <a:gd name="T39" fmla="*/ 62 h 1242"/>
                  <a:gd name="T40" fmla="*/ 144 w 865"/>
                  <a:gd name="T41" fmla="*/ 40 h 1242"/>
                  <a:gd name="T42" fmla="*/ 98 w 865"/>
                  <a:gd name="T43" fmla="*/ 0 h 1242"/>
                  <a:gd name="T44" fmla="*/ 0 w 865"/>
                  <a:gd name="T45" fmla="*/ 185 h 1242"/>
                  <a:gd name="T46" fmla="*/ 57 w 865"/>
                  <a:gd name="T47" fmla="*/ 221 h 1242"/>
                  <a:gd name="T48" fmla="*/ 63 w 865"/>
                  <a:gd name="T49" fmla="*/ 251 h 1242"/>
                  <a:gd name="T50" fmla="*/ 153 w 865"/>
                  <a:gd name="T51" fmla="*/ 295 h 1242"/>
                  <a:gd name="T52" fmla="*/ 175 w 865"/>
                  <a:gd name="T53" fmla="*/ 355 h 1242"/>
                  <a:gd name="T54" fmla="*/ 172 w 865"/>
                  <a:gd name="T55" fmla="*/ 386 h 1242"/>
                  <a:gd name="T56" fmla="*/ 189 w 865"/>
                  <a:gd name="T57" fmla="*/ 426 h 1242"/>
                  <a:gd name="T58" fmla="*/ 175 w 865"/>
                  <a:gd name="T59" fmla="*/ 466 h 1242"/>
                  <a:gd name="T60" fmla="*/ 171 w 865"/>
                  <a:gd name="T61" fmla="*/ 518 h 1242"/>
                  <a:gd name="T62" fmla="*/ 197 w 865"/>
                  <a:gd name="T63" fmla="*/ 561 h 1242"/>
                  <a:gd name="T64" fmla="*/ 195 w 865"/>
                  <a:gd name="T65" fmla="*/ 580 h 1242"/>
                  <a:gd name="T66" fmla="*/ 231 w 865"/>
                  <a:gd name="T67" fmla="*/ 601 h 1242"/>
                  <a:gd name="T68" fmla="*/ 254 w 865"/>
                  <a:gd name="T69" fmla="*/ 619 h 1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1242"/>
                  <a:gd name="T107" fmla="*/ 865 w 865"/>
                  <a:gd name="T108" fmla="*/ 1242 h 1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1242">
                    <a:moveTo>
                      <a:pt x="508" y="1237"/>
                    </a:moveTo>
                    <a:lnTo>
                      <a:pt x="529" y="1184"/>
                    </a:lnTo>
                    <a:lnTo>
                      <a:pt x="557" y="1173"/>
                    </a:lnTo>
                    <a:lnTo>
                      <a:pt x="594" y="1129"/>
                    </a:lnTo>
                    <a:lnTo>
                      <a:pt x="651" y="1131"/>
                    </a:lnTo>
                    <a:lnTo>
                      <a:pt x="655" y="1098"/>
                    </a:lnTo>
                    <a:lnTo>
                      <a:pt x="599" y="1023"/>
                    </a:lnTo>
                    <a:lnTo>
                      <a:pt x="623" y="1012"/>
                    </a:lnTo>
                    <a:lnTo>
                      <a:pt x="654" y="1033"/>
                    </a:lnTo>
                    <a:lnTo>
                      <a:pt x="687" y="1003"/>
                    </a:lnTo>
                    <a:lnTo>
                      <a:pt x="731" y="1026"/>
                    </a:lnTo>
                    <a:lnTo>
                      <a:pt x="745" y="1011"/>
                    </a:lnTo>
                    <a:lnTo>
                      <a:pt x="766" y="1023"/>
                    </a:lnTo>
                    <a:lnTo>
                      <a:pt x="835" y="989"/>
                    </a:lnTo>
                    <a:lnTo>
                      <a:pt x="823" y="917"/>
                    </a:lnTo>
                    <a:lnTo>
                      <a:pt x="827" y="867"/>
                    </a:lnTo>
                    <a:lnTo>
                      <a:pt x="865" y="774"/>
                    </a:lnTo>
                    <a:lnTo>
                      <a:pt x="715" y="596"/>
                    </a:lnTo>
                    <a:lnTo>
                      <a:pt x="666" y="601"/>
                    </a:lnTo>
                    <a:lnTo>
                      <a:pt x="665" y="550"/>
                    </a:lnTo>
                    <a:lnTo>
                      <a:pt x="588" y="494"/>
                    </a:lnTo>
                    <a:lnTo>
                      <a:pt x="586" y="452"/>
                    </a:lnTo>
                    <a:lnTo>
                      <a:pt x="573" y="410"/>
                    </a:lnTo>
                    <a:lnTo>
                      <a:pt x="551" y="421"/>
                    </a:lnTo>
                    <a:lnTo>
                      <a:pt x="555" y="475"/>
                    </a:lnTo>
                    <a:lnTo>
                      <a:pt x="535" y="474"/>
                    </a:lnTo>
                    <a:lnTo>
                      <a:pt x="527" y="421"/>
                    </a:lnTo>
                    <a:lnTo>
                      <a:pt x="495" y="391"/>
                    </a:lnTo>
                    <a:lnTo>
                      <a:pt x="493" y="373"/>
                    </a:lnTo>
                    <a:lnTo>
                      <a:pt x="477" y="379"/>
                    </a:lnTo>
                    <a:lnTo>
                      <a:pt x="469" y="359"/>
                    </a:lnTo>
                    <a:lnTo>
                      <a:pt x="450" y="345"/>
                    </a:lnTo>
                    <a:lnTo>
                      <a:pt x="469" y="330"/>
                    </a:lnTo>
                    <a:lnTo>
                      <a:pt x="441" y="284"/>
                    </a:lnTo>
                    <a:lnTo>
                      <a:pt x="390" y="257"/>
                    </a:lnTo>
                    <a:lnTo>
                      <a:pt x="385" y="218"/>
                    </a:lnTo>
                    <a:lnTo>
                      <a:pt x="364" y="183"/>
                    </a:lnTo>
                    <a:lnTo>
                      <a:pt x="340" y="180"/>
                    </a:lnTo>
                    <a:lnTo>
                      <a:pt x="318" y="152"/>
                    </a:lnTo>
                    <a:lnTo>
                      <a:pt x="321" y="125"/>
                    </a:lnTo>
                    <a:lnTo>
                      <a:pt x="301" y="101"/>
                    </a:lnTo>
                    <a:lnTo>
                      <a:pt x="288" y="80"/>
                    </a:lnTo>
                    <a:lnTo>
                      <a:pt x="274" y="75"/>
                    </a:lnTo>
                    <a:lnTo>
                      <a:pt x="196" y="0"/>
                    </a:lnTo>
                    <a:lnTo>
                      <a:pt x="161" y="46"/>
                    </a:lnTo>
                    <a:lnTo>
                      <a:pt x="0" y="371"/>
                    </a:lnTo>
                    <a:lnTo>
                      <a:pt x="70" y="427"/>
                    </a:lnTo>
                    <a:lnTo>
                      <a:pt x="114" y="443"/>
                    </a:lnTo>
                    <a:lnTo>
                      <a:pt x="127" y="460"/>
                    </a:lnTo>
                    <a:lnTo>
                      <a:pt x="127" y="503"/>
                    </a:lnTo>
                    <a:lnTo>
                      <a:pt x="160" y="544"/>
                    </a:lnTo>
                    <a:lnTo>
                      <a:pt x="306" y="589"/>
                    </a:lnTo>
                    <a:lnTo>
                      <a:pt x="336" y="702"/>
                    </a:lnTo>
                    <a:lnTo>
                      <a:pt x="351" y="711"/>
                    </a:lnTo>
                    <a:lnTo>
                      <a:pt x="361" y="759"/>
                    </a:lnTo>
                    <a:lnTo>
                      <a:pt x="345" y="773"/>
                    </a:lnTo>
                    <a:lnTo>
                      <a:pt x="359" y="841"/>
                    </a:lnTo>
                    <a:lnTo>
                      <a:pt x="379" y="853"/>
                    </a:lnTo>
                    <a:lnTo>
                      <a:pt x="389" y="894"/>
                    </a:lnTo>
                    <a:lnTo>
                      <a:pt x="351" y="932"/>
                    </a:lnTo>
                    <a:lnTo>
                      <a:pt x="342" y="978"/>
                    </a:lnTo>
                    <a:lnTo>
                      <a:pt x="343" y="1035"/>
                    </a:lnTo>
                    <a:lnTo>
                      <a:pt x="345" y="1070"/>
                    </a:lnTo>
                    <a:lnTo>
                      <a:pt x="394" y="1121"/>
                    </a:lnTo>
                    <a:lnTo>
                      <a:pt x="382" y="1146"/>
                    </a:lnTo>
                    <a:lnTo>
                      <a:pt x="391" y="1160"/>
                    </a:lnTo>
                    <a:lnTo>
                      <a:pt x="408" y="1151"/>
                    </a:lnTo>
                    <a:lnTo>
                      <a:pt x="462" y="1201"/>
                    </a:lnTo>
                    <a:lnTo>
                      <a:pt x="485" y="1242"/>
                    </a:lnTo>
                    <a:lnTo>
                      <a:pt x="508" y="12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9" name="Freeform 58"/>
              <p:cNvSpPr>
                <a:spLocks/>
              </p:cNvSpPr>
              <p:nvPr/>
            </p:nvSpPr>
            <p:spPr bwMode="auto">
              <a:xfrm>
                <a:off x="1430" y="2225"/>
                <a:ext cx="353" cy="407"/>
              </a:xfrm>
              <a:custGeom>
                <a:avLst/>
                <a:gdLst>
                  <a:gd name="T0" fmla="*/ 263 w 705"/>
                  <a:gd name="T1" fmla="*/ 262 h 814"/>
                  <a:gd name="T2" fmla="*/ 275 w 705"/>
                  <a:gd name="T3" fmla="*/ 262 h 814"/>
                  <a:gd name="T4" fmla="*/ 301 w 705"/>
                  <a:gd name="T5" fmla="*/ 274 h 814"/>
                  <a:gd name="T6" fmla="*/ 322 w 705"/>
                  <a:gd name="T7" fmla="*/ 316 h 814"/>
                  <a:gd name="T8" fmla="*/ 307 w 705"/>
                  <a:gd name="T9" fmla="*/ 317 h 814"/>
                  <a:gd name="T10" fmla="*/ 318 w 705"/>
                  <a:gd name="T11" fmla="*/ 328 h 814"/>
                  <a:gd name="T12" fmla="*/ 336 w 705"/>
                  <a:gd name="T13" fmla="*/ 335 h 814"/>
                  <a:gd name="T14" fmla="*/ 350 w 705"/>
                  <a:gd name="T15" fmla="*/ 347 h 814"/>
                  <a:gd name="T16" fmla="*/ 353 w 705"/>
                  <a:gd name="T17" fmla="*/ 364 h 814"/>
                  <a:gd name="T18" fmla="*/ 331 w 705"/>
                  <a:gd name="T19" fmla="*/ 373 h 814"/>
                  <a:gd name="T20" fmla="*/ 314 w 705"/>
                  <a:gd name="T21" fmla="*/ 366 h 814"/>
                  <a:gd name="T22" fmla="*/ 257 w 705"/>
                  <a:gd name="T23" fmla="*/ 371 h 814"/>
                  <a:gd name="T24" fmla="*/ 253 w 705"/>
                  <a:gd name="T25" fmla="*/ 364 h 814"/>
                  <a:gd name="T26" fmla="*/ 225 w 705"/>
                  <a:gd name="T27" fmla="*/ 363 h 814"/>
                  <a:gd name="T28" fmla="*/ 202 w 705"/>
                  <a:gd name="T29" fmla="*/ 370 h 814"/>
                  <a:gd name="T30" fmla="*/ 188 w 705"/>
                  <a:gd name="T31" fmla="*/ 368 h 814"/>
                  <a:gd name="T32" fmla="*/ 158 w 705"/>
                  <a:gd name="T33" fmla="*/ 390 h 814"/>
                  <a:gd name="T34" fmla="*/ 95 w 705"/>
                  <a:gd name="T35" fmla="*/ 386 h 814"/>
                  <a:gd name="T36" fmla="*/ 10 w 705"/>
                  <a:gd name="T37" fmla="*/ 407 h 814"/>
                  <a:gd name="T38" fmla="*/ 30 w 705"/>
                  <a:gd name="T39" fmla="*/ 376 h 814"/>
                  <a:gd name="T40" fmla="*/ 0 w 705"/>
                  <a:gd name="T41" fmla="*/ 279 h 814"/>
                  <a:gd name="T42" fmla="*/ 39 w 705"/>
                  <a:gd name="T43" fmla="*/ 210 h 814"/>
                  <a:gd name="T44" fmla="*/ 31 w 705"/>
                  <a:gd name="T45" fmla="*/ 171 h 814"/>
                  <a:gd name="T46" fmla="*/ 53 w 705"/>
                  <a:gd name="T47" fmla="*/ 146 h 814"/>
                  <a:gd name="T48" fmla="*/ 58 w 705"/>
                  <a:gd name="T49" fmla="*/ 126 h 814"/>
                  <a:gd name="T50" fmla="*/ 68 w 705"/>
                  <a:gd name="T51" fmla="*/ 113 h 814"/>
                  <a:gd name="T52" fmla="*/ 114 w 705"/>
                  <a:gd name="T53" fmla="*/ 40 h 814"/>
                  <a:gd name="T54" fmla="*/ 146 w 705"/>
                  <a:gd name="T55" fmla="*/ 14 h 814"/>
                  <a:gd name="T56" fmla="*/ 190 w 705"/>
                  <a:gd name="T57" fmla="*/ 0 h 814"/>
                  <a:gd name="T58" fmla="*/ 205 w 705"/>
                  <a:gd name="T59" fmla="*/ 4 h 814"/>
                  <a:gd name="T60" fmla="*/ 207 w 705"/>
                  <a:gd name="T61" fmla="*/ 70 h 814"/>
                  <a:gd name="T62" fmla="*/ 215 w 705"/>
                  <a:gd name="T63" fmla="*/ 107 h 814"/>
                  <a:gd name="T64" fmla="*/ 225 w 705"/>
                  <a:gd name="T65" fmla="*/ 115 h 814"/>
                  <a:gd name="T66" fmla="*/ 225 w 705"/>
                  <a:gd name="T67" fmla="*/ 152 h 814"/>
                  <a:gd name="T68" fmla="*/ 229 w 705"/>
                  <a:gd name="T69" fmla="*/ 184 h 814"/>
                  <a:gd name="T70" fmla="*/ 229 w 705"/>
                  <a:gd name="T71" fmla="*/ 212 h 814"/>
                  <a:gd name="T72" fmla="*/ 222 w 705"/>
                  <a:gd name="T73" fmla="*/ 220 h 814"/>
                  <a:gd name="T74" fmla="*/ 223 w 705"/>
                  <a:gd name="T75" fmla="*/ 234 h 814"/>
                  <a:gd name="T76" fmla="*/ 239 w 705"/>
                  <a:gd name="T77" fmla="*/ 243 h 814"/>
                  <a:gd name="T78" fmla="*/ 263 w 705"/>
                  <a:gd name="T79" fmla="*/ 262 h 8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5"/>
                  <a:gd name="T121" fmla="*/ 0 h 814"/>
                  <a:gd name="T122" fmla="*/ 705 w 705"/>
                  <a:gd name="T123" fmla="*/ 814 h 8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5" h="814">
                    <a:moveTo>
                      <a:pt x="525" y="524"/>
                    </a:moveTo>
                    <a:lnTo>
                      <a:pt x="549" y="523"/>
                    </a:lnTo>
                    <a:lnTo>
                      <a:pt x="602" y="547"/>
                    </a:lnTo>
                    <a:lnTo>
                      <a:pt x="643" y="631"/>
                    </a:lnTo>
                    <a:lnTo>
                      <a:pt x="613" y="633"/>
                    </a:lnTo>
                    <a:lnTo>
                      <a:pt x="636" y="656"/>
                    </a:lnTo>
                    <a:lnTo>
                      <a:pt x="672" y="670"/>
                    </a:lnTo>
                    <a:lnTo>
                      <a:pt x="699" y="693"/>
                    </a:lnTo>
                    <a:lnTo>
                      <a:pt x="705" y="728"/>
                    </a:lnTo>
                    <a:lnTo>
                      <a:pt x="661" y="746"/>
                    </a:lnTo>
                    <a:lnTo>
                      <a:pt x="627" y="731"/>
                    </a:lnTo>
                    <a:lnTo>
                      <a:pt x="513" y="742"/>
                    </a:lnTo>
                    <a:lnTo>
                      <a:pt x="505" y="728"/>
                    </a:lnTo>
                    <a:lnTo>
                      <a:pt x="449" y="726"/>
                    </a:lnTo>
                    <a:lnTo>
                      <a:pt x="403" y="740"/>
                    </a:lnTo>
                    <a:lnTo>
                      <a:pt x="375" y="735"/>
                    </a:lnTo>
                    <a:lnTo>
                      <a:pt x="315" y="779"/>
                    </a:lnTo>
                    <a:lnTo>
                      <a:pt x="189" y="772"/>
                    </a:lnTo>
                    <a:lnTo>
                      <a:pt x="19" y="814"/>
                    </a:lnTo>
                    <a:lnTo>
                      <a:pt x="59" y="752"/>
                    </a:lnTo>
                    <a:lnTo>
                      <a:pt x="0" y="558"/>
                    </a:lnTo>
                    <a:lnTo>
                      <a:pt x="77" y="420"/>
                    </a:lnTo>
                    <a:lnTo>
                      <a:pt x="62" y="341"/>
                    </a:lnTo>
                    <a:lnTo>
                      <a:pt x="105" y="291"/>
                    </a:lnTo>
                    <a:lnTo>
                      <a:pt x="115" y="253"/>
                    </a:lnTo>
                    <a:lnTo>
                      <a:pt x="135" y="227"/>
                    </a:lnTo>
                    <a:lnTo>
                      <a:pt x="228" y="80"/>
                    </a:lnTo>
                    <a:lnTo>
                      <a:pt x="291" y="28"/>
                    </a:lnTo>
                    <a:lnTo>
                      <a:pt x="380" y="0"/>
                    </a:lnTo>
                    <a:lnTo>
                      <a:pt x="409" y="8"/>
                    </a:lnTo>
                    <a:lnTo>
                      <a:pt x="413" y="140"/>
                    </a:lnTo>
                    <a:lnTo>
                      <a:pt x="429" y="215"/>
                    </a:lnTo>
                    <a:lnTo>
                      <a:pt x="449" y="230"/>
                    </a:lnTo>
                    <a:lnTo>
                      <a:pt x="450" y="304"/>
                    </a:lnTo>
                    <a:lnTo>
                      <a:pt x="458" y="367"/>
                    </a:lnTo>
                    <a:lnTo>
                      <a:pt x="457" y="424"/>
                    </a:lnTo>
                    <a:lnTo>
                      <a:pt x="444" y="440"/>
                    </a:lnTo>
                    <a:lnTo>
                      <a:pt x="446" y="469"/>
                    </a:lnTo>
                    <a:lnTo>
                      <a:pt x="477" y="487"/>
                    </a:lnTo>
                    <a:lnTo>
                      <a:pt x="525" y="52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0" name="Freeform 59"/>
              <p:cNvSpPr>
                <a:spLocks/>
              </p:cNvSpPr>
              <p:nvPr/>
            </p:nvSpPr>
            <p:spPr bwMode="auto">
              <a:xfrm>
                <a:off x="1440" y="2588"/>
                <a:ext cx="422" cy="273"/>
              </a:xfrm>
              <a:custGeom>
                <a:avLst/>
                <a:gdLst>
                  <a:gd name="T0" fmla="*/ 414 w 845"/>
                  <a:gd name="T1" fmla="*/ 139 h 547"/>
                  <a:gd name="T2" fmla="*/ 416 w 845"/>
                  <a:gd name="T3" fmla="*/ 123 h 547"/>
                  <a:gd name="T4" fmla="*/ 403 w 845"/>
                  <a:gd name="T5" fmla="*/ 113 h 547"/>
                  <a:gd name="T6" fmla="*/ 398 w 845"/>
                  <a:gd name="T7" fmla="*/ 91 h 547"/>
                  <a:gd name="T8" fmla="*/ 408 w 845"/>
                  <a:gd name="T9" fmla="*/ 89 h 547"/>
                  <a:gd name="T10" fmla="*/ 402 w 845"/>
                  <a:gd name="T11" fmla="*/ 59 h 547"/>
                  <a:gd name="T12" fmla="*/ 378 w 845"/>
                  <a:gd name="T13" fmla="*/ 51 h 547"/>
                  <a:gd name="T14" fmla="*/ 375 w 845"/>
                  <a:gd name="T15" fmla="*/ 31 h 547"/>
                  <a:gd name="T16" fmla="*/ 360 w 845"/>
                  <a:gd name="T17" fmla="*/ 23 h 547"/>
                  <a:gd name="T18" fmla="*/ 365 w 845"/>
                  <a:gd name="T19" fmla="*/ 61 h 547"/>
                  <a:gd name="T20" fmla="*/ 358 w 845"/>
                  <a:gd name="T21" fmla="*/ 88 h 547"/>
                  <a:gd name="T22" fmla="*/ 348 w 845"/>
                  <a:gd name="T23" fmla="*/ 82 h 547"/>
                  <a:gd name="T24" fmla="*/ 341 w 845"/>
                  <a:gd name="T25" fmla="*/ 55 h 547"/>
                  <a:gd name="T26" fmla="*/ 350 w 845"/>
                  <a:gd name="T27" fmla="*/ 53 h 547"/>
                  <a:gd name="T28" fmla="*/ 351 w 845"/>
                  <a:gd name="T29" fmla="*/ 28 h 547"/>
                  <a:gd name="T30" fmla="*/ 343 w 845"/>
                  <a:gd name="T31" fmla="*/ 1 h 547"/>
                  <a:gd name="T32" fmla="*/ 321 w 845"/>
                  <a:gd name="T33" fmla="*/ 10 h 547"/>
                  <a:gd name="T34" fmla="*/ 304 w 845"/>
                  <a:gd name="T35" fmla="*/ 2 h 547"/>
                  <a:gd name="T36" fmla="*/ 247 w 845"/>
                  <a:gd name="T37" fmla="*/ 8 h 547"/>
                  <a:gd name="T38" fmla="*/ 243 w 845"/>
                  <a:gd name="T39" fmla="*/ 1 h 547"/>
                  <a:gd name="T40" fmla="*/ 215 w 845"/>
                  <a:gd name="T41" fmla="*/ 0 h 547"/>
                  <a:gd name="T42" fmla="*/ 192 w 845"/>
                  <a:gd name="T43" fmla="*/ 7 h 547"/>
                  <a:gd name="T44" fmla="*/ 178 w 845"/>
                  <a:gd name="T45" fmla="*/ 4 h 547"/>
                  <a:gd name="T46" fmla="*/ 148 w 845"/>
                  <a:gd name="T47" fmla="*/ 26 h 547"/>
                  <a:gd name="T48" fmla="*/ 85 w 845"/>
                  <a:gd name="T49" fmla="*/ 23 h 547"/>
                  <a:gd name="T50" fmla="*/ 0 w 845"/>
                  <a:gd name="T51" fmla="*/ 44 h 547"/>
                  <a:gd name="T52" fmla="*/ 5 w 845"/>
                  <a:gd name="T53" fmla="*/ 98 h 547"/>
                  <a:gd name="T54" fmla="*/ 59 w 845"/>
                  <a:gd name="T55" fmla="*/ 97 h 547"/>
                  <a:gd name="T56" fmla="*/ 81 w 845"/>
                  <a:gd name="T57" fmla="*/ 119 h 547"/>
                  <a:gd name="T58" fmla="*/ 106 w 845"/>
                  <a:gd name="T59" fmla="*/ 119 h 547"/>
                  <a:gd name="T60" fmla="*/ 125 w 845"/>
                  <a:gd name="T61" fmla="*/ 128 h 547"/>
                  <a:gd name="T62" fmla="*/ 126 w 845"/>
                  <a:gd name="T63" fmla="*/ 118 h 547"/>
                  <a:gd name="T64" fmla="*/ 135 w 845"/>
                  <a:gd name="T65" fmla="*/ 111 h 547"/>
                  <a:gd name="T66" fmla="*/ 143 w 845"/>
                  <a:gd name="T67" fmla="*/ 119 h 547"/>
                  <a:gd name="T68" fmla="*/ 156 w 845"/>
                  <a:gd name="T69" fmla="*/ 119 h 547"/>
                  <a:gd name="T70" fmla="*/ 164 w 845"/>
                  <a:gd name="T71" fmla="*/ 133 h 547"/>
                  <a:gd name="T72" fmla="*/ 177 w 845"/>
                  <a:gd name="T73" fmla="*/ 139 h 547"/>
                  <a:gd name="T74" fmla="*/ 177 w 845"/>
                  <a:gd name="T75" fmla="*/ 154 h 547"/>
                  <a:gd name="T76" fmla="*/ 192 w 845"/>
                  <a:gd name="T77" fmla="*/ 156 h 547"/>
                  <a:gd name="T78" fmla="*/ 204 w 845"/>
                  <a:gd name="T79" fmla="*/ 148 h 547"/>
                  <a:gd name="T80" fmla="*/ 189 w 845"/>
                  <a:gd name="T81" fmla="*/ 129 h 547"/>
                  <a:gd name="T82" fmla="*/ 192 w 845"/>
                  <a:gd name="T83" fmla="*/ 110 h 547"/>
                  <a:gd name="T84" fmla="*/ 200 w 845"/>
                  <a:gd name="T85" fmla="*/ 103 h 547"/>
                  <a:gd name="T86" fmla="*/ 209 w 845"/>
                  <a:gd name="T87" fmla="*/ 122 h 547"/>
                  <a:gd name="T88" fmla="*/ 225 w 845"/>
                  <a:gd name="T89" fmla="*/ 137 h 547"/>
                  <a:gd name="T90" fmla="*/ 236 w 845"/>
                  <a:gd name="T91" fmla="*/ 138 h 547"/>
                  <a:gd name="T92" fmla="*/ 258 w 845"/>
                  <a:gd name="T93" fmla="*/ 121 h 547"/>
                  <a:gd name="T94" fmla="*/ 268 w 845"/>
                  <a:gd name="T95" fmla="*/ 137 h 547"/>
                  <a:gd name="T96" fmla="*/ 265 w 845"/>
                  <a:gd name="T97" fmla="*/ 153 h 547"/>
                  <a:gd name="T98" fmla="*/ 283 w 845"/>
                  <a:gd name="T99" fmla="*/ 157 h 547"/>
                  <a:gd name="T100" fmla="*/ 288 w 845"/>
                  <a:gd name="T101" fmla="*/ 198 h 547"/>
                  <a:gd name="T102" fmla="*/ 310 w 845"/>
                  <a:gd name="T103" fmla="*/ 235 h 547"/>
                  <a:gd name="T104" fmla="*/ 334 w 845"/>
                  <a:gd name="T105" fmla="*/ 267 h 547"/>
                  <a:gd name="T106" fmla="*/ 351 w 845"/>
                  <a:gd name="T107" fmla="*/ 265 h 547"/>
                  <a:gd name="T108" fmla="*/ 366 w 845"/>
                  <a:gd name="T109" fmla="*/ 273 h 547"/>
                  <a:gd name="T110" fmla="*/ 404 w 845"/>
                  <a:gd name="T111" fmla="*/ 230 h 547"/>
                  <a:gd name="T112" fmla="*/ 401 w 845"/>
                  <a:gd name="T113" fmla="*/ 212 h 547"/>
                  <a:gd name="T114" fmla="*/ 409 w 845"/>
                  <a:gd name="T115" fmla="*/ 212 h 547"/>
                  <a:gd name="T116" fmla="*/ 404 w 845"/>
                  <a:gd name="T117" fmla="*/ 187 h 547"/>
                  <a:gd name="T118" fmla="*/ 404 w 845"/>
                  <a:gd name="T119" fmla="*/ 166 h 547"/>
                  <a:gd name="T120" fmla="*/ 422 w 845"/>
                  <a:gd name="T121" fmla="*/ 162 h 547"/>
                  <a:gd name="T122" fmla="*/ 414 w 845"/>
                  <a:gd name="T123" fmla="*/ 139 h 5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
                  <a:gd name="T187" fmla="*/ 0 h 547"/>
                  <a:gd name="T188" fmla="*/ 845 w 845"/>
                  <a:gd name="T189" fmla="*/ 547 h 5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 h="547">
                    <a:moveTo>
                      <a:pt x="829" y="278"/>
                    </a:moveTo>
                    <a:lnTo>
                      <a:pt x="833" y="246"/>
                    </a:lnTo>
                    <a:lnTo>
                      <a:pt x="806" y="226"/>
                    </a:lnTo>
                    <a:lnTo>
                      <a:pt x="797" y="183"/>
                    </a:lnTo>
                    <a:lnTo>
                      <a:pt x="816" y="178"/>
                    </a:lnTo>
                    <a:lnTo>
                      <a:pt x="805" y="119"/>
                    </a:lnTo>
                    <a:lnTo>
                      <a:pt x="756" y="103"/>
                    </a:lnTo>
                    <a:lnTo>
                      <a:pt x="751" y="62"/>
                    </a:lnTo>
                    <a:lnTo>
                      <a:pt x="721" y="47"/>
                    </a:lnTo>
                    <a:lnTo>
                      <a:pt x="731" y="123"/>
                    </a:lnTo>
                    <a:lnTo>
                      <a:pt x="716" y="176"/>
                    </a:lnTo>
                    <a:lnTo>
                      <a:pt x="697" y="164"/>
                    </a:lnTo>
                    <a:lnTo>
                      <a:pt x="682" y="111"/>
                    </a:lnTo>
                    <a:lnTo>
                      <a:pt x="701" y="106"/>
                    </a:lnTo>
                    <a:lnTo>
                      <a:pt x="702" y="56"/>
                    </a:lnTo>
                    <a:lnTo>
                      <a:pt x="686" y="2"/>
                    </a:lnTo>
                    <a:lnTo>
                      <a:pt x="642" y="20"/>
                    </a:lnTo>
                    <a:lnTo>
                      <a:pt x="608" y="5"/>
                    </a:lnTo>
                    <a:lnTo>
                      <a:pt x="494" y="16"/>
                    </a:lnTo>
                    <a:lnTo>
                      <a:pt x="486" y="2"/>
                    </a:lnTo>
                    <a:lnTo>
                      <a:pt x="430" y="0"/>
                    </a:lnTo>
                    <a:lnTo>
                      <a:pt x="384" y="14"/>
                    </a:lnTo>
                    <a:lnTo>
                      <a:pt x="356" y="9"/>
                    </a:lnTo>
                    <a:lnTo>
                      <a:pt x="296" y="53"/>
                    </a:lnTo>
                    <a:lnTo>
                      <a:pt x="170" y="46"/>
                    </a:lnTo>
                    <a:lnTo>
                      <a:pt x="0" y="88"/>
                    </a:lnTo>
                    <a:lnTo>
                      <a:pt x="11" y="196"/>
                    </a:lnTo>
                    <a:lnTo>
                      <a:pt x="119" y="194"/>
                    </a:lnTo>
                    <a:lnTo>
                      <a:pt x="163" y="238"/>
                    </a:lnTo>
                    <a:lnTo>
                      <a:pt x="212" y="238"/>
                    </a:lnTo>
                    <a:lnTo>
                      <a:pt x="251" y="257"/>
                    </a:lnTo>
                    <a:lnTo>
                      <a:pt x="253" y="237"/>
                    </a:lnTo>
                    <a:lnTo>
                      <a:pt x="271" y="223"/>
                    </a:lnTo>
                    <a:lnTo>
                      <a:pt x="286" y="239"/>
                    </a:lnTo>
                    <a:lnTo>
                      <a:pt x="312" y="239"/>
                    </a:lnTo>
                    <a:lnTo>
                      <a:pt x="328" y="267"/>
                    </a:lnTo>
                    <a:lnTo>
                      <a:pt x="354" y="278"/>
                    </a:lnTo>
                    <a:lnTo>
                      <a:pt x="354" y="308"/>
                    </a:lnTo>
                    <a:lnTo>
                      <a:pt x="384" y="312"/>
                    </a:lnTo>
                    <a:lnTo>
                      <a:pt x="408" y="297"/>
                    </a:lnTo>
                    <a:lnTo>
                      <a:pt x="379" y="258"/>
                    </a:lnTo>
                    <a:lnTo>
                      <a:pt x="385" y="220"/>
                    </a:lnTo>
                    <a:lnTo>
                      <a:pt x="400" y="207"/>
                    </a:lnTo>
                    <a:lnTo>
                      <a:pt x="418" y="244"/>
                    </a:lnTo>
                    <a:lnTo>
                      <a:pt x="451" y="274"/>
                    </a:lnTo>
                    <a:lnTo>
                      <a:pt x="473" y="276"/>
                    </a:lnTo>
                    <a:lnTo>
                      <a:pt x="517" y="243"/>
                    </a:lnTo>
                    <a:lnTo>
                      <a:pt x="536" y="274"/>
                    </a:lnTo>
                    <a:lnTo>
                      <a:pt x="530" y="307"/>
                    </a:lnTo>
                    <a:lnTo>
                      <a:pt x="566" y="315"/>
                    </a:lnTo>
                    <a:lnTo>
                      <a:pt x="576" y="397"/>
                    </a:lnTo>
                    <a:lnTo>
                      <a:pt x="620" y="470"/>
                    </a:lnTo>
                    <a:lnTo>
                      <a:pt x="668" y="534"/>
                    </a:lnTo>
                    <a:lnTo>
                      <a:pt x="703" y="531"/>
                    </a:lnTo>
                    <a:lnTo>
                      <a:pt x="733" y="547"/>
                    </a:lnTo>
                    <a:lnTo>
                      <a:pt x="809" y="461"/>
                    </a:lnTo>
                    <a:lnTo>
                      <a:pt x="803" y="425"/>
                    </a:lnTo>
                    <a:lnTo>
                      <a:pt x="818" y="425"/>
                    </a:lnTo>
                    <a:lnTo>
                      <a:pt x="809" y="374"/>
                    </a:lnTo>
                    <a:lnTo>
                      <a:pt x="808" y="332"/>
                    </a:lnTo>
                    <a:lnTo>
                      <a:pt x="845" y="324"/>
                    </a:lnTo>
                    <a:lnTo>
                      <a:pt x="829" y="27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1" name="Freeform 60"/>
              <p:cNvSpPr>
                <a:spLocks/>
              </p:cNvSpPr>
              <p:nvPr/>
            </p:nvSpPr>
            <p:spPr bwMode="auto">
              <a:xfrm>
                <a:off x="1795" y="2404"/>
                <a:ext cx="163" cy="243"/>
              </a:xfrm>
              <a:custGeom>
                <a:avLst/>
                <a:gdLst>
                  <a:gd name="T0" fmla="*/ 155 w 327"/>
                  <a:gd name="T1" fmla="*/ 84 h 486"/>
                  <a:gd name="T2" fmla="*/ 163 w 327"/>
                  <a:gd name="T3" fmla="*/ 101 h 486"/>
                  <a:gd name="T4" fmla="*/ 152 w 327"/>
                  <a:gd name="T5" fmla="*/ 119 h 486"/>
                  <a:gd name="T6" fmla="*/ 133 w 327"/>
                  <a:gd name="T7" fmla="*/ 100 h 486"/>
                  <a:gd name="T8" fmla="*/ 117 w 327"/>
                  <a:gd name="T9" fmla="*/ 123 h 486"/>
                  <a:gd name="T10" fmla="*/ 117 w 327"/>
                  <a:gd name="T11" fmla="*/ 146 h 486"/>
                  <a:gd name="T12" fmla="*/ 128 w 327"/>
                  <a:gd name="T13" fmla="*/ 144 h 486"/>
                  <a:gd name="T14" fmla="*/ 130 w 327"/>
                  <a:gd name="T15" fmla="*/ 159 h 486"/>
                  <a:gd name="T16" fmla="*/ 122 w 327"/>
                  <a:gd name="T17" fmla="*/ 166 h 486"/>
                  <a:gd name="T18" fmla="*/ 98 w 327"/>
                  <a:gd name="T19" fmla="*/ 159 h 486"/>
                  <a:gd name="T20" fmla="*/ 102 w 327"/>
                  <a:gd name="T21" fmla="*/ 176 h 486"/>
                  <a:gd name="T22" fmla="*/ 98 w 327"/>
                  <a:gd name="T23" fmla="*/ 190 h 486"/>
                  <a:gd name="T24" fmla="*/ 91 w 327"/>
                  <a:gd name="T25" fmla="*/ 187 h 486"/>
                  <a:gd name="T26" fmla="*/ 84 w 327"/>
                  <a:gd name="T27" fmla="*/ 194 h 486"/>
                  <a:gd name="T28" fmla="*/ 90 w 327"/>
                  <a:gd name="T29" fmla="*/ 214 h 486"/>
                  <a:gd name="T30" fmla="*/ 71 w 327"/>
                  <a:gd name="T31" fmla="*/ 240 h 486"/>
                  <a:gd name="T32" fmla="*/ 63 w 327"/>
                  <a:gd name="T33" fmla="*/ 235 h 486"/>
                  <a:gd name="T34" fmla="*/ 46 w 327"/>
                  <a:gd name="T35" fmla="*/ 231 h 486"/>
                  <a:gd name="T36" fmla="*/ 48 w 327"/>
                  <a:gd name="T37" fmla="*/ 243 h 486"/>
                  <a:gd name="T38" fmla="*/ 23 w 327"/>
                  <a:gd name="T39" fmla="*/ 235 h 486"/>
                  <a:gd name="T40" fmla="*/ 21 w 327"/>
                  <a:gd name="T41" fmla="*/ 215 h 486"/>
                  <a:gd name="T42" fmla="*/ 6 w 327"/>
                  <a:gd name="T43" fmla="*/ 207 h 486"/>
                  <a:gd name="T44" fmla="*/ 2 w 327"/>
                  <a:gd name="T45" fmla="*/ 182 h 486"/>
                  <a:gd name="T46" fmla="*/ 0 w 327"/>
                  <a:gd name="T47" fmla="*/ 162 h 486"/>
                  <a:gd name="T48" fmla="*/ 11 w 327"/>
                  <a:gd name="T49" fmla="*/ 158 h 486"/>
                  <a:gd name="T50" fmla="*/ 20 w 327"/>
                  <a:gd name="T51" fmla="*/ 153 h 486"/>
                  <a:gd name="T52" fmla="*/ 12 w 327"/>
                  <a:gd name="T53" fmla="*/ 149 h 486"/>
                  <a:gd name="T54" fmla="*/ 3 w 327"/>
                  <a:gd name="T55" fmla="*/ 140 h 486"/>
                  <a:gd name="T56" fmla="*/ 5 w 327"/>
                  <a:gd name="T57" fmla="*/ 131 h 486"/>
                  <a:gd name="T58" fmla="*/ 23 w 327"/>
                  <a:gd name="T59" fmla="*/ 133 h 486"/>
                  <a:gd name="T60" fmla="*/ 44 w 327"/>
                  <a:gd name="T61" fmla="*/ 132 h 486"/>
                  <a:gd name="T62" fmla="*/ 46 w 327"/>
                  <a:gd name="T63" fmla="*/ 102 h 486"/>
                  <a:gd name="T64" fmla="*/ 31 w 327"/>
                  <a:gd name="T65" fmla="*/ 100 h 486"/>
                  <a:gd name="T66" fmla="*/ 31 w 327"/>
                  <a:gd name="T67" fmla="*/ 84 h 486"/>
                  <a:gd name="T68" fmla="*/ 12 w 327"/>
                  <a:gd name="T69" fmla="*/ 51 h 486"/>
                  <a:gd name="T70" fmla="*/ 21 w 327"/>
                  <a:gd name="T71" fmla="*/ 35 h 486"/>
                  <a:gd name="T72" fmla="*/ 17 w 327"/>
                  <a:gd name="T73" fmla="*/ 6 h 486"/>
                  <a:gd name="T74" fmla="*/ 43 w 327"/>
                  <a:gd name="T75" fmla="*/ 16 h 486"/>
                  <a:gd name="T76" fmla="*/ 52 w 327"/>
                  <a:gd name="T77" fmla="*/ 3 h 486"/>
                  <a:gd name="T78" fmla="*/ 65 w 327"/>
                  <a:gd name="T79" fmla="*/ 8 h 486"/>
                  <a:gd name="T80" fmla="*/ 73 w 327"/>
                  <a:gd name="T81" fmla="*/ 0 h 486"/>
                  <a:gd name="T82" fmla="*/ 98 w 327"/>
                  <a:gd name="T83" fmla="*/ 26 h 486"/>
                  <a:gd name="T84" fmla="*/ 92 w 327"/>
                  <a:gd name="T85" fmla="*/ 38 h 486"/>
                  <a:gd name="T86" fmla="*/ 96 w 327"/>
                  <a:gd name="T87" fmla="*/ 45 h 486"/>
                  <a:gd name="T88" fmla="*/ 105 w 327"/>
                  <a:gd name="T89" fmla="*/ 41 h 486"/>
                  <a:gd name="T90" fmla="*/ 132 w 327"/>
                  <a:gd name="T91" fmla="*/ 66 h 486"/>
                  <a:gd name="T92" fmla="*/ 143 w 327"/>
                  <a:gd name="T93" fmla="*/ 86 h 486"/>
                  <a:gd name="T94" fmla="*/ 155 w 327"/>
                  <a:gd name="T95" fmla="*/ 84 h 4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7"/>
                  <a:gd name="T145" fmla="*/ 0 h 486"/>
                  <a:gd name="T146" fmla="*/ 327 w 327"/>
                  <a:gd name="T147" fmla="*/ 486 h 4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7" h="486">
                    <a:moveTo>
                      <a:pt x="310" y="167"/>
                    </a:moveTo>
                    <a:lnTo>
                      <a:pt x="327" y="202"/>
                    </a:lnTo>
                    <a:lnTo>
                      <a:pt x="305" y="238"/>
                    </a:lnTo>
                    <a:lnTo>
                      <a:pt x="267" y="199"/>
                    </a:lnTo>
                    <a:lnTo>
                      <a:pt x="234" y="247"/>
                    </a:lnTo>
                    <a:lnTo>
                      <a:pt x="234" y="291"/>
                    </a:lnTo>
                    <a:lnTo>
                      <a:pt x="257" y="288"/>
                    </a:lnTo>
                    <a:lnTo>
                      <a:pt x="261" y="318"/>
                    </a:lnTo>
                    <a:lnTo>
                      <a:pt x="245" y="332"/>
                    </a:lnTo>
                    <a:lnTo>
                      <a:pt x="196" y="318"/>
                    </a:lnTo>
                    <a:lnTo>
                      <a:pt x="204" y="352"/>
                    </a:lnTo>
                    <a:lnTo>
                      <a:pt x="197" y="379"/>
                    </a:lnTo>
                    <a:lnTo>
                      <a:pt x="183" y="374"/>
                    </a:lnTo>
                    <a:lnTo>
                      <a:pt x="169" y="388"/>
                    </a:lnTo>
                    <a:lnTo>
                      <a:pt x="180" y="428"/>
                    </a:lnTo>
                    <a:lnTo>
                      <a:pt x="142" y="479"/>
                    </a:lnTo>
                    <a:lnTo>
                      <a:pt x="127" y="469"/>
                    </a:lnTo>
                    <a:lnTo>
                      <a:pt x="93" y="461"/>
                    </a:lnTo>
                    <a:lnTo>
                      <a:pt x="96" y="486"/>
                    </a:lnTo>
                    <a:lnTo>
                      <a:pt x="47" y="470"/>
                    </a:lnTo>
                    <a:lnTo>
                      <a:pt x="42" y="429"/>
                    </a:lnTo>
                    <a:lnTo>
                      <a:pt x="12" y="414"/>
                    </a:lnTo>
                    <a:lnTo>
                      <a:pt x="4" y="364"/>
                    </a:lnTo>
                    <a:lnTo>
                      <a:pt x="0" y="323"/>
                    </a:lnTo>
                    <a:lnTo>
                      <a:pt x="22" y="315"/>
                    </a:lnTo>
                    <a:lnTo>
                      <a:pt x="40" y="305"/>
                    </a:lnTo>
                    <a:lnTo>
                      <a:pt x="25" y="297"/>
                    </a:lnTo>
                    <a:lnTo>
                      <a:pt x="6" y="279"/>
                    </a:lnTo>
                    <a:lnTo>
                      <a:pt x="11" y="261"/>
                    </a:lnTo>
                    <a:lnTo>
                      <a:pt x="46" y="265"/>
                    </a:lnTo>
                    <a:lnTo>
                      <a:pt x="88" y="264"/>
                    </a:lnTo>
                    <a:lnTo>
                      <a:pt x="93" y="204"/>
                    </a:lnTo>
                    <a:lnTo>
                      <a:pt x="63" y="199"/>
                    </a:lnTo>
                    <a:lnTo>
                      <a:pt x="63" y="167"/>
                    </a:lnTo>
                    <a:lnTo>
                      <a:pt x="24" y="101"/>
                    </a:lnTo>
                    <a:lnTo>
                      <a:pt x="42" y="69"/>
                    </a:lnTo>
                    <a:lnTo>
                      <a:pt x="35" y="12"/>
                    </a:lnTo>
                    <a:lnTo>
                      <a:pt x="87" y="32"/>
                    </a:lnTo>
                    <a:lnTo>
                      <a:pt x="105" y="5"/>
                    </a:lnTo>
                    <a:lnTo>
                      <a:pt x="130" y="15"/>
                    </a:lnTo>
                    <a:lnTo>
                      <a:pt x="147" y="0"/>
                    </a:lnTo>
                    <a:lnTo>
                      <a:pt x="196" y="51"/>
                    </a:lnTo>
                    <a:lnTo>
                      <a:pt x="184" y="76"/>
                    </a:lnTo>
                    <a:lnTo>
                      <a:pt x="193" y="90"/>
                    </a:lnTo>
                    <a:lnTo>
                      <a:pt x="210" y="81"/>
                    </a:lnTo>
                    <a:lnTo>
                      <a:pt x="264" y="131"/>
                    </a:lnTo>
                    <a:lnTo>
                      <a:pt x="287" y="172"/>
                    </a:lnTo>
                    <a:lnTo>
                      <a:pt x="310" y="16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2" name="Freeform 61"/>
              <p:cNvSpPr>
                <a:spLocks/>
              </p:cNvSpPr>
              <p:nvPr/>
            </p:nvSpPr>
            <p:spPr bwMode="auto">
              <a:xfrm>
                <a:off x="1593" y="3694"/>
                <a:ext cx="45" cy="47"/>
              </a:xfrm>
              <a:custGeom>
                <a:avLst/>
                <a:gdLst>
                  <a:gd name="T0" fmla="*/ 1 w 90"/>
                  <a:gd name="T1" fmla="*/ 33 h 93"/>
                  <a:gd name="T2" fmla="*/ 3 w 90"/>
                  <a:gd name="T3" fmla="*/ 44 h 93"/>
                  <a:gd name="T4" fmla="*/ 15 w 90"/>
                  <a:gd name="T5" fmla="*/ 47 h 93"/>
                  <a:gd name="T6" fmla="*/ 43 w 90"/>
                  <a:gd name="T7" fmla="*/ 27 h 93"/>
                  <a:gd name="T8" fmla="*/ 45 w 90"/>
                  <a:gd name="T9" fmla="*/ 6 h 93"/>
                  <a:gd name="T10" fmla="*/ 33 w 90"/>
                  <a:gd name="T11" fmla="*/ 7 h 93"/>
                  <a:gd name="T12" fmla="*/ 24 w 90"/>
                  <a:gd name="T13" fmla="*/ 0 h 93"/>
                  <a:gd name="T14" fmla="*/ 5 w 90"/>
                  <a:gd name="T15" fmla="*/ 3 h 93"/>
                  <a:gd name="T16" fmla="*/ 0 w 90"/>
                  <a:gd name="T17" fmla="*/ 14 h 93"/>
                  <a:gd name="T18" fmla="*/ 1 w 90"/>
                  <a:gd name="T19" fmla="*/ 33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3"/>
                  <a:gd name="T32" fmla="*/ 90 w 90"/>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3">
                    <a:moveTo>
                      <a:pt x="2" y="65"/>
                    </a:moveTo>
                    <a:lnTo>
                      <a:pt x="7" y="87"/>
                    </a:lnTo>
                    <a:lnTo>
                      <a:pt x="30" y="93"/>
                    </a:lnTo>
                    <a:lnTo>
                      <a:pt x="86" y="54"/>
                    </a:lnTo>
                    <a:lnTo>
                      <a:pt x="90" y="11"/>
                    </a:lnTo>
                    <a:lnTo>
                      <a:pt x="66" y="14"/>
                    </a:lnTo>
                    <a:lnTo>
                      <a:pt x="48" y="0"/>
                    </a:lnTo>
                    <a:lnTo>
                      <a:pt x="10" y="5"/>
                    </a:lnTo>
                    <a:lnTo>
                      <a:pt x="0" y="27"/>
                    </a:lnTo>
                    <a:lnTo>
                      <a:pt x="2" y="6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3" name="Freeform 62"/>
              <p:cNvSpPr>
                <a:spLocks/>
              </p:cNvSpPr>
              <p:nvPr/>
            </p:nvSpPr>
            <p:spPr bwMode="auto">
              <a:xfrm>
                <a:off x="1349" y="3634"/>
                <a:ext cx="104" cy="154"/>
              </a:xfrm>
              <a:custGeom>
                <a:avLst/>
                <a:gdLst>
                  <a:gd name="T0" fmla="*/ 94 w 207"/>
                  <a:gd name="T1" fmla="*/ 40 h 307"/>
                  <a:gd name="T2" fmla="*/ 101 w 207"/>
                  <a:gd name="T3" fmla="*/ 37 h 307"/>
                  <a:gd name="T4" fmla="*/ 104 w 207"/>
                  <a:gd name="T5" fmla="*/ 19 h 307"/>
                  <a:gd name="T6" fmla="*/ 99 w 207"/>
                  <a:gd name="T7" fmla="*/ 0 h 307"/>
                  <a:gd name="T8" fmla="*/ 88 w 207"/>
                  <a:gd name="T9" fmla="*/ 9 h 307"/>
                  <a:gd name="T10" fmla="*/ 82 w 207"/>
                  <a:gd name="T11" fmla="*/ 24 h 307"/>
                  <a:gd name="T12" fmla="*/ 60 w 207"/>
                  <a:gd name="T13" fmla="*/ 35 h 307"/>
                  <a:gd name="T14" fmla="*/ 49 w 207"/>
                  <a:gd name="T15" fmla="*/ 47 h 307"/>
                  <a:gd name="T16" fmla="*/ 32 w 207"/>
                  <a:gd name="T17" fmla="*/ 49 h 307"/>
                  <a:gd name="T18" fmla="*/ 19 w 207"/>
                  <a:gd name="T19" fmla="*/ 43 h 307"/>
                  <a:gd name="T20" fmla="*/ 0 w 207"/>
                  <a:gd name="T21" fmla="*/ 62 h 307"/>
                  <a:gd name="T22" fmla="*/ 10 w 207"/>
                  <a:gd name="T23" fmla="*/ 84 h 307"/>
                  <a:gd name="T24" fmla="*/ 10 w 207"/>
                  <a:gd name="T25" fmla="*/ 104 h 307"/>
                  <a:gd name="T26" fmla="*/ 20 w 207"/>
                  <a:gd name="T27" fmla="*/ 135 h 307"/>
                  <a:gd name="T28" fmla="*/ 40 w 207"/>
                  <a:gd name="T29" fmla="*/ 146 h 307"/>
                  <a:gd name="T30" fmla="*/ 48 w 207"/>
                  <a:gd name="T31" fmla="*/ 142 h 307"/>
                  <a:gd name="T32" fmla="*/ 66 w 207"/>
                  <a:gd name="T33" fmla="*/ 154 h 307"/>
                  <a:gd name="T34" fmla="*/ 66 w 207"/>
                  <a:gd name="T35" fmla="*/ 135 h 307"/>
                  <a:gd name="T36" fmla="*/ 81 w 207"/>
                  <a:gd name="T37" fmla="*/ 90 h 307"/>
                  <a:gd name="T38" fmla="*/ 101 w 207"/>
                  <a:gd name="T39" fmla="*/ 77 h 307"/>
                  <a:gd name="T40" fmla="*/ 98 w 207"/>
                  <a:gd name="T41" fmla="*/ 67 h 307"/>
                  <a:gd name="T42" fmla="*/ 97 w 207"/>
                  <a:gd name="T43" fmla="*/ 46 h 307"/>
                  <a:gd name="T44" fmla="*/ 94 w 207"/>
                  <a:gd name="T45" fmla="*/ 40 h 3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7"/>
                  <a:gd name="T70" fmla="*/ 0 h 307"/>
                  <a:gd name="T71" fmla="*/ 207 w 207"/>
                  <a:gd name="T72" fmla="*/ 307 h 3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7" h="307">
                    <a:moveTo>
                      <a:pt x="188" y="79"/>
                    </a:moveTo>
                    <a:lnTo>
                      <a:pt x="201" y="73"/>
                    </a:lnTo>
                    <a:lnTo>
                      <a:pt x="207" y="37"/>
                    </a:lnTo>
                    <a:lnTo>
                      <a:pt x="198" y="0"/>
                    </a:lnTo>
                    <a:lnTo>
                      <a:pt x="175" y="18"/>
                    </a:lnTo>
                    <a:lnTo>
                      <a:pt x="163" y="48"/>
                    </a:lnTo>
                    <a:lnTo>
                      <a:pt x="120" y="69"/>
                    </a:lnTo>
                    <a:lnTo>
                      <a:pt x="98" y="93"/>
                    </a:lnTo>
                    <a:lnTo>
                      <a:pt x="63" y="98"/>
                    </a:lnTo>
                    <a:lnTo>
                      <a:pt x="37" y="85"/>
                    </a:lnTo>
                    <a:lnTo>
                      <a:pt x="0" y="123"/>
                    </a:lnTo>
                    <a:lnTo>
                      <a:pt x="19" y="167"/>
                    </a:lnTo>
                    <a:lnTo>
                      <a:pt x="20" y="208"/>
                    </a:lnTo>
                    <a:lnTo>
                      <a:pt x="40" y="269"/>
                    </a:lnTo>
                    <a:lnTo>
                      <a:pt x="79" y="292"/>
                    </a:lnTo>
                    <a:lnTo>
                      <a:pt x="96" y="284"/>
                    </a:lnTo>
                    <a:lnTo>
                      <a:pt x="132" y="307"/>
                    </a:lnTo>
                    <a:lnTo>
                      <a:pt x="132" y="269"/>
                    </a:lnTo>
                    <a:lnTo>
                      <a:pt x="162" y="179"/>
                    </a:lnTo>
                    <a:lnTo>
                      <a:pt x="201" y="153"/>
                    </a:lnTo>
                    <a:lnTo>
                      <a:pt x="195" y="133"/>
                    </a:lnTo>
                    <a:lnTo>
                      <a:pt x="193" y="92"/>
                    </a:lnTo>
                    <a:lnTo>
                      <a:pt x="188" y="7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4" name="Freeform 63"/>
              <p:cNvSpPr>
                <a:spLocks/>
              </p:cNvSpPr>
              <p:nvPr/>
            </p:nvSpPr>
            <p:spPr bwMode="auto">
              <a:xfrm>
                <a:off x="1430" y="3281"/>
                <a:ext cx="205" cy="356"/>
              </a:xfrm>
              <a:custGeom>
                <a:avLst/>
                <a:gdLst>
                  <a:gd name="T0" fmla="*/ 41 w 410"/>
                  <a:gd name="T1" fmla="*/ 339 h 712"/>
                  <a:gd name="T2" fmla="*/ 78 w 410"/>
                  <a:gd name="T3" fmla="*/ 331 h 712"/>
                  <a:gd name="T4" fmla="*/ 96 w 410"/>
                  <a:gd name="T5" fmla="*/ 356 h 712"/>
                  <a:gd name="T6" fmla="*/ 118 w 410"/>
                  <a:gd name="T7" fmla="*/ 343 h 712"/>
                  <a:gd name="T8" fmla="*/ 121 w 410"/>
                  <a:gd name="T9" fmla="*/ 351 h 712"/>
                  <a:gd name="T10" fmla="*/ 148 w 410"/>
                  <a:gd name="T11" fmla="*/ 330 h 712"/>
                  <a:gd name="T12" fmla="*/ 136 w 410"/>
                  <a:gd name="T13" fmla="*/ 308 h 712"/>
                  <a:gd name="T14" fmla="*/ 145 w 410"/>
                  <a:gd name="T15" fmla="*/ 296 h 712"/>
                  <a:gd name="T16" fmla="*/ 157 w 410"/>
                  <a:gd name="T17" fmla="*/ 305 h 712"/>
                  <a:gd name="T18" fmla="*/ 172 w 410"/>
                  <a:gd name="T19" fmla="*/ 291 h 712"/>
                  <a:gd name="T20" fmla="*/ 188 w 410"/>
                  <a:gd name="T21" fmla="*/ 284 h 712"/>
                  <a:gd name="T22" fmla="*/ 195 w 410"/>
                  <a:gd name="T23" fmla="*/ 242 h 712"/>
                  <a:gd name="T24" fmla="*/ 205 w 410"/>
                  <a:gd name="T25" fmla="*/ 228 h 712"/>
                  <a:gd name="T26" fmla="*/ 194 w 410"/>
                  <a:gd name="T27" fmla="*/ 218 h 712"/>
                  <a:gd name="T28" fmla="*/ 185 w 410"/>
                  <a:gd name="T29" fmla="*/ 190 h 712"/>
                  <a:gd name="T30" fmla="*/ 165 w 410"/>
                  <a:gd name="T31" fmla="*/ 152 h 712"/>
                  <a:gd name="T32" fmla="*/ 159 w 410"/>
                  <a:gd name="T33" fmla="*/ 130 h 712"/>
                  <a:gd name="T34" fmla="*/ 150 w 410"/>
                  <a:gd name="T35" fmla="*/ 130 h 712"/>
                  <a:gd name="T36" fmla="*/ 146 w 410"/>
                  <a:gd name="T37" fmla="*/ 106 h 712"/>
                  <a:gd name="T38" fmla="*/ 74 w 410"/>
                  <a:gd name="T39" fmla="*/ 18 h 712"/>
                  <a:gd name="T40" fmla="*/ 71 w 410"/>
                  <a:gd name="T41" fmla="*/ 0 h 712"/>
                  <a:gd name="T42" fmla="*/ 61 w 410"/>
                  <a:gd name="T43" fmla="*/ 3 h 712"/>
                  <a:gd name="T44" fmla="*/ 41 w 410"/>
                  <a:gd name="T45" fmla="*/ 0 h 712"/>
                  <a:gd name="T46" fmla="*/ 0 w 410"/>
                  <a:gd name="T47" fmla="*/ 10 h 712"/>
                  <a:gd name="T48" fmla="*/ 15 w 410"/>
                  <a:gd name="T49" fmla="*/ 54 h 712"/>
                  <a:gd name="T50" fmla="*/ 13 w 410"/>
                  <a:gd name="T51" fmla="*/ 70 h 712"/>
                  <a:gd name="T52" fmla="*/ 20 w 410"/>
                  <a:gd name="T53" fmla="*/ 106 h 712"/>
                  <a:gd name="T54" fmla="*/ 38 w 410"/>
                  <a:gd name="T55" fmla="*/ 141 h 712"/>
                  <a:gd name="T56" fmla="*/ 37 w 410"/>
                  <a:gd name="T57" fmla="*/ 157 h 712"/>
                  <a:gd name="T58" fmla="*/ 51 w 410"/>
                  <a:gd name="T59" fmla="*/ 186 h 712"/>
                  <a:gd name="T60" fmla="*/ 50 w 410"/>
                  <a:gd name="T61" fmla="*/ 224 h 712"/>
                  <a:gd name="T62" fmla="*/ 30 w 410"/>
                  <a:gd name="T63" fmla="*/ 254 h 712"/>
                  <a:gd name="T64" fmla="*/ 35 w 410"/>
                  <a:gd name="T65" fmla="*/ 304 h 712"/>
                  <a:gd name="T66" fmla="*/ 28 w 410"/>
                  <a:gd name="T67" fmla="*/ 321 h 712"/>
                  <a:gd name="T68" fmla="*/ 41 w 410"/>
                  <a:gd name="T69" fmla="*/ 321 h 712"/>
                  <a:gd name="T70" fmla="*/ 41 w 410"/>
                  <a:gd name="T71" fmla="*/ 339 h 7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0"/>
                  <a:gd name="T109" fmla="*/ 0 h 712"/>
                  <a:gd name="T110" fmla="*/ 410 w 410"/>
                  <a:gd name="T111" fmla="*/ 712 h 7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0" h="712">
                    <a:moveTo>
                      <a:pt x="82" y="677"/>
                    </a:moveTo>
                    <a:lnTo>
                      <a:pt x="156" y="662"/>
                    </a:lnTo>
                    <a:lnTo>
                      <a:pt x="192" y="712"/>
                    </a:lnTo>
                    <a:lnTo>
                      <a:pt x="236" y="685"/>
                    </a:lnTo>
                    <a:lnTo>
                      <a:pt x="243" y="701"/>
                    </a:lnTo>
                    <a:lnTo>
                      <a:pt x="296" y="659"/>
                    </a:lnTo>
                    <a:lnTo>
                      <a:pt x="272" y="616"/>
                    </a:lnTo>
                    <a:lnTo>
                      <a:pt x="289" y="591"/>
                    </a:lnTo>
                    <a:lnTo>
                      <a:pt x="314" y="609"/>
                    </a:lnTo>
                    <a:lnTo>
                      <a:pt x="343" y="582"/>
                    </a:lnTo>
                    <a:lnTo>
                      <a:pt x="376" y="567"/>
                    </a:lnTo>
                    <a:lnTo>
                      <a:pt x="390" y="485"/>
                    </a:lnTo>
                    <a:lnTo>
                      <a:pt x="410" y="457"/>
                    </a:lnTo>
                    <a:lnTo>
                      <a:pt x="387" y="437"/>
                    </a:lnTo>
                    <a:lnTo>
                      <a:pt x="369" y="381"/>
                    </a:lnTo>
                    <a:lnTo>
                      <a:pt x="330" y="303"/>
                    </a:lnTo>
                    <a:lnTo>
                      <a:pt x="318" y="259"/>
                    </a:lnTo>
                    <a:lnTo>
                      <a:pt x="300" y="259"/>
                    </a:lnTo>
                    <a:lnTo>
                      <a:pt x="291" y="212"/>
                    </a:lnTo>
                    <a:lnTo>
                      <a:pt x="148" y="35"/>
                    </a:lnTo>
                    <a:lnTo>
                      <a:pt x="141" y="0"/>
                    </a:lnTo>
                    <a:lnTo>
                      <a:pt x="122" y="7"/>
                    </a:lnTo>
                    <a:lnTo>
                      <a:pt x="81" y="0"/>
                    </a:lnTo>
                    <a:lnTo>
                      <a:pt x="0" y="20"/>
                    </a:lnTo>
                    <a:lnTo>
                      <a:pt x="30" y="109"/>
                    </a:lnTo>
                    <a:lnTo>
                      <a:pt x="26" y="140"/>
                    </a:lnTo>
                    <a:lnTo>
                      <a:pt x="40" y="213"/>
                    </a:lnTo>
                    <a:lnTo>
                      <a:pt x="76" y="281"/>
                    </a:lnTo>
                    <a:lnTo>
                      <a:pt x="73" y="314"/>
                    </a:lnTo>
                    <a:lnTo>
                      <a:pt x="102" y="372"/>
                    </a:lnTo>
                    <a:lnTo>
                      <a:pt x="99" y="448"/>
                    </a:lnTo>
                    <a:lnTo>
                      <a:pt x="61" y="508"/>
                    </a:lnTo>
                    <a:lnTo>
                      <a:pt x="70" y="607"/>
                    </a:lnTo>
                    <a:lnTo>
                      <a:pt x="57" y="642"/>
                    </a:lnTo>
                    <a:lnTo>
                      <a:pt x="82" y="641"/>
                    </a:lnTo>
                    <a:lnTo>
                      <a:pt x="82" y="67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5" name="Freeform 64"/>
              <p:cNvSpPr>
                <a:spLocks/>
              </p:cNvSpPr>
              <p:nvPr/>
            </p:nvSpPr>
            <p:spPr bwMode="auto">
              <a:xfrm>
                <a:off x="1591" y="3721"/>
                <a:ext cx="56" cy="109"/>
              </a:xfrm>
              <a:custGeom>
                <a:avLst/>
                <a:gdLst>
                  <a:gd name="T0" fmla="*/ 30 w 113"/>
                  <a:gd name="T1" fmla="*/ 109 h 219"/>
                  <a:gd name="T2" fmla="*/ 30 w 113"/>
                  <a:gd name="T3" fmla="*/ 96 h 219"/>
                  <a:gd name="T4" fmla="*/ 38 w 113"/>
                  <a:gd name="T5" fmla="*/ 89 h 219"/>
                  <a:gd name="T6" fmla="*/ 45 w 113"/>
                  <a:gd name="T7" fmla="*/ 86 h 219"/>
                  <a:gd name="T8" fmla="*/ 44 w 113"/>
                  <a:gd name="T9" fmla="*/ 60 h 219"/>
                  <a:gd name="T10" fmla="*/ 38 w 113"/>
                  <a:gd name="T11" fmla="*/ 48 h 219"/>
                  <a:gd name="T12" fmla="*/ 56 w 113"/>
                  <a:gd name="T13" fmla="*/ 13 h 219"/>
                  <a:gd name="T14" fmla="*/ 47 w 113"/>
                  <a:gd name="T15" fmla="*/ 7 h 219"/>
                  <a:gd name="T16" fmla="*/ 45 w 113"/>
                  <a:gd name="T17" fmla="*/ 0 h 219"/>
                  <a:gd name="T18" fmla="*/ 17 w 113"/>
                  <a:gd name="T19" fmla="*/ 19 h 219"/>
                  <a:gd name="T20" fmla="*/ 6 w 113"/>
                  <a:gd name="T21" fmla="*/ 16 h 219"/>
                  <a:gd name="T22" fmla="*/ 0 w 113"/>
                  <a:gd name="T23" fmla="*/ 48 h 219"/>
                  <a:gd name="T24" fmla="*/ 3 w 113"/>
                  <a:gd name="T25" fmla="*/ 75 h 219"/>
                  <a:gd name="T26" fmla="*/ 12 w 113"/>
                  <a:gd name="T27" fmla="*/ 83 h 219"/>
                  <a:gd name="T28" fmla="*/ 3 w 113"/>
                  <a:gd name="T29" fmla="*/ 108 h 219"/>
                  <a:gd name="T30" fmla="*/ 22 w 113"/>
                  <a:gd name="T31" fmla="*/ 109 h 219"/>
                  <a:gd name="T32" fmla="*/ 30 w 113"/>
                  <a:gd name="T33" fmla="*/ 109 h 2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219"/>
                  <a:gd name="T53" fmla="*/ 113 w 113"/>
                  <a:gd name="T54" fmla="*/ 219 h 2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219">
                    <a:moveTo>
                      <a:pt x="60" y="219"/>
                    </a:moveTo>
                    <a:lnTo>
                      <a:pt x="61" y="193"/>
                    </a:lnTo>
                    <a:lnTo>
                      <a:pt x="76" y="179"/>
                    </a:lnTo>
                    <a:lnTo>
                      <a:pt x="90" y="173"/>
                    </a:lnTo>
                    <a:lnTo>
                      <a:pt x="89" y="121"/>
                    </a:lnTo>
                    <a:lnTo>
                      <a:pt x="77" y="96"/>
                    </a:lnTo>
                    <a:lnTo>
                      <a:pt x="113" y="27"/>
                    </a:lnTo>
                    <a:lnTo>
                      <a:pt x="94" y="15"/>
                    </a:lnTo>
                    <a:lnTo>
                      <a:pt x="91" y="0"/>
                    </a:lnTo>
                    <a:lnTo>
                      <a:pt x="35" y="39"/>
                    </a:lnTo>
                    <a:lnTo>
                      <a:pt x="12" y="33"/>
                    </a:lnTo>
                    <a:lnTo>
                      <a:pt x="0" y="97"/>
                    </a:lnTo>
                    <a:lnTo>
                      <a:pt x="6" y="151"/>
                    </a:lnTo>
                    <a:lnTo>
                      <a:pt x="25" y="166"/>
                    </a:lnTo>
                    <a:lnTo>
                      <a:pt x="6" y="217"/>
                    </a:lnTo>
                    <a:lnTo>
                      <a:pt x="45" y="219"/>
                    </a:lnTo>
                    <a:lnTo>
                      <a:pt x="60" y="2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6" name="Freeform 65"/>
              <p:cNvSpPr>
                <a:spLocks/>
              </p:cNvSpPr>
              <p:nvPr/>
            </p:nvSpPr>
            <p:spPr bwMode="auto">
              <a:xfrm>
                <a:off x="1471" y="3611"/>
                <a:ext cx="127" cy="163"/>
              </a:xfrm>
              <a:custGeom>
                <a:avLst/>
                <a:gdLst>
                  <a:gd name="T0" fmla="*/ 123 w 254"/>
                  <a:gd name="T1" fmla="*/ 116 h 327"/>
                  <a:gd name="T2" fmla="*/ 126 w 254"/>
                  <a:gd name="T3" fmla="*/ 127 h 327"/>
                  <a:gd name="T4" fmla="*/ 120 w 254"/>
                  <a:gd name="T5" fmla="*/ 159 h 327"/>
                  <a:gd name="T6" fmla="*/ 89 w 254"/>
                  <a:gd name="T7" fmla="*/ 163 h 327"/>
                  <a:gd name="T8" fmla="*/ 75 w 254"/>
                  <a:gd name="T9" fmla="*/ 161 h 327"/>
                  <a:gd name="T10" fmla="*/ 71 w 254"/>
                  <a:gd name="T11" fmla="*/ 147 h 327"/>
                  <a:gd name="T12" fmla="*/ 47 w 254"/>
                  <a:gd name="T13" fmla="*/ 119 h 327"/>
                  <a:gd name="T14" fmla="*/ 45 w 254"/>
                  <a:gd name="T15" fmla="*/ 107 h 327"/>
                  <a:gd name="T16" fmla="*/ 33 w 254"/>
                  <a:gd name="T17" fmla="*/ 89 h 327"/>
                  <a:gd name="T18" fmla="*/ 16 w 254"/>
                  <a:gd name="T19" fmla="*/ 80 h 327"/>
                  <a:gd name="T20" fmla="*/ 15 w 254"/>
                  <a:gd name="T21" fmla="*/ 61 h 327"/>
                  <a:gd name="T22" fmla="*/ 24 w 254"/>
                  <a:gd name="T23" fmla="*/ 50 h 327"/>
                  <a:gd name="T24" fmla="*/ 19 w 254"/>
                  <a:gd name="T25" fmla="*/ 37 h 327"/>
                  <a:gd name="T26" fmla="*/ 4 w 254"/>
                  <a:gd name="T27" fmla="*/ 31 h 327"/>
                  <a:gd name="T28" fmla="*/ 0 w 254"/>
                  <a:gd name="T29" fmla="*/ 9 h 327"/>
                  <a:gd name="T30" fmla="*/ 37 w 254"/>
                  <a:gd name="T31" fmla="*/ 1 h 327"/>
                  <a:gd name="T32" fmla="*/ 55 w 254"/>
                  <a:gd name="T33" fmla="*/ 26 h 327"/>
                  <a:gd name="T34" fmla="*/ 77 w 254"/>
                  <a:gd name="T35" fmla="*/ 13 h 327"/>
                  <a:gd name="T36" fmla="*/ 81 w 254"/>
                  <a:gd name="T37" fmla="*/ 21 h 327"/>
                  <a:gd name="T38" fmla="*/ 107 w 254"/>
                  <a:gd name="T39" fmla="*/ 0 h 327"/>
                  <a:gd name="T40" fmla="*/ 114 w 254"/>
                  <a:gd name="T41" fmla="*/ 29 h 327"/>
                  <a:gd name="T42" fmla="*/ 120 w 254"/>
                  <a:gd name="T43" fmla="*/ 44 h 327"/>
                  <a:gd name="T44" fmla="*/ 127 w 254"/>
                  <a:gd name="T45" fmla="*/ 86 h 327"/>
                  <a:gd name="T46" fmla="*/ 122 w 254"/>
                  <a:gd name="T47" fmla="*/ 97 h 327"/>
                  <a:gd name="T48" fmla="*/ 123 w 254"/>
                  <a:gd name="T49" fmla="*/ 116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4"/>
                  <a:gd name="T76" fmla="*/ 0 h 327"/>
                  <a:gd name="T77" fmla="*/ 254 w 254"/>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4" h="327">
                    <a:moveTo>
                      <a:pt x="246" y="232"/>
                    </a:moveTo>
                    <a:lnTo>
                      <a:pt x="251" y="254"/>
                    </a:lnTo>
                    <a:lnTo>
                      <a:pt x="239" y="318"/>
                    </a:lnTo>
                    <a:lnTo>
                      <a:pt x="178" y="327"/>
                    </a:lnTo>
                    <a:lnTo>
                      <a:pt x="149" y="322"/>
                    </a:lnTo>
                    <a:lnTo>
                      <a:pt x="141" y="295"/>
                    </a:lnTo>
                    <a:lnTo>
                      <a:pt x="94" y="239"/>
                    </a:lnTo>
                    <a:lnTo>
                      <a:pt x="90" y="214"/>
                    </a:lnTo>
                    <a:lnTo>
                      <a:pt x="65" y="178"/>
                    </a:lnTo>
                    <a:lnTo>
                      <a:pt x="32" y="160"/>
                    </a:lnTo>
                    <a:lnTo>
                      <a:pt x="29" y="123"/>
                    </a:lnTo>
                    <a:lnTo>
                      <a:pt x="48" y="100"/>
                    </a:lnTo>
                    <a:lnTo>
                      <a:pt x="38" y="74"/>
                    </a:lnTo>
                    <a:lnTo>
                      <a:pt x="8" y="63"/>
                    </a:lnTo>
                    <a:lnTo>
                      <a:pt x="0" y="18"/>
                    </a:lnTo>
                    <a:lnTo>
                      <a:pt x="74" y="3"/>
                    </a:lnTo>
                    <a:lnTo>
                      <a:pt x="110" y="53"/>
                    </a:lnTo>
                    <a:lnTo>
                      <a:pt x="154" y="26"/>
                    </a:lnTo>
                    <a:lnTo>
                      <a:pt x="161" y="42"/>
                    </a:lnTo>
                    <a:lnTo>
                      <a:pt x="214" y="0"/>
                    </a:lnTo>
                    <a:lnTo>
                      <a:pt x="227" y="59"/>
                    </a:lnTo>
                    <a:lnTo>
                      <a:pt x="239" y="89"/>
                    </a:lnTo>
                    <a:lnTo>
                      <a:pt x="254" y="172"/>
                    </a:lnTo>
                    <a:lnTo>
                      <a:pt x="244" y="194"/>
                    </a:lnTo>
                    <a:lnTo>
                      <a:pt x="246" y="2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7" name="Freeform 66"/>
              <p:cNvSpPr>
                <a:spLocks/>
              </p:cNvSpPr>
              <p:nvPr/>
            </p:nvSpPr>
            <p:spPr bwMode="auto">
              <a:xfrm>
                <a:off x="1566" y="3509"/>
                <a:ext cx="139" cy="225"/>
              </a:xfrm>
              <a:custGeom>
                <a:avLst/>
                <a:gdLst>
                  <a:gd name="T0" fmla="*/ 117 w 278"/>
                  <a:gd name="T1" fmla="*/ 190 h 450"/>
                  <a:gd name="T2" fmla="*/ 120 w 278"/>
                  <a:gd name="T3" fmla="*/ 166 h 450"/>
                  <a:gd name="T4" fmla="*/ 132 w 278"/>
                  <a:gd name="T5" fmla="*/ 161 h 450"/>
                  <a:gd name="T6" fmla="*/ 139 w 278"/>
                  <a:gd name="T7" fmla="*/ 114 h 450"/>
                  <a:gd name="T8" fmla="*/ 132 w 278"/>
                  <a:gd name="T9" fmla="*/ 83 h 450"/>
                  <a:gd name="T10" fmla="*/ 113 w 278"/>
                  <a:gd name="T11" fmla="*/ 55 h 450"/>
                  <a:gd name="T12" fmla="*/ 89 w 278"/>
                  <a:gd name="T13" fmla="*/ 2 h 450"/>
                  <a:gd name="T14" fmla="*/ 69 w 278"/>
                  <a:gd name="T15" fmla="*/ 0 h 450"/>
                  <a:gd name="T16" fmla="*/ 59 w 278"/>
                  <a:gd name="T17" fmla="*/ 14 h 450"/>
                  <a:gd name="T18" fmla="*/ 52 w 278"/>
                  <a:gd name="T19" fmla="*/ 55 h 450"/>
                  <a:gd name="T20" fmla="*/ 35 w 278"/>
                  <a:gd name="T21" fmla="*/ 62 h 450"/>
                  <a:gd name="T22" fmla="*/ 21 w 278"/>
                  <a:gd name="T23" fmla="*/ 76 h 450"/>
                  <a:gd name="T24" fmla="*/ 9 w 278"/>
                  <a:gd name="T25" fmla="*/ 67 h 450"/>
                  <a:gd name="T26" fmla="*/ 0 w 278"/>
                  <a:gd name="T27" fmla="*/ 80 h 450"/>
                  <a:gd name="T28" fmla="*/ 12 w 278"/>
                  <a:gd name="T29" fmla="*/ 101 h 450"/>
                  <a:gd name="T30" fmla="*/ 18 w 278"/>
                  <a:gd name="T31" fmla="*/ 131 h 450"/>
                  <a:gd name="T32" fmla="*/ 24 w 278"/>
                  <a:gd name="T33" fmla="*/ 146 h 450"/>
                  <a:gd name="T34" fmla="*/ 32 w 278"/>
                  <a:gd name="T35" fmla="*/ 187 h 450"/>
                  <a:gd name="T36" fmla="*/ 51 w 278"/>
                  <a:gd name="T37" fmla="*/ 185 h 450"/>
                  <a:gd name="T38" fmla="*/ 60 w 278"/>
                  <a:gd name="T39" fmla="*/ 192 h 450"/>
                  <a:gd name="T40" fmla="*/ 72 w 278"/>
                  <a:gd name="T41" fmla="*/ 190 h 450"/>
                  <a:gd name="T42" fmla="*/ 70 w 278"/>
                  <a:gd name="T43" fmla="*/ 212 h 450"/>
                  <a:gd name="T44" fmla="*/ 71 w 278"/>
                  <a:gd name="T45" fmla="*/ 219 h 450"/>
                  <a:gd name="T46" fmla="*/ 81 w 278"/>
                  <a:gd name="T47" fmla="*/ 225 h 450"/>
                  <a:gd name="T48" fmla="*/ 95 w 278"/>
                  <a:gd name="T49" fmla="*/ 224 h 450"/>
                  <a:gd name="T50" fmla="*/ 117 w 278"/>
                  <a:gd name="T51" fmla="*/ 216 h 450"/>
                  <a:gd name="T52" fmla="*/ 111 w 278"/>
                  <a:gd name="T53" fmla="*/ 210 h 450"/>
                  <a:gd name="T54" fmla="*/ 111 w 278"/>
                  <a:gd name="T55" fmla="*/ 192 h 450"/>
                  <a:gd name="T56" fmla="*/ 117 w 278"/>
                  <a:gd name="T57" fmla="*/ 190 h 4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
                  <a:gd name="T88" fmla="*/ 0 h 450"/>
                  <a:gd name="T89" fmla="*/ 278 w 278"/>
                  <a:gd name="T90" fmla="*/ 450 h 4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 h="450">
                    <a:moveTo>
                      <a:pt x="235" y="380"/>
                    </a:moveTo>
                    <a:lnTo>
                      <a:pt x="241" y="332"/>
                    </a:lnTo>
                    <a:lnTo>
                      <a:pt x="264" y="321"/>
                    </a:lnTo>
                    <a:lnTo>
                      <a:pt x="278" y="229"/>
                    </a:lnTo>
                    <a:lnTo>
                      <a:pt x="263" y="166"/>
                    </a:lnTo>
                    <a:lnTo>
                      <a:pt x="226" y="110"/>
                    </a:lnTo>
                    <a:lnTo>
                      <a:pt x="178" y="3"/>
                    </a:lnTo>
                    <a:lnTo>
                      <a:pt x="138" y="0"/>
                    </a:lnTo>
                    <a:lnTo>
                      <a:pt x="118" y="28"/>
                    </a:lnTo>
                    <a:lnTo>
                      <a:pt x="104" y="110"/>
                    </a:lnTo>
                    <a:lnTo>
                      <a:pt x="71" y="125"/>
                    </a:lnTo>
                    <a:lnTo>
                      <a:pt x="42" y="152"/>
                    </a:lnTo>
                    <a:lnTo>
                      <a:pt x="17" y="134"/>
                    </a:lnTo>
                    <a:lnTo>
                      <a:pt x="0" y="159"/>
                    </a:lnTo>
                    <a:lnTo>
                      <a:pt x="24" y="202"/>
                    </a:lnTo>
                    <a:lnTo>
                      <a:pt x="37" y="261"/>
                    </a:lnTo>
                    <a:lnTo>
                      <a:pt x="49" y="291"/>
                    </a:lnTo>
                    <a:lnTo>
                      <a:pt x="64" y="374"/>
                    </a:lnTo>
                    <a:lnTo>
                      <a:pt x="102" y="369"/>
                    </a:lnTo>
                    <a:lnTo>
                      <a:pt x="120" y="383"/>
                    </a:lnTo>
                    <a:lnTo>
                      <a:pt x="144" y="380"/>
                    </a:lnTo>
                    <a:lnTo>
                      <a:pt x="140" y="423"/>
                    </a:lnTo>
                    <a:lnTo>
                      <a:pt x="143" y="438"/>
                    </a:lnTo>
                    <a:lnTo>
                      <a:pt x="162" y="450"/>
                    </a:lnTo>
                    <a:lnTo>
                      <a:pt x="190" y="447"/>
                    </a:lnTo>
                    <a:lnTo>
                      <a:pt x="234" y="432"/>
                    </a:lnTo>
                    <a:lnTo>
                      <a:pt x="222" y="420"/>
                    </a:lnTo>
                    <a:lnTo>
                      <a:pt x="222" y="384"/>
                    </a:lnTo>
                    <a:lnTo>
                      <a:pt x="235" y="3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8" name="Freeform 67"/>
              <p:cNvSpPr>
                <a:spLocks/>
              </p:cNvSpPr>
              <p:nvPr/>
            </p:nvSpPr>
            <p:spPr bwMode="auto">
              <a:xfrm>
                <a:off x="1411" y="3602"/>
                <a:ext cx="135" cy="258"/>
              </a:xfrm>
              <a:custGeom>
                <a:avLst/>
                <a:gdLst>
                  <a:gd name="T0" fmla="*/ 60 w 270"/>
                  <a:gd name="T1" fmla="*/ 18 h 517"/>
                  <a:gd name="T2" fmla="*/ 65 w 270"/>
                  <a:gd name="T3" fmla="*/ 40 h 517"/>
                  <a:gd name="T4" fmla="*/ 79 w 270"/>
                  <a:gd name="T5" fmla="*/ 46 h 517"/>
                  <a:gd name="T6" fmla="*/ 84 w 270"/>
                  <a:gd name="T7" fmla="*/ 59 h 517"/>
                  <a:gd name="T8" fmla="*/ 75 w 270"/>
                  <a:gd name="T9" fmla="*/ 70 h 517"/>
                  <a:gd name="T10" fmla="*/ 76 w 270"/>
                  <a:gd name="T11" fmla="*/ 89 h 517"/>
                  <a:gd name="T12" fmla="*/ 93 w 270"/>
                  <a:gd name="T13" fmla="*/ 98 h 517"/>
                  <a:gd name="T14" fmla="*/ 105 w 270"/>
                  <a:gd name="T15" fmla="*/ 116 h 517"/>
                  <a:gd name="T16" fmla="*/ 107 w 270"/>
                  <a:gd name="T17" fmla="*/ 128 h 517"/>
                  <a:gd name="T18" fmla="*/ 131 w 270"/>
                  <a:gd name="T19" fmla="*/ 156 h 517"/>
                  <a:gd name="T20" fmla="*/ 135 w 270"/>
                  <a:gd name="T21" fmla="*/ 170 h 517"/>
                  <a:gd name="T22" fmla="*/ 126 w 270"/>
                  <a:gd name="T23" fmla="*/ 168 h 517"/>
                  <a:gd name="T24" fmla="*/ 131 w 270"/>
                  <a:gd name="T25" fmla="*/ 186 h 517"/>
                  <a:gd name="T26" fmla="*/ 119 w 270"/>
                  <a:gd name="T27" fmla="*/ 186 h 517"/>
                  <a:gd name="T28" fmla="*/ 111 w 270"/>
                  <a:gd name="T29" fmla="*/ 204 h 517"/>
                  <a:gd name="T30" fmla="*/ 99 w 270"/>
                  <a:gd name="T31" fmla="*/ 204 h 517"/>
                  <a:gd name="T32" fmla="*/ 90 w 270"/>
                  <a:gd name="T33" fmla="*/ 228 h 517"/>
                  <a:gd name="T34" fmla="*/ 95 w 270"/>
                  <a:gd name="T35" fmla="*/ 244 h 517"/>
                  <a:gd name="T36" fmla="*/ 80 w 270"/>
                  <a:gd name="T37" fmla="*/ 256 h 517"/>
                  <a:gd name="T38" fmla="*/ 59 w 270"/>
                  <a:gd name="T39" fmla="*/ 256 h 517"/>
                  <a:gd name="T40" fmla="*/ 48 w 270"/>
                  <a:gd name="T41" fmla="*/ 258 h 517"/>
                  <a:gd name="T42" fmla="*/ 35 w 270"/>
                  <a:gd name="T43" fmla="*/ 250 h 517"/>
                  <a:gd name="T44" fmla="*/ 23 w 270"/>
                  <a:gd name="T45" fmla="*/ 235 h 517"/>
                  <a:gd name="T46" fmla="*/ 0 w 270"/>
                  <a:gd name="T47" fmla="*/ 234 h 517"/>
                  <a:gd name="T48" fmla="*/ 6 w 270"/>
                  <a:gd name="T49" fmla="*/ 215 h 517"/>
                  <a:gd name="T50" fmla="*/ 4 w 270"/>
                  <a:gd name="T51" fmla="*/ 186 h 517"/>
                  <a:gd name="T52" fmla="*/ 4 w 270"/>
                  <a:gd name="T53" fmla="*/ 167 h 517"/>
                  <a:gd name="T54" fmla="*/ 19 w 270"/>
                  <a:gd name="T55" fmla="*/ 122 h 517"/>
                  <a:gd name="T56" fmla="*/ 39 w 270"/>
                  <a:gd name="T57" fmla="*/ 109 h 517"/>
                  <a:gd name="T58" fmla="*/ 36 w 270"/>
                  <a:gd name="T59" fmla="*/ 99 h 517"/>
                  <a:gd name="T60" fmla="*/ 35 w 270"/>
                  <a:gd name="T61" fmla="*/ 79 h 517"/>
                  <a:gd name="T62" fmla="*/ 33 w 270"/>
                  <a:gd name="T63" fmla="*/ 72 h 517"/>
                  <a:gd name="T64" fmla="*/ 39 w 270"/>
                  <a:gd name="T65" fmla="*/ 69 h 517"/>
                  <a:gd name="T66" fmla="*/ 42 w 270"/>
                  <a:gd name="T67" fmla="*/ 51 h 517"/>
                  <a:gd name="T68" fmla="*/ 37 w 270"/>
                  <a:gd name="T69" fmla="*/ 33 h 517"/>
                  <a:gd name="T70" fmla="*/ 48 w 270"/>
                  <a:gd name="T71" fmla="*/ 0 h 517"/>
                  <a:gd name="T72" fmla="*/ 60 w 270"/>
                  <a:gd name="T73" fmla="*/ 0 h 517"/>
                  <a:gd name="T74" fmla="*/ 60 w 270"/>
                  <a:gd name="T75" fmla="*/ 18 h 5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517"/>
                  <a:gd name="T116" fmla="*/ 270 w 270"/>
                  <a:gd name="T117" fmla="*/ 517 h 5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517">
                    <a:moveTo>
                      <a:pt x="121" y="36"/>
                    </a:moveTo>
                    <a:lnTo>
                      <a:pt x="129" y="81"/>
                    </a:lnTo>
                    <a:lnTo>
                      <a:pt x="159" y="92"/>
                    </a:lnTo>
                    <a:lnTo>
                      <a:pt x="169" y="118"/>
                    </a:lnTo>
                    <a:lnTo>
                      <a:pt x="150" y="141"/>
                    </a:lnTo>
                    <a:lnTo>
                      <a:pt x="153" y="178"/>
                    </a:lnTo>
                    <a:lnTo>
                      <a:pt x="186" y="196"/>
                    </a:lnTo>
                    <a:lnTo>
                      <a:pt x="211" y="232"/>
                    </a:lnTo>
                    <a:lnTo>
                      <a:pt x="215" y="257"/>
                    </a:lnTo>
                    <a:lnTo>
                      <a:pt x="262" y="313"/>
                    </a:lnTo>
                    <a:lnTo>
                      <a:pt x="270" y="340"/>
                    </a:lnTo>
                    <a:lnTo>
                      <a:pt x="252" y="337"/>
                    </a:lnTo>
                    <a:lnTo>
                      <a:pt x="261" y="372"/>
                    </a:lnTo>
                    <a:lnTo>
                      <a:pt x="239" y="373"/>
                    </a:lnTo>
                    <a:lnTo>
                      <a:pt x="222" y="409"/>
                    </a:lnTo>
                    <a:lnTo>
                      <a:pt x="198" y="409"/>
                    </a:lnTo>
                    <a:lnTo>
                      <a:pt x="181" y="456"/>
                    </a:lnTo>
                    <a:lnTo>
                      <a:pt x="190" y="489"/>
                    </a:lnTo>
                    <a:lnTo>
                      <a:pt x="161" y="512"/>
                    </a:lnTo>
                    <a:lnTo>
                      <a:pt x="119" y="512"/>
                    </a:lnTo>
                    <a:lnTo>
                      <a:pt x="96" y="517"/>
                    </a:lnTo>
                    <a:lnTo>
                      <a:pt x="71" y="500"/>
                    </a:lnTo>
                    <a:lnTo>
                      <a:pt x="47" y="471"/>
                    </a:lnTo>
                    <a:lnTo>
                      <a:pt x="0" y="469"/>
                    </a:lnTo>
                    <a:lnTo>
                      <a:pt x="12" y="431"/>
                    </a:lnTo>
                    <a:lnTo>
                      <a:pt x="9" y="373"/>
                    </a:lnTo>
                    <a:lnTo>
                      <a:pt x="9" y="335"/>
                    </a:lnTo>
                    <a:lnTo>
                      <a:pt x="39" y="245"/>
                    </a:lnTo>
                    <a:lnTo>
                      <a:pt x="78" y="219"/>
                    </a:lnTo>
                    <a:lnTo>
                      <a:pt x="72" y="199"/>
                    </a:lnTo>
                    <a:lnTo>
                      <a:pt x="70" y="158"/>
                    </a:lnTo>
                    <a:lnTo>
                      <a:pt x="65" y="145"/>
                    </a:lnTo>
                    <a:lnTo>
                      <a:pt x="78" y="139"/>
                    </a:lnTo>
                    <a:lnTo>
                      <a:pt x="84" y="103"/>
                    </a:lnTo>
                    <a:lnTo>
                      <a:pt x="75" y="66"/>
                    </a:lnTo>
                    <a:lnTo>
                      <a:pt x="96" y="1"/>
                    </a:lnTo>
                    <a:lnTo>
                      <a:pt x="121" y="0"/>
                    </a:lnTo>
                    <a:lnTo>
                      <a:pt x="121" y="3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9" name="Freeform 68"/>
              <p:cNvSpPr>
                <a:spLocks/>
              </p:cNvSpPr>
              <p:nvPr/>
            </p:nvSpPr>
            <p:spPr bwMode="auto">
              <a:xfrm>
                <a:off x="1501" y="3121"/>
                <a:ext cx="211" cy="472"/>
              </a:xfrm>
              <a:custGeom>
                <a:avLst/>
                <a:gdLst>
                  <a:gd name="T0" fmla="*/ 5 w 423"/>
                  <a:gd name="T1" fmla="*/ 127 h 943"/>
                  <a:gd name="T2" fmla="*/ 18 w 423"/>
                  <a:gd name="T3" fmla="*/ 116 h 943"/>
                  <a:gd name="T4" fmla="*/ 27 w 423"/>
                  <a:gd name="T5" fmla="*/ 96 h 943"/>
                  <a:gd name="T6" fmla="*/ 34 w 423"/>
                  <a:gd name="T7" fmla="*/ 56 h 943"/>
                  <a:gd name="T8" fmla="*/ 75 w 423"/>
                  <a:gd name="T9" fmla="*/ 0 h 943"/>
                  <a:gd name="T10" fmla="*/ 83 w 423"/>
                  <a:gd name="T11" fmla="*/ 29 h 943"/>
                  <a:gd name="T12" fmla="*/ 111 w 423"/>
                  <a:gd name="T13" fmla="*/ 86 h 943"/>
                  <a:gd name="T14" fmla="*/ 119 w 423"/>
                  <a:gd name="T15" fmla="*/ 130 h 943"/>
                  <a:gd name="T16" fmla="*/ 134 w 423"/>
                  <a:gd name="T17" fmla="*/ 151 h 943"/>
                  <a:gd name="T18" fmla="*/ 137 w 423"/>
                  <a:gd name="T19" fmla="*/ 173 h 943"/>
                  <a:gd name="T20" fmla="*/ 147 w 423"/>
                  <a:gd name="T21" fmla="*/ 221 h 943"/>
                  <a:gd name="T22" fmla="*/ 146 w 423"/>
                  <a:gd name="T23" fmla="*/ 233 h 943"/>
                  <a:gd name="T24" fmla="*/ 193 w 423"/>
                  <a:gd name="T25" fmla="*/ 233 h 943"/>
                  <a:gd name="T26" fmla="*/ 211 w 423"/>
                  <a:gd name="T27" fmla="*/ 253 h 943"/>
                  <a:gd name="T28" fmla="*/ 198 w 423"/>
                  <a:gd name="T29" fmla="*/ 276 h 943"/>
                  <a:gd name="T30" fmla="*/ 209 w 423"/>
                  <a:gd name="T31" fmla="*/ 303 h 943"/>
                  <a:gd name="T32" fmla="*/ 206 w 423"/>
                  <a:gd name="T33" fmla="*/ 330 h 943"/>
                  <a:gd name="T34" fmla="*/ 191 w 423"/>
                  <a:gd name="T35" fmla="*/ 338 h 943"/>
                  <a:gd name="T36" fmla="*/ 189 w 423"/>
                  <a:gd name="T37" fmla="*/ 385 h 943"/>
                  <a:gd name="T38" fmla="*/ 194 w 423"/>
                  <a:gd name="T39" fmla="*/ 444 h 943"/>
                  <a:gd name="T40" fmla="*/ 197 w 423"/>
                  <a:gd name="T41" fmla="*/ 472 h 943"/>
                  <a:gd name="T42" fmla="*/ 178 w 423"/>
                  <a:gd name="T43" fmla="*/ 444 h 943"/>
                  <a:gd name="T44" fmla="*/ 154 w 423"/>
                  <a:gd name="T45" fmla="*/ 390 h 943"/>
                  <a:gd name="T46" fmla="*/ 134 w 423"/>
                  <a:gd name="T47" fmla="*/ 389 h 943"/>
                  <a:gd name="T48" fmla="*/ 123 w 423"/>
                  <a:gd name="T49" fmla="*/ 379 h 943"/>
                  <a:gd name="T50" fmla="*/ 114 w 423"/>
                  <a:gd name="T51" fmla="*/ 351 h 943"/>
                  <a:gd name="T52" fmla="*/ 94 w 423"/>
                  <a:gd name="T53" fmla="*/ 312 h 943"/>
                  <a:gd name="T54" fmla="*/ 88 w 423"/>
                  <a:gd name="T55" fmla="*/ 290 h 943"/>
                  <a:gd name="T56" fmla="*/ 79 w 423"/>
                  <a:gd name="T57" fmla="*/ 290 h 943"/>
                  <a:gd name="T58" fmla="*/ 75 w 423"/>
                  <a:gd name="T59" fmla="*/ 266 h 943"/>
                  <a:gd name="T60" fmla="*/ 3 w 423"/>
                  <a:gd name="T61" fmla="*/ 178 h 943"/>
                  <a:gd name="T62" fmla="*/ 0 w 423"/>
                  <a:gd name="T63" fmla="*/ 160 h 943"/>
                  <a:gd name="T64" fmla="*/ 5 w 423"/>
                  <a:gd name="T65" fmla="*/ 127 h 9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3"/>
                  <a:gd name="T100" fmla="*/ 0 h 943"/>
                  <a:gd name="T101" fmla="*/ 423 w 423"/>
                  <a:gd name="T102" fmla="*/ 943 h 9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3" h="943">
                    <a:moveTo>
                      <a:pt x="10" y="254"/>
                    </a:moveTo>
                    <a:lnTo>
                      <a:pt x="37" y="232"/>
                    </a:lnTo>
                    <a:lnTo>
                      <a:pt x="54" y="191"/>
                    </a:lnTo>
                    <a:lnTo>
                      <a:pt x="69" y="111"/>
                    </a:lnTo>
                    <a:lnTo>
                      <a:pt x="151" y="0"/>
                    </a:lnTo>
                    <a:lnTo>
                      <a:pt x="166" y="58"/>
                    </a:lnTo>
                    <a:lnTo>
                      <a:pt x="223" y="172"/>
                    </a:lnTo>
                    <a:lnTo>
                      <a:pt x="238" y="260"/>
                    </a:lnTo>
                    <a:lnTo>
                      <a:pt x="269" y="302"/>
                    </a:lnTo>
                    <a:lnTo>
                      <a:pt x="275" y="345"/>
                    </a:lnTo>
                    <a:lnTo>
                      <a:pt x="294" y="441"/>
                    </a:lnTo>
                    <a:lnTo>
                      <a:pt x="292" y="465"/>
                    </a:lnTo>
                    <a:lnTo>
                      <a:pt x="387" y="466"/>
                    </a:lnTo>
                    <a:lnTo>
                      <a:pt x="423" y="506"/>
                    </a:lnTo>
                    <a:lnTo>
                      <a:pt x="396" y="552"/>
                    </a:lnTo>
                    <a:lnTo>
                      <a:pt x="419" y="606"/>
                    </a:lnTo>
                    <a:lnTo>
                      <a:pt x="413" y="660"/>
                    </a:lnTo>
                    <a:lnTo>
                      <a:pt x="382" y="675"/>
                    </a:lnTo>
                    <a:lnTo>
                      <a:pt x="378" y="769"/>
                    </a:lnTo>
                    <a:lnTo>
                      <a:pt x="389" y="888"/>
                    </a:lnTo>
                    <a:lnTo>
                      <a:pt x="394" y="943"/>
                    </a:lnTo>
                    <a:lnTo>
                      <a:pt x="357" y="887"/>
                    </a:lnTo>
                    <a:lnTo>
                      <a:pt x="309" y="780"/>
                    </a:lnTo>
                    <a:lnTo>
                      <a:pt x="269" y="777"/>
                    </a:lnTo>
                    <a:lnTo>
                      <a:pt x="246" y="757"/>
                    </a:lnTo>
                    <a:lnTo>
                      <a:pt x="228" y="701"/>
                    </a:lnTo>
                    <a:lnTo>
                      <a:pt x="189" y="623"/>
                    </a:lnTo>
                    <a:lnTo>
                      <a:pt x="177" y="579"/>
                    </a:lnTo>
                    <a:lnTo>
                      <a:pt x="159" y="579"/>
                    </a:lnTo>
                    <a:lnTo>
                      <a:pt x="150" y="532"/>
                    </a:lnTo>
                    <a:lnTo>
                      <a:pt x="7" y="355"/>
                    </a:lnTo>
                    <a:lnTo>
                      <a:pt x="0" y="320"/>
                    </a:lnTo>
                    <a:lnTo>
                      <a:pt x="10" y="25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0" name="Freeform 69"/>
              <p:cNvSpPr>
                <a:spLocks/>
              </p:cNvSpPr>
              <p:nvPr/>
            </p:nvSpPr>
            <p:spPr bwMode="auto">
              <a:xfrm>
                <a:off x="2222" y="3447"/>
                <a:ext cx="145" cy="171"/>
              </a:xfrm>
              <a:custGeom>
                <a:avLst/>
                <a:gdLst>
                  <a:gd name="T0" fmla="*/ 12 w 289"/>
                  <a:gd name="T1" fmla="*/ 122 h 343"/>
                  <a:gd name="T2" fmla="*/ 28 w 289"/>
                  <a:gd name="T3" fmla="*/ 133 h 343"/>
                  <a:gd name="T4" fmla="*/ 21 w 289"/>
                  <a:gd name="T5" fmla="*/ 164 h 343"/>
                  <a:gd name="T6" fmla="*/ 30 w 289"/>
                  <a:gd name="T7" fmla="*/ 159 h 343"/>
                  <a:gd name="T8" fmla="*/ 46 w 289"/>
                  <a:gd name="T9" fmla="*/ 145 h 343"/>
                  <a:gd name="T10" fmla="*/ 49 w 289"/>
                  <a:gd name="T11" fmla="*/ 165 h 343"/>
                  <a:gd name="T12" fmla="*/ 60 w 289"/>
                  <a:gd name="T13" fmla="*/ 171 h 343"/>
                  <a:gd name="T14" fmla="*/ 85 w 289"/>
                  <a:gd name="T15" fmla="*/ 159 h 343"/>
                  <a:gd name="T16" fmla="*/ 87 w 289"/>
                  <a:gd name="T17" fmla="*/ 139 h 343"/>
                  <a:gd name="T18" fmla="*/ 89 w 289"/>
                  <a:gd name="T19" fmla="*/ 125 h 343"/>
                  <a:gd name="T20" fmla="*/ 96 w 289"/>
                  <a:gd name="T21" fmla="*/ 99 h 343"/>
                  <a:gd name="T22" fmla="*/ 115 w 289"/>
                  <a:gd name="T23" fmla="*/ 101 h 343"/>
                  <a:gd name="T24" fmla="*/ 122 w 289"/>
                  <a:gd name="T25" fmla="*/ 91 h 343"/>
                  <a:gd name="T26" fmla="*/ 122 w 289"/>
                  <a:gd name="T27" fmla="*/ 68 h 343"/>
                  <a:gd name="T28" fmla="*/ 136 w 289"/>
                  <a:gd name="T29" fmla="*/ 68 h 343"/>
                  <a:gd name="T30" fmla="*/ 145 w 289"/>
                  <a:gd name="T31" fmla="*/ 56 h 343"/>
                  <a:gd name="T32" fmla="*/ 127 w 289"/>
                  <a:gd name="T33" fmla="*/ 31 h 343"/>
                  <a:gd name="T34" fmla="*/ 125 w 289"/>
                  <a:gd name="T35" fmla="*/ 9 h 343"/>
                  <a:gd name="T36" fmla="*/ 112 w 289"/>
                  <a:gd name="T37" fmla="*/ 0 h 343"/>
                  <a:gd name="T38" fmla="*/ 93 w 289"/>
                  <a:gd name="T39" fmla="*/ 9 h 343"/>
                  <a:gd name="T40" fmla="*/ 84 w 289"/>
                  <a:gd name="T41" fmla="*/ 26 h 343"/>
                  <a:gd name="T42" fmla="*/ 72 w 289"/>
                  <a:gd name="T43" fmla="*/ 28 h 343"/>
                  <a:gd name="T44" fmla="*/ 63 w 289"/>
                  <a:gd name="T45" fmla="*/ 4 h 343"/>
                  <a:gd name="T46" fmla="*/ 42 w 289"/>
                  <a:gd name="T47" fmla="*/ 22 h 343"/>
                  <a:gd name="T48" fmla="*/ 37 w 289"/>
                  <a:gd name="T49" fmla="*/ 44 h 343"/>
                  <a:gd name="T50" fmla="*/ 15 w 289"/>
                  <a:gd name="T51" fmla="*/ 49 h 343"/>
                  <a:gd name="T52" fmla="*/ 0 w 289"/>
                  <a:gd name="T53" fmla="*/ 63 h 343"/>
                  <a:gd name="T54" fmla="*/ 0 w 289"/>
                  <a:gd name="T55" fmla="*/ 105 h 343"/>
                  <a:gd name="T56" fmla="*/ 12 w 289"/>
                  <a:gd name="T57" fmla="*/ 112 h 343"/>
                  <a:gd name="T58" fmla="*/ 12 w 289"/>
                  <a:gd name="T59" fmla="*/ 122 h 3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9"/>
                  <a:gd name="T91" fmla="*/ 0 h 343"/>
                  <a:gd name="T92" fmla="*/ 289 w 289"/>
                  <a:gd name="T93" fmla="*/ 343 h 3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9" h="343">
                    <a:moveTo>
                      <a:pt x="24" y="244"/>
                    </a:moveTo>
                    <a:lnTo>
                      <a:pt x="56" y="266"/>
                    </a:lnTo>
                    <a:lnTo>
                      <a:pt x="41" y="328"/>
                    </a:lnTo>
                    <a:lnTo>
                      <a:pt x="59" y="319"/>
                    </a:lnTo>
                    <a:lnTo>
                      <a:pt x="91" y="290"/>
                    </a:lnTo>
                    <a:lnTo>
                      <a:pt x="98" y="330"/>
                    </a:lnTo>
                    <a:lnTo>
                      <a:pt x="119" y="343"/>
                    </a:lnTo>
                    <a:lnTo>
                      <a:pt x="170" y="319"/>
                    </a:lnTo>
                    <a:lnTo>
                      <a:pt x="173" y="278"/>
                    </a:lnTo>
                    <a:lnTo>
                      <a:pt x="177" y="250"/>
                    </a:lnTo>
                    <a:lnTo>
                      <a:pt x="191" y="199"/>
                    </a:lnTo>
                    <a:lnTo>
                      <a:pt x="230" y="202"/>
                    </a:lnTo>
                    <a:lnTo>
                      <a:pt x="243" y="182"/>
                    </a:lnTo>
                    <a:lnTo>
                      <a:pt x="243" y="137"/>
                    </a:lnTo>
                    <a:lnTo>
                      <a:pt x="272" y="136"/>
                    </a:lnTo>
                    <a:lnTo>
                      <a:pt x="289" y="112"/>
                    </a:lnTo>
                    <a:lnTo>
                      <a:pt x="254" y="63"/>
                    </a:lnTo>
                    <a:lnTo>
                      <a:pt x="249" y="18"/>
                    </a:lnTo>
                    <a:lnTo>
                      <a:pt x="223" y="0"/>
                    </a:lnTo>
                    <a:lnTo>
                      <a:pt x="186" y="18"/>
                    </a:lnTo>
                    <a:lnTo>
                      <a:pt x="168" y="52"/>
                    </a:lnTo>
                    <a:lnTo>
                      <a:pt x="143" y="57"/>
                    </a:lnTo>
                    <a:lnTo>
                      <a:pt x="125" y="8"/>
                    </a:lnTo>
                    <a:lnTo>
                      <a:pt x="83" y="45"/>
                    </a:lnTo>
                    <a:lnTo>
                      <a:pt x="74" y="89"/>
                    </a:lnTo>
                    <a:lnTo>
                      <a:pt x="30" y="98"/>
                    </a:lnTo>
                    <a:lnTo>
                      <a:pt x="0" y="127"/>
                    </a:lnTo>
                    <a:lnTo>
                      <a:pt x="0" y="211"/>
                    </a:lnTo>
                    <a:lnTo>
                      <a:pt x="24" y="225"/>
                    </a:lnTo>
                    <a:lnTo>
                      <a:pt x="24" y="24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1" name="Freeform 70"/>
              <p:cNvSpPr>
                <a:spLocks/>
              </p:cNvSpPr>
              <p:nvPr/>
            </p:nvSpPr>
            <p:spPr bwMode="auto">
              <a:xfrm>
                <a:off x="2308" y="3478"/>
                <a:ext cx="142" cy="171"/>
              </a:xfrm>
              <a:custGeom>
                <a:avLst/>
                <a:gdLst>
                  <a:gd name="T0" fmla="*/ 114 w 286"/>
                  <a:gd name="T1" fmla="*/ 30 h 342"/>
                  <a:gd name="T2" fmla="*/ 126 w 286"/>
                  <a:gd name="T3" fmla="*/ 51 h 342"/>
                  <a:gd name="T4" fmla="*/ 137 w 286"/>
                  <a:gd name="T5" fmla="*/ 55 h 342"/>
                  <a:gd name="T6" fmla="*/ 136 w 286"/>
                  <a:gd name="T7" fmla="*/ 66 h 342"/>
                  <a:gd name="T8" fmla="*/ 122 w 286"/>
                  <a:gd name="T9" fmla="*/ 67 h 342"/>
                  <a:gd name="T10" fmla="*/ 135 w 286"/>
                  <a:gd name="T11" fmla="*/ 80 h 342"/>
                  <a:gd name="T12" fmla="*/ 142 w 286"/>
                  <a:gd name="T13" fmla="*/ 93 h 342"/>
                  <a:gd name="T14" fmla="*/ 137 w 286"/>
                  <a:gd name="T15" fmla="*/ 102 h 342"/>
                  <a:gd name="T16" fmla="*/ 127 w 286"/>
                  <a:gd name="T17" fmla="*/ 102 h 342"/>
                  <a:gd name="T18" fmla="*/ 128 w 286"/>
                  <a:gd name="T19" fmla="*/ 121 h 342"/>
                  <a:gd name="T20" fmla="*/ 125 w 286"/>
                  <a:gd name="T21" fmla="*/ 139 h 342"/>
                  <a:gd name="T22" fmla="*/ 122 w 286"/>
                  <a:gd name="T23" fmla="*/ 156 h 342"/>
                  <a:gd name="T24" fmla="*/ 109 w 286"/>
                  <a:gd name="T25" fmla="*/ 161 h 342"/>
                  <a:gd name="T26" fmla="*/ 71 w 286"/>
                  <a:gd name="T27" fmla="*/ 171 h 342"/>
                  <a:gd name="T28" fmla="*/ 64 w 286"/>
                  <a:gd name="T29" fmla="*/ 162 h 342"/>
                  <a:gd name="T30" fmla="*/ 38 w 286"/>
                  <a:gd name="T31" fmla="*/ 168 h 342"/>
                  <a:gd name="T32" fmla="*/ 25 w 286"/>
                  <a:gd name="T33" fmla="*/ 154 h 342"/>
                  <a:gd name="T34" fmla="*/ 25 w 286"/>
                  <a:gd name="T35" fmla="*/ 141 h 342"/>
                  <a:gd name="T36" fmla="*/ 15 w 286"/>
                  <a:gd name="T37" fmla="*/ 141 h 342"/>
                  <a:gd name="T38" fmla="*/ 18 w 286"/>
                  <a:gd name="T39" fmla="*/ 127 h 342"/>
                  <a:gd name="T40" fmla="*/ 0 w 286"/>
                  <a:gd name="T41" fmla="*/ 129 h 342"/>
                  <a:gd name="T42" fmla="*/ 1 w 286"/>
                  <a:gd name="T43" fmla="*/ 108 h 342"/>
                  <a:gd name="T44" fmla="*/ 3 w 286"/>
                  <a:gd name="T45" fmla="*/ 94 h 342"/>
                  <a:gd name="T46" fmla="*/ 10 w 286"/>
                  <a:gd name="T47" fmla="*/ 69 h 342"/>
                  <a:gd name="T48" fmla="*/ 30 w 286"/>
                  <a:gd name="T49" fmla="*/ 70 h 342"/>
                  <a:gd name="T50" fmla="*/ 36 w 286"/>
                  <a:gd name="T51" fmla="*/ 60 h 342"/>
                  <a:gd name="T52" fmla="*/ 36 w 286"/>
                  <a:gd name="T53" fmla="*/ 38 h 342"/>
                  <a:gd name="T54" fmla="*/ 51 w 286"/>
                  <a:gd name="T55" fmla="*/ 37 h 342"/>
                  <a:gd name="T56" fmla="*/ 59 w 286"/>
                  <a:gd name="T57" fmla="*/ 25 h 342"/>
                  <a:gd name="T58" fmla="*/ 87 w 286"/>
                  <a:gd name="T59" fmla="*/ 51 h 342"/>
                  <a:gd name="T60" fmla="*/ 103 w 286"/>
                  <a:gd name="T61" fmla="*/ 55 h 342"/>
                  <a:gd name="T62" fmla="*/ 109 w 286"/>
                  <a:gd name="T63" fmla="*/ 48 h 342"/>
                  <a:gd name="T64" fmla="*/ 101 w 286"/>
                  <a:gd name="T65" fmla="*/ 18 h 342"/>
                  <a:gd name="T66" fmla="*/ 102 w 286"/>
                  <a:gd name="T67" fmla="*/ 3 h 342"/>
                  <a:gd name="T68" fmla="*/ 107 w 286"/>
                  <a:gd name="T69" fmla="*/ 0 h 342"/>
                  <a:gd name="T70" fmla="*/ 114 w 286"/>
                  <a:gd name="T71" fmla="*/ 30 h 3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
                  <a:gd name="T109" fmla="*/ 0 h 342"/>
                  <a:gd name="T110" fmla="*/ 286 w 286"/>
                  <a:gd name="T111" fmla="*/ 342 h 3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 h="342">
                    <a:moveTo>
                      <a:pt x="229" y="61"/>
                    </a:moveTo>
                    <a:lnTo>
                      <a:pt x="253" y="102"/>
                    </a:lnTo>
                    <a:lnTo>
                      <a:pt x="276" y="110"/>
                    </a:lnTo>
                    <a:lnTo>
                      <a:pt x="273" y="132"/>
                    </a:lnTo>
                    <a:lnTo>
                      <a:pt x="245" y="134"/>
                    </a:lnTo>
                    <a:lnTo>
                      <a:pt x="271" y="159"/>
                    </a:lnTo>
                    <a:lnTo>
                      <a:pt x="286" y="186"/>
                    </a:lnTo>
                    <a:lnTo>
                      <a:pt x="276" y="205"/>
                    </a:lnTo>
                    <a:lnTo>
                      <a:pt x="256" y="205"/>
                    </a:lnTo>
                    <a:lnTo>
                      <a:pt x="258" y="242"/>
                    </a:lnTo>
                    <a:lnTo>
                      <a:pt x="252" y="278"/>
                    </a:lnTo>
                    <a:lnTo>
                      <a:pt x="245" y="311"/>
                    </a:lnTo>
                    <a:lnTo>
                      <a:pt x="220" y="322"/>
                    </a:lnTo>
                    <a:lnTo>
                      <a:pt x="143" y="342"/>
                    </a:lnTo>
                    <a:lnTo>
                      <a:pt x="129" y="323"/>
                    </a:lnTo>
                    <a:lnTo>
                      <a:pt x="77" y="336"/>
                    </a:lnTo>
                    <a:lnTo>
                      <a:pt x="51" y="307"/>
                    </a:lnTo>
                    <a:lnTo>
                      <a:pt x="51" y="281"/>
                    </a:lnTo>
                    <a:lnTo>
                      <a:pt x="30" y="281"/>
                    </a:lnTo>
                    <a:lnTo>
                      <a:pt x="37" y="255"/>
                    </a:lnTo>
                    <a:lnTo>
                      <a:pt x="0" y="257"/>
                    </a:lnTo>
                    <a:lnTo>
                      <a:pt x="3" y="216"/>
                    </a:lnTo>
                    <a:lnTo>
                      <a:pt x="7" y="188"/>
                    </a:lnTo>
                    <a:lnTo>
                      <a:pt x="21" y="137"/>
                    </a:lnTo>
                    <a:lnTo>
                      <a:pt x="60" y="140"/>
                    </a:lnTo>
                    <a:lnTo>
                      <a:pt x="73" y="120"/>
                    </a:lnTo>
                    <a:lnTo>
                      <a:pt x="73" y="75"/>
                    </a:lnTo>
                    <a:lnTo>
                      <a:pt x="102" y="74"/>
                    </a:lnTo>
                    <a:lnTo>
                      <a:pt x="119" y="50"/>
                    </a:lnTo>
                    <a:lnTo>
                      <a:pt x="175" y="102"/>
                    </a:lnTo>
                    <a:lnTo>
                      <a:pt x="208" y="111"/>
                    </a:lnTo>
                    <a:lnTo>
                      <a:pt x="219" y="96"/>
                    </a:lnTo>
                    <a:lnTo>
                      <a:pt x="204" y="36"/>
                    </a:lnTo>
                    <a:lnTo>
                      <a:pt x="205" y="6"/>
                    </a:lnTo>
                    <a:lnTo>
                      <a:pt x="216" y="0"/>
                    </a:lnTo>
                    <a:lnTo>
                      <a:pt x="229" y="6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2" name="Freeform 71"/>
              <p:cNvSpPr>
                <a:spLocks/>
              </p:cNvSpPr>
              <p:nvPr/>
            </p:nvSpPr>
            <p:spPr bwMode="auto">
              <a:xfrm>
                <a:off x="2356" y="3765"/>
                <a:ext cx="76" cy="67"/>
              </a:xfrm>
              <a:custGeom>
                <a:avLst/>
                <a:gdLst>
                  <a:gd name="T0" fmla="*/ 43 w 153"/>
                  <a:gd name="T1" fmla="*/ 62 h 135"/>
                  <a:gd name="T2" fmla="*/ 46 w 153"/>
                  <a:gd name="T3" fmla="*/ 61 h 135"/>
                  <a:gd name="T4" fmla="*/ 48 w 153"/>
                  <a:gd name="T5" fmla="*/ 58 h 135"/>
                  <a:gd name="T6" fmla="*/ 49 w 153"/>
                  <a:gd name="T7" fmla="*/ 56 h 135"/>
                  <a:gd name="T8" fmla="*/ 59 w 153"/>
                  <a:gd name="T9" fmla="*/ 52 h 135"/>
                  <a:gd name="T10" fmla="*/ 59 w 153"/>
                  <a:gd name="T11" fmla="*/ 50 h 135"/>
                  <a:gd name="T12" fmla="*/ 63 w 153"/>
                  <a:gd name="T13" fmla="*/ 47 h 135"/>
                  <a:gd name="T14" fmla="*/ 64 w 153"/>
                  <a:gd name="T15" fmla="*/ 47 h 135"/>
                  <a:gd name="T16" fmla="*/ 67 w 153"/>
                  <a:gd name="T17" fmla="*/ 47 h 135"/>
                  <a:gd name="T18" fmla="*/ 68 w 153"/>
                  <a:gd name="T19" fmla="*/ 45 h 135"/>
                  <a:gd name="T20" fmla="*/ 68 w 153"/>
                  <a:gd name="T21" fmla="*/ 43 h 135"/>
                  <a:gd name="T22" fmla="*/ 72 w 153"/>
                  <a:gd name="T23" fmla="*/ 42 h 135"/>
                  <a:gd name="T24" fmla="*/ 76 w 153"/>
                  <a:gd name="T25" fmla="*/ 40 h 135"/>
                  <a:gd name="T26" fmla="*/ 75 w 153"/>
                  <a:gd name="T27" fmla="*/ 34 h 135"/>
                  <a:gd name="T28" fmla="*/ 73 w 153"/>
                  <a:gd name="T29" fmla="*/ 30 h 135"/>
                  <a:gd name="T30" fmla="*/ 68 w 153"/>
                  <a:gd name="T31" fmla="*/ 28 h 135"/>
                  <a:gd name="T32" fmla="*/ 67 w 153"/>
                  <a:gd name="T33" fmla="*/ 22 h 135"/>
                  <a:gd name="T34" fmla="*/ 66 w 153"/>
                  <a:gd name="T35" fmla="*/ 20 h 135"/>
                  <a:gd name="T36" fmla="*/ 67 w 153"/>
                  <a:gd name="T37" fmla="*/ 11 h 135"/>
                  <a:gd name="T38" fmla="*/ 67 w 153"/>
                  <a:gd name="T39" fmla="*/ 9 h 135"/>
                  <a:gd name="T40" fmla="*/ 61 w 153"/>
                  <a:gd name="T41" fmla="*/ 6 h 135"/>
                  <a:gd name="T42" fmla="*/ 56 w 153"/>
                  <a:gd name="T43" fmla="*/ 0 h 135"/>
                  <a:gd name="T44" fmla="*/ 52 w 153"/>
                  <a:gd name="T45" fmla="*/ 2 h 135"/>
                  <a:gd name="T46" fmla="*/ 50 w 153"/>
                  <a:gd name="T47" fmla="*/ 0 h 135"/>
                  <a:gd name="T48" fmla="*/ 43 w 153"/>
                  <a:gd name="T49" fmla="*/ 7 h 135"/>
                  <a:gd name="T50" fmla="*/ 35 w 153"/>
                  <a:gd name="T51" fmla="*/ 6 h 135"/>
                  <a:gd name="T52" fmla="*/ 34 w 153"/>
                  <a:gd name="T53" fmla="*/ 7 h 135"/>
                  <a:gd name="T54" fmla="*/ 31 w 153"/>
                  <a:gd name="T55" fmla="*/ 7 h 135"/>
                  <a:gd name="T56" fmla="*/ 31 w 153"/>
                  <a:gd name="T57" fmla="*/ 5 h 135"/>
                  <a:gd name="T58" fmla="*/ 29 w 153"/>
                  <a:gd name="T59" fmla="*/ 2 h 135"/>
                  <a:gd name="T60" fmla="*/ 27 w 153"/>
                  <a:gd name="T61" fmla="*/ 2 h 135"/>
                  <a:gd name="T62" fmla="*/ 23 w 153"/>
                  <a:gd name="T63" fmla="*/ 4 h 135"/>
                  <a:gd name="T64" fmla="*/ 24 w 153"/>
                  <a:gd name="T65" fmla="*/ 6 h 135"/>
                  <a:gd name="T66" fmla="*/ 22 w 153"/>
                  <a:gd name="T67" fmla="*/ 7 h 135"/>
                  <a:gd name="T68" fmla="*/ 20 w 153"/>
                  <a:gd name="T69" fmla="*/ 12 h 135"/>
                  <a:gd name="T70" fmla="*/ 19 w 153"/>
                  <a:gd name="T71" fmla="*/ 18 h 135"/>
                  <a:gd name="T72" fmla="*/ 13 w 153"/>
                  <a:gd name="T73" fmla="*/ 19 h 135"/>
                  <a:gd name="T74" fmla="*/ 10 w 153"/>
                  <a:gd name="T75" fmla="*/ 20 h 135"/>
                  <a:gd name="T76" fmla="*/ 5 w 153"/>
                  <a:gd name="T77" fmla="*/ 20 h 135"/>
                  <a:gd name="T78" fmla="*/ 7 w 153"/>
                  <a:gd name="T79" fmla="*/ 29 h 135"/>
                  <a:gd name="T80" fmla="*/ 7 w 153"/>
                  <a:gd name="T81" fmla="*/ 35 h 135"/>
                  <a:gd name="T82" fmla="*/ 5 w 153"/>
                  <a:gd name="T83" fmla="*/ 39 h 135"/>
                  <a:gd name="T84" fmla="*/ 7 w 153"/>
                  <a:gd name="T85" fmla="*/ 41 h 135"/>
                  <a:gd name="T86" fmla="*/ 5 w 153"/>
                  <a:gd name="T87" fmla="*/ 42 h 135"/>
                  <a:gd name="T88" fmla="*/ 1 w 153"/>
                  <a:gd name="T89" fmla="*/ 43 h 135"/>
                  <a:gd name="T90" fmla="*/ 2 w 153"/>
                  <a:gd name="T91" fmla="*/ 45 h 135"/>
                  <a:gd name="T92" fmla="*/ 0 w 153"/>
                  <a:gd name="T93" fmla="*/ 48 h 135"/>
                  <a:gd name="T94" fmla="*/ 7 w 153"/>
                  <a:gd name="T95" fmla="*/ 57 h 135"/>
                  <a:gd name="T96" fmla="*/ 8 w 153"/>
                  <a:gd name="T97" fmla="*/ 59 h 135"/>
                  <a:gd name="T98" fmla="*/ 8 w 153"/>
                  <a:gd name="T99" fmla="*/ 62 h 135"/>
                  <a:gd name="T100" fmla="*/ 14 w 153"/>
                  <a:gd name="T101" fmla="*/ 63 h 135"/>
                  <a:gd name="T102" fmla="*/ 19 w 153"/>
                  <a:gd name="T103" fmla="*/ 63 h 135"/>
                  <a:gd name="T104" fmla="*/ 22 w 153"/>
                  <a:gd name="T105" fmla="*/ 63 h 135"/>
                  <a:gd name="T106" fmla="*/ 24 w 153"/>
                  <a:gd name="T107" fmla="*/ 66 h 135"/>
                  <a:gd name="T108" fmla="*/ 28 w 153"/>
                  <a:gd name="T109" fmla="*/ 67 h 135"/>
                  <a:gd name="T110" fmla="*/ 31 w 153"/>
                  <a:gd name="T111" fmla="*/ 64 h 135"/>
                  <a:gd name="T112" fmla="*/ 34 w 153"/>
                  <a:gd name="T113" fmla="*/ 64 h 135"/>
                  <a:gd name="T114" fmla="*/ 38 w 153"/>
                  <a:gd name="T115" fmla="*/ 64 h 135"/>
                  <a:gd name="T116" fmla="*/ 40 w 153"/>
                  <a:gd name="T117" fmla="*/ 64 h 135"/>
                  <a:gd name="T118" fmla="*/ 43 w 153"/>
                  <a:gd name="T119" fmla="*/ 62 h 1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35"/>
                  <a:gd name="T182" fmla="*/ 153 w 153"/>
                  <a:gd name="T183" fmla="*/ 135 h 1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35">
                    <a:moveTo>
                      <a:pt x="86" y="124"/>
                    </a:moveTo>
                    <a:lnTo>
                      <a:pt x="93" y="123"/>
                    </a:lnTo>
                    <a:lnTo>
                      <a:pt x="96" y="117"/>
                    </a:lnTo>
                    <a:lnTo>
                      <a:pt x="99" y="112"/>
                    </a:lnTo>
                    <a:lnTo>
                      <a:pt x="118" y="105"/>
                    </a:lnTo>
                    <a:lnTo>
                      <a:pt x="118" y="101"/>
                    </a:lnTo>
                    <a:lnTo>
                      <a:pt x="126" y="94"/>
                    </a:lnTo>
                    <a:lnTo>
                      <a:pt x="129" y="95"/>
                    </a:lnTo>
                    <a:lnTo>
                      <a:pt x="134" y="95"/>
                    </a:lnTo>
                    <a:lnTo>
                      <a:pt x="136" y="91"/>
                    </a:lnTo>
                    <a:lnTo>
                      <a:pt x="136" y="86"/>
                    </a:lnTo>
                    <a:lnTo>
                      <a:pt x="144" y="85"/>
                    </a:lnTo>
                    <a:lnTo>
                      <a:pt x="153" y="80"/>
                    </a:lnTo>
                    <a:lnTo>
                      <a:pt x="150" y="69"/>
                    </a:lnTo>
                    <a:lnTo>
                      <a:pt x="146" y="60"/>
                    </a:lnTo>
                    <a:lnTo>
                      <a:pt x="137" y="56"/>
                    </a:lnTo>
                    <a:lnTo>
                      <a:pt x="135" y="45"/>
                    </a:lnTo>
                    <a:lnTo>
                      <a:pt x="132" y="41"/>
                    </a:lnTo>
                    <a:lnTo>
                      <a:pt x="135" y="23"/>
                    </a:lnTo>
                    <a:lnTo>
                      <a:pt x="134" y="19"/>
                    </a:lnTo>
                    <a:lnTo>
                      <a:pt x="122" y="13"/>
                    </a:lnTo>
                    <a:lnTo>
                      <a:pt x="113" y="0"/>
                    </a:lnTo>
                    <a:lnTo>
                      <a:pt x="104" y="4"/>
                    </a:lnTo>
                    <a:lnTo>
                      <a:pt x="101" y="0"/>
                    </a:lnTo>
                    <a:lnTo>
                      <a:pt x="87" y="14"/>
                    </a:lnTo>
                    <a:lnTo>
                      <a:pt x="71" y="13"/>
                    </a:lnTo>
                    <a:lnTo>
                      <a:pt x="68" y="15"/>
                    </a:lnTo>
                    <a:lnTo>
                      <a:pt x="63" y="15"/>
                    </a:lnTo>
                    <a:lnTo>
                      <a:pt x="63" y="10"/>
                    </a:lnTo>
                    <a:lnTo>
                      <a:pt x="59" y="5"/>
                    </a:lnTo>
                    <a:lnTo>
                      <a:pt x="54" y="5"/>
                    </a:lnTo>
                    <a:lnTo>
                      <a:pt x="47" y="8"/>
                    </a:lnTo>
                    <a:lnTo>
                      <a:pt x="48" y="12"/>
                    </a:lnTo>
                    <a:lnTo>
                      <a:pt x="44" y="15"/>
                    </a:lnTo>
                    <a:lnTo>
                      <a:pt x="40" y="24"/>
                    </a:lnTo>
                    <a:lnTo>
                      <a:pt x="38" y="37"/>
                    </a:lnTo>
                    <a:lnTo>
                      <a:pt x="26" y="38"/>
                    </a:lnTo>
                    <a:lnTo>
                      <a:pt x="21" y="40"/>
                    </a:lnTo>
                    <a:lnTo>
                      <a:pt x="11" y="40"/>
                    </a:lnTo>
                    <a:lnTo>
                      <a:pt x="14" y="59"/>
                    </a:lnTo>
                    <a:lnTo>
                      <a:pt x="14" y="71"/>
                    </a:lnTo>
                    <a:lnTo>
                      <a:pt x="11" y="78"/>
                    </a:lnTo>
                    <a:lnTo>
                      <a:pt x="14" y="82"/>
                    </a:lnTo>
                    <a:lnTo>
                      <a:pt x="10" y="85"/>
                    </a:lnTo>
                    <a:lnTo>
                      <a:pt x="2" y="87"/>
                    </a:lnTo>
                    <a:lnTo>
                      <a:pt x="4" y="91"/>
                    </a:lnTo>
                    <a:lnTo>
                      <a:pt x="0" y="96"/>
                    </a:lnTo>
                    <a:lnTo>
                      <a:pt x="15" y="114"/>
                    </a:lnTo>
                    <a:lnTo>
                      <a:pt x="16" y="119"/>
                    </a:lnTo>
                    <a:lnTo>
                      <a:pt x="16" y="124"/>
                    </a:lnTo>
                    <a:lnTo>
                      <a:pt x="29" y="126"/>
                    </a:lnTo>
                    <a:lnTo>
                      <a:pt x="38" y="127"/>
                    </a:lnTo>
                    <a:lnTo>
                      <a:pt x="44" y="126"/>
                    </a:lnTo>
                    <a:lnTo>
                      <a:pt x="48" y="133"/>
                    </a:lnTo>
                    <a:lnTo>
                      <a:pt x="57" y="135"/>
                    </a:lnTo>
                    <a:lnTo>
                      <a:pt x="63" y="129"/>
                    </a:lnTo>
                    <a:lnTo>
                      <a:pt x="69" y="128"/>
                    </a:lnTo>
                    <a:lnTo>
                      <a:pt x="76" y="129"/>
                    </a:lnTo>
                    <a:lnTo>
                      <a:pt x="81" y="129"/>
                    </a:lnTo>
                    <a:lnTo>
                      <a:pt x="86" y="12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3" name="Freeform 72"/>
              <p:cNvSpPr>
                <a:spLocks/>
              </p:cNvSpPr>
              <p:nvPr/>
            </p:nvSpPr>
            <p:spPr bwMode="auto">
              <a:xfrm>
                <a:off x="2383" y="3795"/>
                <a:ext cx="87" cy="63"/>
              </a:xfrm>
              <a:custGeom>
                <a:avLst/>
                <a:gdLst>
                  <a:gd name="T0" fmla="*/ 78 w 174"/>
                  <a:gd name="T1" fmla="*/ 11 h 126"/>
                  <a:gd name="T2" fmla="*/ 87 w 174"/>
                  <a:gd name="T3" fmla="*/ 5 h 126"/>
                  <a:gd name="T4" fmla="*/ 81 w 174"/>
                  <a:gd name="T5" fmla="*/ 4 h 126"/>
                  <a:gd name="T6" fmla="*/ 78 w 174"/>
                  <a:gd name="T7" fmla="*/ 2 h 126"/>
                  <a:gd name="T8" fmla="*/ 75 w 174"/>
                  <a:gd name="T9" fmla="*/ 3 h 126"/>
                  <a:gd name="T10" fmla="*/ 72 w 174"/>
                  <a:gd name="T11" fmla="*/ 0 h 126"/>
                  <a:gd name="T12" fmla="*/ 68 w 174"/>
                  <a:gd name="T13" fmla="*/ 0 h 126"/>
                  <a:gd name="T14" fmla="*/ 58 w 174"/>
                  <a:gd name="T15" fmla="*/ 1 h 126"/>
                  <a:gd name="T16" fmla="*/ 58 w 174"/>
                  <a:gd name="T17" fmla="*/ 6 h 126"/>
                  <a:gd name="T18" fmla="*/ 56 w 174"/>
                  <a:gd name="T19" fmla="*/ 12 h 126"/>
                  <a:gd name="T20" fmla="*/ 51 w 174"/>
                  <a:gd name="T21" fmla="*/ 13 h 126"/>
                  <a:gd name="T22" fmla="*/ 49 w 174"/>
                  <a:gd name="T23" fmla="*/ 10 h 126"/>
                  <a:gd name="T24" fmla="*/ 41 w 174"/>
                  <a:gd name="T25" fmla="*/ 13 h 126"/>
                  <a:gd name="T26" fmla="*/ 40 w 174"/>
                  <a:gd name="T27" fmla="*/ 18 h 126"/>
                  <a:gd name="T28" fmla="*/ 36 w 174"/>
                  <a:gd name="T29" fmla="*/ 17 h 126"/>
                  <a:gd name="T30" fmla="*/ 32 w 174"/>
                  <a:gd name="T31" fmla="*/ 23 h 126"/>
                  <a:gd name="T32" fmla="*/ 21 w 174"/>
                  <a:gd name="T33" fmla="*/ 29 h 126"/>
                  <a:gd name="T34" fmla="*/ 16 w 174"/>
                  <a:gd name="T35" fmla="*/ 32 h 126"/>
                  <a:gd name="T36" fmla="*/ 11 w 174"/>
                  <a:gd name="T37" fmla="*/ 35 h 126"/>
                  <a:gd name="T38" fmla="*/ 5 w 174"/>
                  <a:gd name="T39" fmla="*/ 35 h 126"/>
                  <a:gd name="T40" fmla="*/ 3 w 174"/>
                  <a:gd name="T41" fmla="*/ 46 h 126"/>
                  <a:gd name="T42" fmla="*/ 2 w 174"/>
                  <a:gd name="T43" fmla="*/ 54 h 126"/>
                  <a:gd name="T44" fmla="*/ 5 w 174"/>
                  <a:gd name="T45" fmla="*/ 56 h 126"/>
                  <a:gd name="T46" fmla="*/ 7 w 174"/>
                  <a:gd name="T47" fmla="*/ 57 h 126"/>
                  <a:gd name="T48" fmla="*/ 12 w 174"/>
                  <a:gd name="T49" fmla="*/ 56 h 126"/>
                  <a:gd name="T50" fmla="*/ 12 w 174"/>
                  <a:gd name="T51" fmla="*/ 62 h 126"/>
                  <a:gd name="T52" fmla="*/ 18 w 174"/>
                  <a:gd name="T53" fmla="*/ 59 h 126"/>
                  <a:gd name="T54" fmla="*/ 18 w 174"/>
                  <a:gd name="T55" fmla="*/ 56 h 126"/>
                  <a:gd name="T56" fmla="*/ 23 w 174"/>
                  <a:gd name="T57" fmla="*/ 57 h 126"/>
                  <a:gd name="T58" fmla="*/ 28 w 174"/>
                  <a:gd name="T59" fmla="*/ 54 h 126"/>
                  <a:gd name="T60" fmla="*/ 28 w 174"/>
                  <a:gd name="T61" fmla="*/ 49 h 126"/>
                  <a:gd name="T62" fmla="*/ 24 w 174"/>
                  <a:gd name="T63" fmla="*/ 48 h 126"/>
                  <a:gd name="T64" fmla="*/ 28 w 174"/>
                  <a:gd name="T65" fmla="*/ 45 h 126"/>
                  <a:gd name="T66" fmla="*/ 31 w 174"/>
                  <a:gd name="T67" fmla="*/ 48 h 126"/>
                  <a:gd name="T68" fmla="*/ 35 w 174"/>
                  <a:gd name="T69" fmla="*/ 47 h 126"/>
                  <a:gd name="T70" fmla="*/ 39 w 174"/>
                  <a:gd name="T71" fmla="*/ 48 h 126"/>
                  <a:gd name="T72" fmla="*/ 43 w 174"/>
                  <a:gd name="T73" fmla="*/ 48 h 126"/>
                  <a:gd name="T74" fmla="*/ 46 w 174"/>
                  <a:gd name="T75" fmla="*/ 41 h 126"/>
                  <a:gd name="T76" fmla="*/ 50 w 174"/>
                  <a:gd name="T77" fmla="*/ 38 h 126"/>
                  <a:gd name="T78" fmla="*/ 55 w 174"/>
                  <a:gd name="T79" fmla="*/ 32 h 126"/>
                  <a:gd name="T80" fmla="*/ 63 w 174"/>
                  <a:gd name="T81" fmla="*/ 23 h 126"/>
                  <a:gd name="T82" fmla="*/ 68 w 174"/>
                  <a:gd name="T83" fmla="*/ 20 h 1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4"/>
                  <a:gd name="T127" fmla="*/ 0 h 126"/>
                  <a:gd name="T128" fmla="*/ 174 w 174"/>
                  <a:gd name="T129" fmla="*/ 126 h 1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4" h="126">
                    <a:moveTo>
                      <a:pt x="146" y="30"/>
                    </a:moveTo>
                    <a:lnTo>
                      <a:pt x="155" y="22"/>
                    </a:lnTo>
                    <a:lnTo>
                      <a:pt x="162" y="18"/>
                    </a:lnTo>
                    <a:lnTo>
                      <a:pt x="174" y="9"/>
                    </a:lnTo>
                    <a:lnTo>
                      <a:pt x="168" y="3"/>
                    </a:lnTo>
                    <a:lnTo>
                      <a:pt x="161" y="8"/>
                    </a:lnTo>
                    <a:lnTo>
                      <a:pt x="159" y="8"/>
                    </a:lnTo>
                    <a:lnTo>
                      <a:pt x="156" y="4"/>
                    </a:lnTo>
                    <a:lnTo>
                      <a:pt x="155" y="3"/>
                    </a:lnTo>
                    <a:lnTo>
                      <a:pt x="150" y="5"/>
                    </a:lnTo>
                    <a:lnTo>
                      <a:pt x="147" y="0"/>
                    </a:lnTo>
                    <a:lnTo>
                      <a:pt x="143" y="0"/>
                    </a:lnTo>
                    <a:lnTo>
                      <a:pt x="140" y="3"/>
                    </a:lnTo>
                    <a:lnTo>
                      <a:pt x="136" y="0"/>
                    </a:lnTo>
                    <a:lnTo>
                      <a:pt x="126" y="3"/>
                    </a:lnTo>
                    <a:lnTo>
                      <a:pt x="117" y="2"/>
                    </a:lnTo>
                    <a:lnTo>
                      <a:pt x="114" y="8"/>
                    </a:lnTo>
                    <a:lnTo>
                      <a:pt x="116" y="12"/>
                    </a:lnTo>
                    <a:lnTo>
                      <a:pt x="116" y="14"/>
                    </a:lnTo>
                    <a:lnTo>
                      <a:pt x="112" y="23"/>
                    </a:lnTo>
                    <a:lnTo>
                      <a:pt x="107" y="27"/>
                    </a:lnTo>
                    <a:lnTo>
                      <a:pt x="102" y="26"/>
                    </a:lnTo>
                    <a:lnTo>
                      <a:pt x="102" y="21"/>
                    </a:lnTo>
                    <a:lnTo>
                      <a:pt x="99" y="20"/>
                    </a:lnTo>
                    <a:lnTo>
                      <a:pt x="90" y="25"/>
                    </a:lnTo>
                    <a:lnTo>
                      <a:pt x="82" y="26"/>
                    </a:lnTo>
                    <a:lnTo>
                      <a:pt x="82" y="31"/>
                    </a:lnTo>
                    <a:lnTo>
                      <a:pt x="80" y="35"/>
                    </a:lnTo>
                    <a:lnTo>
                      <a:pt x="75" y="35"/>
                    </a:lnTo>
                    <a:lnTo>
                      <a:pt x="72" y="34"/>
                    </a:lnTo>
                    <a:lnTo>
                      <a:pt x="64" y="41"/>
                    </a:lnTo>
                    <a:lnTo>
                      <a:pt x="64" y="45"/>
                    </a:lnTo>
                    <a:lnTo>
                      <a:pt x="45" y="52"/>
                    </a:lnTo>
                    <a:lnTo>
                      <a:pt x="42" y="57"/>
                    </a:lnTo>
                    <a:lnTo>
                      <a:pt x="39" y="63"/>
                    </a:lnTo>
                    <a:lnTo>
                      <a:pt x="32" y="64"/>
                    </a:lnTo>
                    <a:lnTo>
                      <a:pt x="27" y="69"/>
                    </a:lnTo>
                    <a:lnTo>
                      <a:pt x="22" y="69"/>
                    </a:lnTo>
                    <a:lnTo>
                      <a:pt x="15" y="68"/>
                    </a:lnTo>
                    <a:lnTo>
                      <a:pt x="9" y="69"/>
                    </a:lnTo>
                    <a:lnTo>
                      <a:pt x="3" y="75"/>
                    </a:lnTo>
                    <a:lnTo>
                      <a:pt x="5" y="91"/>
                    </a:lnTo>
                    <a:lnTo>
                      <a:pt x="0" y="99"/>
                    </a:lnTo>
                    <a:lnTo>
                      <a:pt x="4" y="107"/>
                    </a:lnTo>
                    <a:lnTo>
                      <a:pt x="8" y="104"/>
                    </a:lnTo>
                    <a:lnTo>
                      <a:pt x="9" y="112"/>
                    </a:lnTo>
                    <a:lnTo>
                      <a:pt x="10" y="114"/>
                    </a:lnTo>
                    <a:lnTo>
                      <a:pt x="15" y="114"/>
                    </a:lnTo>
                    <a:lnTo>
                      <a:pt x="22" y="109"/>
                    </a:lnTo>
                    <a:lnTo>
                      <a:pt x="24" y="112"/>
                    </a:lnTo>
                    <a:lnTo>
                      <a:pt x="24" y="116"/>
                    </a:lnTo>
                    <a:lnTo>
                      <a:pt x="24" y="123"/>
                    </a:lnTo>
                    <a:lnTo>
                      <a:pt x="30" y="126"/>
                    </a:lnTo>
                    <a:lnTo>
                      <a:pt x="35" y="118"/>
                    </a:lnTo>
                    <a:lnTo>
                      <a:pt x="33" y="114"/>
                    </a:lnTo>
                    <a:lnTo>
                      <a:pt x="35" y="111"/>
                    </a:lnTo>
                    <a:lnTo>
                      <a:pt x="41" y="111"/>
                    </a:lnTo>
                    <a:lnTo>
                      <a:pt x="46" y="113"/>
                    </a:lnTo>
                    <a:lnTo>
                      <a:pt x="53" y="111"/>
                    </a:lnTo>
                    <a:lnTo>
                      <a:pt x="57" y="108"/>
                    </a:lnTo>
                    <a:lnTo>
                      <a:pt x="59" y="103"/>
                    </a:lnTo>
                    <a:lnTo>
                      <a:pt x="57" y="98"/>
                    </a:lnTo>
                    <a:lnTo>
                      <a:pt x="52" y="96"/>
                    </a:lnTo>
                    <a:lnTo>
                      <a:pt x="48" y="95"/>
                    </a:lnTo>
                    <a:lnTo>
                      <a:pt x="51" y="90"/>
                    </a:lnTo>
                    <a:lnTo>
                      <a:pt x="56" y="90"/>
                    </a:lnTo>
                    <a:lnTo>
                      <a:pt x="59" y="94"/>
                    </a:lnTo>
                    <a:lnTo>
                      <a:pt x="62" y="95"/>
                    </a:lnTo>
                    <a:lnTo>
                      <a:pt x="65" y="94"/>
                    </a:lnTo>
                    <a:lnTo>
                      <a:pt x="70" y="94"/>
                    </a:lnTo>
                    <a:lnTo>
                      <a:pt x="72" y="98"/>
                    </a:lnTo>
                    <a:lnTo>
                      <a:pt x="77" y="96"/>
                    </a:lnTo>
                    <a:lnTo>
                      <a:pt x="81" y="98"/>
                    </a:lnTo>
                    <a:lnTo>
                      <a:pt x="86" y="96"/>
                    </a:lnTo>
                    <a:lnTo>
                      <a:pt x="93" y="85"/>
                    </a:lnTo>
                    <a:lnTo>
                      <a:pt x="92" y="81"/>
                    </a:lnTo>
                    <a:lnTo>
                      <a:pt x="94" y="78"/>
                    </a:lnTo>
                    <a:lnTo>
                      <a:pt x="101" y="76"/>
                    </a:lnTo>
                    <a:lnTo>
                      <a:pt x="106" y="71"/>
                    </a:lnTo>
                    <a:lnTo>
                      <a:pt x="111" y="63"/>
                    </a:lnTo>
                    <a:lnTo>
                      <a:pt x="113" y="61"/>
                    </a:lnTo>
                    <a:lnTo>
                      <a:pt x="126" y="45"/>
                    </a:lnTo>
                    <a:lnTo>
                      <a:pt x="132" y="44"/>
                    </a:lnTo>
                    <a:lnTo>
                      <a:pt x="135" y="39"/>
                    </a:lnTo>
                    <a:lnTo>
                      <a:pt x="146" y="3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4" name="Freeform 73"/>
              <p:cNvSpPr>
                <a:spLocks/>
              </p:cNvSpPr>
              <p:nvPr/>
            </p:nvSpPr>
            <p:spPr bwMode="auto">
              <a:xfrm>
                <a:off x="2446" y="3805"/>
                <a:ext cx="28" cy="47"/>
              </a:xfrm>
              <a:custGeom>
                <a:avLst/>
                <a:gdLst>
                  <a:gd name="T0" fmla="*/ 11 w 57"/>
                  <a:gd name="T1" fmla="*/ 38 h 94"/>
                  <a:gd name="T2" fmla="*/ 13 w 57"/>
                  <a:gd name="T3" fmla="*/ 38 h 94"/>
                  <a:gd name="T4" fmla="*/ 14 w 57"/>
                  <a:gd name="T5" fmla="*/ 37 h 94"/>
                  <a:gd name="T6" fmla="*/ 14 w 57"/>
                  <a:gd name="T7" fmla="*/ 32 h 94"/>
                  <a:gd name="T8" fmla="*/ 13 w 57"/>
                  <a:gd name="T9" fmla="*/ 27 h 94"/>
                  <a:gd name="T10" fmla="*/ 14 w 57"/>
                  <a:gd name="T11" fmla="*/ 24 h 94"/>
                  <a:gd name="T12" fmla="*/ 16 w 57"/>
                  <a:gd name="T13" fmla="*/ 24 h 94"/>
                  <a:gd name="T14" fmla="*/ 17 w 57"/>
                  <a:gd name="T15" fmla="*/ 24 h 94"/>
                  <a:gd name="T16" fmla="*/ 20 w 57"/>
                  <a:gd name="T17" fmla="*/ 22 h 94"/>
                  <a:gd name="T18" fmla="*/ 22 w 57"/>
                  <a:gd name="T19" fmla="*/ 19 h 94"/>
                  <a:gd name="T20" fmla="*/ 24 w 57"/>
                  <a:gd name="T21" fmla="*/ 14 h 94"/>
                  <a:gd name="T22" fmla="*/ 26 w 57"/>
                  <a:gd name="T23" fmla="*/ 12 h 94"/>
                  <a:gd name="T24" fmla="*/ 28 w 57"/>
                  <a:gd name="T25" fmla="*/ 11 h 94"/>
                  <a:gd name="T26" fmla="*/ 28 w 57"/>
                  <a:gd name="T27" fmla="*/ 10 h 94"/>
                  <a:gd name="T28" fmla="*/ 26 w 57"/>
                  <a:gd name="T29" fmla="*/ 8 h 94"/>
                  <a:gd name="T30" fmla="*/ 26 w 57"/>
                  <a:gd name="T31" fmla="*/ 4 h 94"/>
                  <a:gd name="T32" fmla="*/ 24 w 57"/>
                  <a:gd name="T33" fmla="*/ 4 h 94"/>
                  <a:gd name="T34" fmla="*/ 23 w 57"/>
                  <a:gd name="T35" fmla="*/ 3 h 94"/>
                  <a:gd name="T36" fmla="*/ 25 w 57"/>
                  <a:gd name="T37" fmla="*/ 1 h 94"/>
                  <a:gd name="T38" fmla="*/ 23 w 57"/>
                  <a:gd name="T39" fmla="*/ 0 h 94"/>
                  <a:gd name="T40" fmla="*/ 21 w 57"/>
                  <a:gd name="T41" fmla="*/ 1 h 94"/>
                  <a:gd name="T42" fmla="*/ 19 w 57"/>
                  <a:gd name="T43" fmla="*/ 3 h 94"/>
                  <a:gd name="T44" fmla="*/ 12 w 57"/>
                  <a:gd name="T45" fmla="*/ 9 h 94"/>
                  <a:gd name="T46" fmla="*/ 11 w 57"/>
                  <a:gd name="T47" fmla="*/ 12 h 94"/>
                  <a:gd name="T48" fmla="*/ 8 w 57"/>
                  <a:gd name="T49" fmla="*/ 14 h 94"/>
                  <a:gd name="T50" fmla="*/ 8 w 57"/>
                  <a:gd name="T51" fmla="*/ 16 h 94"/>
                  <a:gd name="T52" fmla="*/ 8 w 57"/>
                  <a:gd name="T53" fmla="*/ 19 h 94"/>
                  <a:gd name="T54" fmla="*/ 6 w 57"/>
                  <a:gd name="T55" fmla="*/ 21 h 94"/>
                  <a:gd name="T56" fmla="*/ 6 w 57"/>
                  <a:gd name="T57" fmla="*/ 22 h 94"/>
                  <a:gd name="T58" fmla="*/ 9 w 57"/>
                  <a:gd name="T59" fmla="*/ 22 h 94"/>
                  <a:gd name="T60" fmla="*/ 10 w 57"/>
                  <a:gd name="T61" fmla="*/ 22 h 94"/>
                  <a:gd name="T62" fmla="*/ 9 w 57"/>
                  <a:gd name="T63" fmla="*/ 24 h 94"/>
                  <a:gd name="T64" fmla="*/ 8 w 57"/>
                  <a:gd name="T65" fmla="*/ 28 h 94"/>
                  <a:gd name="T66" fmla="*/ 5 w 57"/>
                  <a:gd name="T67" fmla="*/ 26 h 94"/>
                  <a:gd name="T68" fmla="*/ 5 w 57"/>
                  <a:gd name="T69" fmla="*/ 24 h 94"/>
                  <a:gd name="T70" fmla="*/ 3 w 57"/>
                  <a:gd name="T71" fmla="*/ 24 h 94"/>
                  <a:gd name="T72" fmla="*/ 1 w 57"/>
                  <a:gd name="T73" fmla="*/ 24 h 94"/>
                  <a:gd name="T74" fmla="*/ 0 w 57"/>
                  <a:gd name="T75" fmla="*/ 28 h 94"/>
                  <a:gd name="T76" fmla="*/ 1 w 57"/>
                  <a:gd name="T77" fmla="*/ 29 h 94"/>
                  <a:gd name="T78" fmla="*/ 2 w 57"/>
                  <a:gd name="T79" fmla="*/ 30 h 94"/>
                  <a:gd name="T80" fmla="*/ 2 w 57"/>
                  <a:gd name="T81" fmla="*/ 35 h 94"/>
                  <a:gd name="T82" fmla="*/ 2 w 57"/>
                  <a:gd name="T83" fmla="*/ 37 h 94"/>
                  <a:gd name="T84" fmla="*/ 5 w 57"/>
                  <a:gd name="T85" fmla="*/ 39 h 94"/>
                  <a:gd name="T86" fmla="*/ 6 w 57"/>
                  <a:gd name="T87" fmla="*/ 42 h 94"/>
                  <a:gd name="T88" fmla="*/ 5 w 57"/>
                  <a:gd name="T89" fmla="*/ 46 h 94"/>
                  <a:gd name="T90" fmla="*/ 6 w 57"/>
                  <a:gd name="T91" fmla="*/ 47 h 94"/>
                  <a:gd name="T92" fmla="*/ 8 w 57"/>
                  <a:gd name="T93" fmla="*/ 47 h 94"/>
                  <a:gd name="T94" fmla="*/ 10 w 57"/>
                  <a:gd name="T95" fmla="*/ 44 h 94"/>
                  <a:gd name="T96" fmla="*/ 10 w 57"/>
                  <a:gd name="T97" fmla="*/ 40 h 94"/>
                  <a:gd name="T98" fmla="*/ 11 w 57"/>
                  <a:gd name="T99" fmla="*/ 38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94"/>
                  <a:gd name="T152" fmla="*/ 57 w 57"/>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94">
                    <a:moveTo>
                      <a:pt x="23" y="75"/>
                    </a:moveTo>
                    <a:lnTo>
                      <a:pt x="27" y="75"/>
                    </a:lnTo>
                    <a:lnTo>
                      <a:pt x="29" y="73"/>
                    </a:lnTo>
                    <a:lnTo>
                      <a:pt x="29" y="64"/>
                    </a:lnTo>
                    <a:lnTo>
                      <a:pt x="27" y="55"/>
                    </a:lnTo>
                    <a:lnTo>
                      <a:pt x="28" y="48"/>
                    </a:lnTo>
                    <a:lnTo>
                      <a:pt x="32" y="47"/>
                    </a:lnTo>
                    <a:lnTo>
                      <a:pt x="35" y="47"/>
                    </a:lnTo>
                    <a:lnTo>
                      <a:pt x="41" y="44"/>
                    </a:lnTo>
                    <a:lnTo>
                      <a:pt x="44" y="37"/>
                    </a:lnTo>
                    <a:lnTo>
                      <a:pt x="48" y="28"/>
                    </a:lnTo>
                    <a:lnTo>
                      <a:pt x="52" y="23"/>
                    </a:lnTo>
                    <a:lnTo>
                      <a:pt x="57" y="21"/>
                    </a:lnTo>
                    <a:lnTo>
                      <a:pt x="57" y="19"/>
                    </a:lnTo>
                    <a:lnTo>
                      <a:pt x="53" y="16"/>
                    </a:lnTo>
                    <a:lnTo>
                      <a:pt x="53" y="8"/>
                    </a:lnTo>
                    <a:lnTo>
                      <a:pt x="48" y="8"/>
                    </a:lnTo>
                    <a:lnTo>
                      <a:pt x="47" y="6"/>
                    </a:lnTo>
                    <a:lnTo>
                      <a:pt x="51" y="2"/>
                    </a:lnTo>
                    <a:lnTo>
                      <a:pt x="47" y="0"/>
                    </a:lnTo>
                    <a:lnTo>
                      <a:pt x="42" y="3"/>
                    </a:lnTo>
                    <a:lnTo>
                      <a:pt x="39" y="7"/>
                    </a:lnTo>
                    <a:lnTo>
                      <a:pt x="24" y="17"/>
                    </a:lnTo>
                    <a:lnTo>
                      <a:pt x="23" y="24"/>
                    </a:lnTo>
                    <a:lnTo>
                      <a:pt x="17" y="29"/>
                    </a:lnTo>
                    <a:lnTo>
                      <a:pt x="16" y="32"/>
                    </a:lnTo>
                    <a:lnTo>
                      <a:pt x="16" y="37"/>
                    </a:lnTo>
                    <a:lnTo>
                      <a:pt x="12" y="41"/>
                    </a:lnTo>
                    <a:lnTo>
                      <a:pt x="12" y="43"/>
                    </a:lnTo>
                    <a:lnTo>
                      <a:pt x="18" y="43"/>
                    </a:lnTo>
                    <a:lnTo>
                      <a:pt x="21" y="44"/>
                    </a:lnTo>
                    <a:lnTo>
                      <a:pt x="18" y="49"/>
                    </a:lnTo>
                    <a:lnTo>
                      <a:pt x="16" y="56"/>
                    </a:lnTo>
                    <a:lnTo>
                      <a:pt x="11" y="53"/>
                    </a:lnTo>
                    <a:lnTo>
                      <a:pt x="10" y="48"/>
                    </a:lnTo>
                    <a:lnTo>
                      <a:pt x="6" y="48"/>
                    </a:lnTo>
                    <a:lnTo>
                      <a:pt x="3" y="49"/>
                    </a:lnTo>
                    <a:lnTo>
                      <a:pt x="0" y="56"/>
                    </a:lnTo>
                    <a:lnTo>
                      <a:pt x="3" y="58"/>
                    </a:lnTo>
                    <a:lnTo>
                      <a:pt x="4" y="61"/>
                    </a:lnTo>
                    <a:lnTo>
                      <a:pt x="4" y="69"/>
                    </a:lnTo>
                    <a:lnTo>
                      <a:pt x="5" y="73"/>
                    </a:lnTo>
                    <a:lnTo>
                      <a:pt x="10" y="78"/>
                    </a:lnTo>
                    <a:lnTo>
                      <a:pt x="12" y="83"/>
                    </a:lnTo>
                    <a:lnTo>
                      <a:pt x="11" y="91"/>
                    </a:lnTo>
                    <a:lnTo>
                      <a:pt x="12" y="94"/>
                    </a:lnTo>
                    <a:lnTo>
                      <a:pt x="17" y="93"/>
                    </a:lnTo>
                    <a:lnTo>
                      <a:pt x="21" y="87"/>
                    </a:lnTo>
                    <a:lnTo>
                      <a:pt x="21" y="79"/>
                    </a:lnTo>
                    <a:lnTo>
                      <a:pt x="23" y="7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5" name="Freeform 74"/>
              <p:cNvSpPr>
                <a:spLocks/>
              </p:cNvSpPr>
              <p:nvPr/>
            </p:nvSpPr>
            <p:spPr bwMode="auto">
              <a:xfrm>
                <a:off x="2419" y="3877"/>
                <a:ext cx="58" cy="49"/>
              </a:xfrm>
              <a:custGeom>
                <a:avLst/>
                <a:gdLst>
                  <a:gd name="T0" fmla="*/ 24 w 118"/>
                  <a:gd name="T1" fmla="*/ 24 h 98"/>
                  <a:gd name="T2" fmla="*/ 27 w 118"/>
                  <a:gd name="T3" fmla="*/ 26 h 98"/>
                  <a:gd name="T4" fmla="*/ 29 w 118"/>
                  <a:gd name="T5" fmla="*/ 29 h 98"/>
                  <a:gd name="T6" fmla="*/ 34 w 118"/>
                  <a:gd name="T7" fmla="*/ 31 h 98"/>
                  <a:gd name="T8" fmla="*/ 35 w 118"/>
                  <a:gd name="T9" fmla="*/ 31 h 98"/>
                  <a:gd name="T10" fmla="*/ 36 w 118"/>
                  <a:gd name="T11" fmla="*/ 29 h 98"/>
                  <a:gd name="T12" fmla="*/ 34 w 118"/>
                  <a:gd name="T13" fmla="*/ 27 h 98"/>
                  <a:gd name="T14" fmla="*/ 34 w 118"/>
                  <a:gd name="T15" fmla="*/ 26 h 98"/>
                  <a:gd name="T16" fmla="*/ 46 w 118"/>
                  <a:gd name="T17" fmla="*/ 24 h 98"/>
                  <a:gd name="T18" fmla="*/ 58 w 118"/>
                  <a:gd name="T19" fmla="*/ 20 h 98"/>
                  <a:gd name="T20" fmla="*/ 58 w 118"/>
                  <a:gd name="T21" fmla="*/ 22 h 98"/>
                  <a:gd name="T22" fmla="*/ 50 w 118"/>
                  <a:gd name="T23" fmla="*/ 32 h 98"/>
                  <a:gd name="T24" fmla="*/ 51 w 118"/>
                  <a:gd name="T25" fmla="*/ 34 h 98"/>
                  <a:gd name="T26" fmla="*/ 48 w 118"/>
                  <a:gd name="T27" fmla="*/ 35 h 98"/>
                  <a:gd name="T28" fmla="*/ 45 w 118"/>
                  <a:gd name="T29" fmla="*/ 36 h 98"/>
                  <a:gd name="T30" fmla="*/ 43 w 118"/>
                  <a:gd name="T31" fmla="*/ 38 h 98"/>
                  <a:gd name="T32" fmla="*/ 39 w 118"/>
                  <a:gd name="T33" fmla="*/ 40 h 98"/>
                  <a:gd name="T34" fmla="*/ 39 w 118"/>
                  <a:gd name="T35" fmla="*/ 44 h 98"/>
                  <a:gd name="T36" fmla="*/ 36 w 118"/>
                  <a:gd name="T37" fmla="*/ 45 h 98"/>
                  <a:gd name="T38" fmla="*/ 34 w 118"/>
                  <a:gd name="T39" fmla="*/ 48 h 98"/>
                  <a:gd name="T40" fmla="*/ 32 w 118"/>
                  <a:gd name="T41" fmla="*/ 49 h 98"/>
                  <a:gd name="T42" fmla="*/ 26 w 118"/>
                  <a:gd name="T43" fmla="*/ 47 h 98"/>
                  <a:gd name="T44" fmla="*/ 24 w 118"/>
                  <a:gd name="T45" fmla="*/ 42 h 98"/>
                  <a:gd name="T46" fmla="*/ 20 w 118"/>
                  <a:gd name="T47" fmla="*/ 41 h 98"/>
                  <a:gd name="T48" fmla="*/ 15 w 118"/>
                  <a:gd name="T49" fmla="*/ 39 h 98"/>
                  <a:gd name="T50" fmla="*/ 14 w 118"/>
                  <a:gd name="T51" fmla="*/ 34 h 98"/>
                  <a:gd name="T52" fmla="*/ 11 w 118"/>
                  <a:gd name="T53" fmla="*/ 31 h 98"/>
                  <a:gd name="T54" fmla="*/ 8 w 118"/>
                  <a:gd name="T55" fmla="*/ 26 h 98"/>
                  <a:gd name="T56" fmla="*/ 2 w 118"/>
                  <a:gd name="T57" fmla="*/ 26 h 98"/>
                  <a:gd name="T58" fmla="*/ 0 w 118"/>
                  <a:gd name="T59" fmla="*/ 25 h 98"/>
                  <a:gd name="T60" fmla="*/ 1 w 118"/>
                  <a:gd name="T61" fmla="*/ 23 h 98"/>
                  <a:gd name="T62" fmla="*/ 2 w 118"/>
                  <a:gd name="T63" fmla="*/ 22 h 98"/>
                  <a:gd name="T64" fmla="*/ 1 w 118"/>
                  <a:gd name="T65" fmla="*/ 17 h 98"/>
                  <a:gd name="T66" fmla="*/ 2 w 118"/>
                  <a:gd name="T67" fmla="*/ 15 h 98"/>
                  <a:gd name="T68" fmla="*/ 5 w 118"/>
                  <a:gd name="T69" fmla="*/ 13 h 98"/>
                  <a:gd name="T70" fmla="*/ 6 w 118"/>
                  <a:gd name="T71" fmla="*/ 11 h 98"/>
                  <a:gd name="T72" fmla="*/ 4 w 118"/>
                  <a:gd name="T73" fmla="*/ 11 h 98"/>
                  <a:gd name="T74" fmla="*/ 1 w 118"/>
                  <a:gd name="T75" fmla="*/ 11 h 98"/>
                  <a:gd name="T76" fmla="*/ 3 w 118"/>
                  <a:gd name="T77" fmla="*/ 6 h 98"/>
                  <a:gd name="T78" fmla="*/ 3 w 118"/>
                  <a:gd name="T79" fmla="*/ 1 h 98"/>
                  <a:gd name="T80" fmla="*/ 9 w 118"/>
                  <a:gd name="T81" fmla="*/ 0 h 98"/>
                  <a:gd name="T82" fmla="*/ 13 w 118"/>
                  <a:gd name="T83" fmla="*/ 2 h 98"/>
                  <a:gd name="T84" fmla="*/ 18 w 118"/>
                  <a:gd name="T85" fmla="*/ 7 h 98"/>
                  <a:gd name="T86" fmla="*/ 18 w 118"/>
                  <a:gd name="T87" fmla="*/ 9 h 98"/>
                  <a:gd name="T88" fmla="*/ 16 w 118"/>
                  <a:gd name="T89" fmla="*/ 11 h 98"/>
                  <a:gd name="T90" fmla="*/ 17 w 118"/>
                  <a:gd name="T91" fmla="*/ 12 h 98"/>
                  <a:gd name="T92" fmla="*/ 17 w 118"/>
                  <a:gd name="T93" fmla="*/ 13 h 98"/>
                  <a:gd name="T94" fmla="*/ 14 w 118"/>
                  <a:gd name="T95" fmla="*/ 19 h 98"/>
                  <a:gd name="T96" fmla="*/ 13 w 118"/>
                  <a:gd name="T97" fmla="*/ 22 h 98"/>
                  <a:gd name="T98" fmla="*/ 15 w 118"/>
                  <a:gd name="T99" fmla="*/ 24 h 98"/>
                  <a:gd name="T100" fmla="*/ 20 w 118"/>
                  <a:gd name="T101" fmla="*/ 23 h 98"/>
                  <a:gd name="T102" fmla="*/ 24 w 118"/>
                  <a:gd name="T103" fmla="*/ 24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
                  <a:gd name="T157" fmla="*/ 0 h 98"/>
                  <a:gd name="T158" fmla="*/ 118 w 118"/>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 h="98">
                    <a:moveTo>
                      <a:pt x="48" y="48"/>
                    </a:moveTo>
                    <a:lnTo>
                      <a:pt x="55" y="53"/>
                    </a:lnTo>
                    <a:lnTo>
                      <a:pt x="59" y="58"/>
                    </a:lnTo>
                    <a:lnTo>
                      <a:pt x="70" y="62"/>
                    </a:lnTo>
                    <a:lnTo>
                      <a:pt x="72" y="63"/>
                    </a:lnTo>
                    <a:lnTo>
                      <a:pt x="73" y="59"/>
                    </a:lnTo>
                    <a:lnTo>
                      <a:pt x="70" y="55"/>
                    </a:lnTo>
                    <a:lnTo>
                      <a:pt x="70" y="52"/>
                    </a:lnTo>
                    <a:lnTo>
                      <a:pt x="93" y="48"/>
                    </a:lnTo>
                    <a:lnTo>
                      <a:pt x="117" y="40"/>
                    </a:lnTo>
                    <a:lnTo>
                      <a:pt x="118" y="44"/>
                    </a:lnTo>
                    <a:lnTo>
                      <a:pt x="102" y="64"/>
                    </a:lnTo>
                    <a:lnTo>
                      <a:pt x="103" y="68"/>
                    </a:lnTo>
                    <a:lnTo>
                      <a:pt x="97" y="70"/>
                    </a:lnTo>
                    <a:lnTo>
                      <a:pt x="91" y="72"/>
                    </a:lnTo>
                    <a:lnTo>
                      <a:pt x="88" y="76"/>
                    </a:lnTo>
                    <a:lnTo>
                      <a:pt x="79" y="80"/>
                    </a:lnTo>
                    <a:lnTo>
                      <a:pt x="79" y="87"/>
                    </a:lnTo>
                    <a:lnTo>
                      <a:pt x="73" y="90"/>
                    </a:lnTo>
                    <a:lnTo>
                      <a:pt x="70" y="95"/>
                    </a:lnTo>
                    <a:lnTo>
                      <a:pt x="66" y="98"/>
                    </a:lnTo>
                    <a:lnTo>
                      <a:pt x="52" y="94"/>
                    </a:lnTo>
                    <a:lnTo>
                      <a:pt x="48" y="84"/>
                    </a:lnTo>
                    <a:lnTo>
                      <a:pt x="40" y="82"/>
                    </a:lnTo>
                    <a:lnTo>
                      <a:pt x="31" y="77"/>
                    </a:lnTo>
                    <a:lnTo>
                      <a:pt x="28" y="67"/>
                    </a:lnTo>
                    <a:lnTo>
                      <a:pt x="22" y="63"/>
                    </a:lnTo>
                    <a:lnTo>
                      <a:pt x="16" y="53"/>
                    </a:lnTo>
                    <a:lnTo>
                      <a:pt x="5" y="53"/>
                    </a:lnTo>
                    <a:lnTo>
                      <a:pt x="0" y="50"/>
                    </a:lnTo>
                    <a:lnTo>
                      <a:pt x="3" y="46"/>
                    </a:lnTo>
                    <a:lnTo>
                      <a:pt x="5" y="44"/>
                    </a:lnTo>
                    <a:lnTo>
                      <a:pt x="3" y="34"/>
                    </a:lnTo>
                    <a:lnTo>
                      <a:pt x="4" y="31"/>
                    </a:lnTo>
                    <a:lnTo>
                      <a:pt x="10" y="27"/>
                    </a:lnTo>
                    <a:lnTo>
                      <a:pt x="12" y="22"/>
                    </a:lnTo>
                    <a:lnTo>
                      <a:pt x="9" y="21"/>
                    </a:lnTo>
                    <a:lnTo>
                      <a:pt x="3" y="21"/>
                    </a:lnTo>
                    <a:lnTo>
                      <a:pt x="7" y="11"/>
                    </a:lnTo>
                    <a:lnTo>
                      <a:pt x="7" y="2"/>
                    </a:lnTo>
                    <a:lnTo>
                      <a:pt x="19" y="0"/>
                    </a:lnTo>
                    <a:lnTo>
                      <a:pt x="27" y="3"/>
                    </a:lnTo>
                    <a:lnTo>
                      <a:pt x="37" y="14"/>
                    </a:lnTo>
                    <a:lnTo>
                      <a:pt x="37" y="18"/>
                    </a:lnTo>
                    <a:lnTo>
                      <a:pt x="33" y="22"/>
                    </a:lnTo>
                    <a:lnTo>
                      <a:pt x="35" y="25"/>
                    </a:lnTo>
                    <a:lnTo>
                      <a:pt x="34" y="27"/>
                    </a:lnTo>
                    <a:lnTo>
                      <a:pt x="28" y="38"/>
                    </a:lnTo>
                    <a:lnTo>
                      <a:pt x="27" y="44"/>
                    </a:lnTo>
                    <a:lnTo>
                      <a:pt x="30" y="48"/>
                    </a:lnTo>
                    <a:lnTo>
                      <a:pt x="40" y="45"/>
                    </a:lnTo>
                    <a:lnTo>
                      <a:pt x="48" y="4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6" name="Freeform 75"/>
              <p:cNvSpPr>
                <a:spLocks/>
              </p:cNvSpPr>
              <p:nvPr/>
            </p:nvSpPr>
            <p:spPr bwMode="auto">
              <a:xfrm>
                <a:off x="2434" y="3856"/>
                <a:ext cx="34" cy="45"/>
              </a:xfrm>
              <a:custGeom>
                <a:avLst/>
                <a:gdLst>
                  <a:gd name="T0" fmla="*/ 5 w 69"/>
                  <a:gd name="T1" fmla="*/ 7 h 90"/>
                  <a:gd name="T2" fmla="*/ 5 w 69"/>
                  <a:gd name="T3" fmla="*/ 11 h 90"/>
                  <a:gd name="T4" fmla="*/ 5 w 69"/>
                  <a:gd name="T5" fmla="*/ 14 h 90"/>
                  <a:gd name="T6" fmla="*/ 5 w 69"/>
                  <a:gd name="T7" fmla="*/ 18 h 90"/>
                  <a:gd name="T8" fmla="*/ 4 w 69"/>
                  <a:gd name="T9" fmla="*/ 20 h 90"/>
                  <a:gd name="T10" fmla="*/ 4 w 69"/>
                  <a:gd name="T11" fmla="*/ 22 h 90"/>
                  <a:gd name="T12" fmla="*/ 5 w 69"/>
                  <a:gd name="T13" fmla="*/ 23 h 90"/>
                  <a:gd name="T14" fmla="*/ 7 w 69"/>
                  <a:gd name="T15" fmla="*/ 25 h 90"/>
                  <a:gd name="T16" fmla="*/ 7 w 69"/>
                  <a:gd name="T17" fmla="*/ 27 h 90"/>
                  <a:gd name="T18" fmla="*/ 5 w 69"/>
                  <a:gd name="T19" fmla="*/ 37 h 90"/>
                  <a:gd name="T20" fmla="*/ 5 w 69"/>
                  <a:gd name="T21" fmla="*/ 40 h 90"/>
                  <a:gd name="T22" fmla="*/ 7 w 69"/>
                  <a:gd name="T23" fmla="*/ 41 h 90"/>
                  <a:gd name="T24" fmla="*/ 10 w 69"/>
                  <a:gd name="T25" fmla="*/ 41 h 90"/>
                  <a:gd name="T26" fmla="*/ 16 w 69"/>
                  <a:gd name="T27" fmla="*/ 45 h 90"/>
                  <a:gd name="T28" fmla="*/ 19 w 69"/>
                  <a:gd name="T29" fmla="*/ 44 h 90"/>
                  <a:gd name="T30" fmla="*/ 27 w 69"/>
                  <a:gd name="T31" fmla="*/ 43 h 90"/>
                  <a:gd name="T32" fmla="*/ 31 w 69"/>
                  <a:gd name="T33" fmla="*/ 41 h 90"/>
                  <a:gd name="T34" fmla="*/ 33 w 69"/>
                  <a:gd name="T35" fmla="*/ 39 h 90"/>
                  <a:gd name="T36" fmla="*/ 34 w 69"/>
                  <a:gd name="T37" fmla="*/ 35 h 90"/>
                  <a:gd name="T38" fmla="*/ 34 w 69"/>
                  <a:gd name="T39" fmla="*/ 31 h 90"/>
                  <a:gd name="T40" fmla="*/ 33 w 69"/>
                  <a:gd name="T41" fmla="*/ 28 h 90"/>
                  <a:gd name="T42" fmla="*/ 29 w 69"/>
                  <a:gd name="T43" fmla="*/ 25 h 90"/>
                  <a:gd name="T44" fmla="*/ 24 w 69"/>
                  <a:gd name="T45" fmla="*/ 24 h 90"/>
                  <a:gd name="T46" fmla="*/ 20 w 69"/>
                  <a:gd name="T47" fmla="*/ 25 h 90"/>
                  <a:gd name="T48" fmla="*/ 20 w 69"/>
                  <a:gd name="T49" fmla="*/ 23 h 90"/>
                  <a:gd name="T50" fmla="*/ 23 w 69"/>
                  <a:gd name="T51" fmla="*/ 22 h 90"/>
                  <a:gd name="T52" fmla="*/ 26 w 69"/>
                  <a:gd name="T53" fmla="*/ 22 h 90"/>
                  <a:gd name="T54" fmla="*/ 28 w 69"/>
                  <a:gd name="T55" fmla="*/ 22 h 90"/>
                  <a:gd name="T56" fmla="*/ 30 w 69"/>
                  <a:gd name="T57" fmla="*/ 22 h 90"/>
                  <a:gd name="T58" fmla="*/ 32 w 69"/>
                  <a:gd name="T59" fmla="*/ 20 h 90"/>
                  <a:gd name="T60" fmla="*/ 32 w 69"/>
                  <a:gd name="T61" fmla="*/ 18 h 90"/>
                  <a:gd name="T62" fmla="*/ 31 w 69"/>
                  <a:gd name="T63" fmla="*/ 16 h 90"/>
                  <a:gd name="T64" fmla="*/ 28 w 69"/>
                  <a:gd name="T65" fmla="*/ 15 h 90"/>
                  <a:gd name="T66" fmla="*/ 25 w 69"/>
                  <a:gd name="T67" fmla="*/ 18 h 90"/>
                  <a:gd name="T68" fmla="*/ 14 w 69"/>
                  <a:gd name="T69" fmla="*/ 11 h 90"/>
                  <a:gd name="T70" fmla="*/ 11 w 69"/>
                  <a:gd name="T71" fmla="*/ 2 h 90"/>
                  <a:gd name="T72" fmla="*/ 11 w 69"/>
                  <a:gd name="T73" fmla="*/ 1 h 90"/>
                  <a:gd name="T74" fmla="*/ 7 w 69"/>
                  <a:gd name="T75" fmla="*/ 0 h 90"/>
                  <a:gd name="T76" fmla="*/ 5 w 69"/>
                  <a:gd name="T77" fmla="*/ 0 h 90"/>
                  <a:gd name="T78" fmla="*/ 3 w 69"/>
                  <a:gd name="T79" fmla="*/ 1 h 90"/>
                  <a:gd name="T80" fmla="*/ 1 w 69"/>
                  <a:gd name="T81" fmla="*/ 1 h 90"/>
                  <a:gd name="T82" fmla="*/ 0 w 69"/>
                  <a:gd name="T83" fmla="*/ 1 h 90"/>
                  <a:gd name="T84" fmla="*/ 1 w 69"/>
                  <a:gd name="T85" fmla="*/ 3 h 90"/>
                  <a:gd name="T86" fmla="*/ 2 w 69"/>
                  <a:gd name="T87" fmla="*/ 5 h 90"/>
                  <a:gd name="T88" fmla="*/ 4 w 69"/>
                  <a:gd name="T89" fmla="*/ 6 h 90"/>
                  <a:gd name="T90" fmla="*/ 5 w 69"/>
                  <a:gd name="T91" fmla="*/ 7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
                  <a:gd name="T139" fmla="*/ 0 h 90"/>
                  <a:gd name="T140" fmla="*/ 69 w 69"/>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 h="90">
                    <a:moveTo>
                      <a:pt x="10" y="15"/>
                    </a:moveTo>
                    <a:lnTo>
                      <a:pt x="11" y="22"/>
                    </a:lnTo>
                    <a:lnTo>
                      <a:pt x="11" y="28"/>
                    </a:lnTo>
                    <a:lnTo>
                      <a:pt x="10" y="35"/>
                    </a:lnTo>
                    <a:lnTo>
                      <a:pt x="9" y="40"/>
                    </a:lnTo>
                    <a:lnTo>
                      <a:pt x="9" y="44"/>
                    </a:lnTo>
                    <a:lnTo>
                      <a:pt x="11" y="46"/>
                    </a:lnTo>
                    <a:lnTo>
                      <a:pt x="14" y="50"/>
                    </a:lnTo>
                    <a:lnTo>
                      <a:pt x="14" y="55"/>
                    </a:lnTo>
                    <a:lnTo>
                      <a:pt x="10" y="73"/>
                    </a:lnTo>
                    <a:lnTo>
                      <a:pt x="10" y="80"/>
                    </a:lnTo>
                    <a:lnTo>
                      <a:pt x="15" y="82"/>
                    </a:lnTo>
                    <a:lnTo>
                      <a:pt x="20" y="82"/>
                    </a:lnTo>
                    <a:lnTo>
                      <a:pt x="32" y="90"/>
                    </a:lnTo>
                    <a:lnTo>
                      <a:pt x="38" y="88"/>
                    </a:lnTo>
                    <a:lnTo>
                      <a:pt x="54" y="85"/>
                    </a:lnTo>
                    <a:lnTo>
                      <a:pt x="62" y="82"/>
                    </a:lnTo>
                    <a:lnTo>
                      <a:pt x="66" y="77"/>
                    </a:lnTo>
                    <a:lnTo>
                      <a:pt x="69" y="69"/>
                    </a:lnTo>
                    <a:lnTo>
                      <a:pt x="69" y="63"/>
                    </a:lnTo>
                    <a:lnTo>
                      <a:pt x="66" y="56"/>
                    </a:lnTo>
                    <a:lnTo>
                      <a:pt x="59" y="51"/>
                    </a:lnTo>
                    <a:lnTo>
                      <a:pt x="48" y="49"/>
                    </a:lnTo>
                    <a:lnTo>
                      <a:pt x="41" y="50"/>
                    </a:lnTo>
                    <a:lnTo>
                      <a:pt x="40" y="45"/>
                    </a:lnTo>
                    <a:lnTo>
                      <a:pt x="46" y="44"/>
                    </a:lnTo>
                    <a:lnTo>
                      <a:pt x="53" y="44"/>
                    </a:lnTo>
                    <a:lnTo>
                      <a:pt x="57" y="44"/>
                    </a:lnTo>
                    <a:lnTo>
                      <a:pt x="60" y="44"/>
                    </a:lnTo>
                    <a:lnTo>
                      <a:pt x="64" y="40"/>
                    </a:lnTo>
                    <a:lnTo>
                      <a:pt x="64" y="36"/>
                    </a:lnTo>
                    <a:lnTo>
                      <a:pt x="62" y="32"/>
                    </a:lnTo>
                    <a:lnTo>
                      <a:pt x="57" y="31"/>
                    </a:lnTo>
                    <a:lnTo>
                      <a:pt x="51" y="35"/>
                    </a:lnTo>
                    <a:lnTo>
                      <a:pt x="29" y="21"/>
                    </a:lnTo>
                    <a:lnTo>
                      <a:pt x="23" y="4"/>
                    </a:lnTo>
                    <a:lnTo>
                      <a:pt x="22" y="1"/>
                    </a:lnTo>
                    <a:lnTo>
                      <a:pt x="15" y="0"/>
                    </a:lnTo>
                    <a:lnTo>
                      <a:pt x="10" y="0"/>
                    </a:lnTo>
                    <a:lnTo>
                      <a:pt x="6" y="3"/>
                    </a:lnTo>
                    <a:lnTo>
                      <a:pt x="3" y="1"/>
                    </a:lnTo>
                    <a:lnTo>
                      <a:pt x="0" y="3"/>
                    </a:lnTo>
                    <a:lnTo>
                      <a:pt x="2" y="6"/>
                    </a:lnTo>
                    <a:lnTo>
                      <a:pt x="4" y="10"/>
                    </a:lnTo>
                    <a:lnTo>
                      <a:pt x="8" y="12"/>
                    </a:lnTo>
                    <a:lnTo>
                      <a:pt x="10" y="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7" name="Freeform 76"/>
              <p:cNvSpPr>
                <a:spLocks/>
              </p:cNvSpPr>
              <p:nvPr/>
            </p:nvSpPr>
            <p:spPr bwMode="auto">
              <a:xfrm>
                <a:off x="2468" y="3869"/>
                <a:ext cx="17" cy="26"/>
              </a:xfrm>
              <a:custGeom>
                <a:avLst/>
                <a:gdLst>
                  <a:gd name="T0" fmla="*/ 14 w 32"/>
                  <a:gd name="T1" fmla="*/ 5 h 52"/>
                  <a:gd name="T2" fmla="*/ 16 w 32"/>
                  <a:gd name="T3" fmla="*/ 8 h 52"/>
                  <a:gd name="T4" fmla="*/ 17 w 32"/>
                  <a:gd name="T5" fmla="*/ 12 h 52"/>
                  <a:gd name="T6" fmla="*/ 17 w 32"/>
                  <a:gd name="T7" fmla="*/ 17 h 52"/>
                  <a:gd name="T8" fmla="*/ 16 w 32"/>
                  <a:gd name="T9" fmla="*/ 21 h 52"/>
                  <a:gd name="T10" fmla="*/ 13 w 32"/>
                  <a:gd name="T11" fmla="*/ 23 h 52"/>
                  <a:gd name="T12" fmla="*/ 9 w 32"/>
                  <a:gd name="T13" fmla="*/ 26 h 52"/>
                  <a:gd name="T14" fmla="*/ 7 w 32"/>
                  <a:gd name="T15" fmla="*/ 26 h 52"/>
                  <a:gd name="T16" fmla="*/ 6 w 32"/>
                  <a:gd name="T17" fmla="*/ 26 h 52"/>
                  <a:gd name="T18" fmla="*/ 6 w 32"/>
                  <a:gd name="T19" fmla="*/ 19 h 52"/>
                  <a:gd name="T20" fmla="*/ 6 w 32"/>
                  <a:gd name="T21" fmla="*/ 15 h 52"/>
                  <a:gd name="T22" fmla="*/ 5 w 32"/>
                  <a:gd name="T23" fmla="*/ 11 h 52"/>
                  <a:gd name="T24" fmla="*/ 0 w 32"/>
                  <a:gd name="T25" fmla="*/ 3 h 52"/>
                  <a:gd name="T26" fmla="*/ 5 w 32"/>
                  <a:gd name="T27" fmla="*/ 0 h 52"/>
                  <a:gd name="T28" fmla="*/ 8 w 32"/>
                  <a:gd name="T29" fmla="*/ 3 h 52"/>
                  <a:gd name="T30" fmla="*/ 10 w 32"/>
                  <a:gd name="T31" fmla="*/ 1 h 52"/>
                  <a:gd name="T32" fmla="*/ 14 w 32"/>
                  <a:gd name="T33" fmla="*/ 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52"/>
                  <a:gd name="T53" fmla="*/ 32 w 3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52">
                    <a:moveTo>
                      <a:pt x="27" y="10"/>
                    </a:moveTo>
                    <a:lnTo>
                      <a:pt x="31" y="16"/>
                    </a:lnTo>
                    <a:lnTo>
                      <a:pt x="32" y="24"/>
                    </a:lnTo>
                    <a:lnTo>
                      <a:pt x="32" y="34"/>
                    </a:lnTo>
                    <a:lnTo>
                      <a:pt x="30" y="41"/>
                    </a:lnTo>
                    <a:lnTo>
                      <a:pt x="25" y="45"/>
                    </a:lnTo>
                    <a:lnTo>
                      <a:pt x="17" y="51"/>
                    </a:lnTo>
                    <a:lnTo>
                      <a:pt x="13" y="52"/>
                    </a:lnTo>
                    <a:lnTo>
                      <a:pt x="11" y="51"/>
                    </a:lnTo>
                    <a:lnTo>
                      <a:pt x="12" y="38"/>
                    </a:lnTo>
                    <a:lnTo>
                      <a:pt x="12" y="30"/>
                    </a:lnTo>
                    <a:lnTo>
                      <a:pt x="9" y="21"/>
                    </a:lnTo>
                    <a:lnTo>
                      <a:pt x="0" y="5"/>
                    </a:lnTo>
                    <a:lnTo>
                      <a:pt x="9" y="0"/>
                    </a:lnTo>
                    <a:lnTo>
                      <a:pt x="15" y="6"/>
                    </a:lnTo>
                    <a:lnTo>
                      <a:pt x="19" y="2"/>
                    </a:lnTo>
                    <a:lnTo>
                      <a:pt x="27" y="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8" name="Freeform 77"/>
              <p:cNvSpPr>
                <a:spLocks/>
              </p:cNvSpPr>
              <p:nvPr/>
            </p:nvSpPr>
            <p:spPr bwMode="auto">
              <a:xfrm>
                <a:off x="2501" y="3843"/>
                <a:ext cx="14" cy="21"/>
              </a:xfrm>
              <a:custGeom>
                <a:avLst/>
                <a:gdLst>
                  <a:gd name="T0" fmla="*/ 2 w 27"/>
                  <a:gd name="T1" fmla="*/ 14 h 44"/>
                  <a:gd name="T2" fmla="*/ 3 w 27"/>
                  <a:gd name="T3" fmla="*/ 12 h 44"/>
                  <a:gd name="T4" fmla="*/ 2 w 27"/>
                  <a:gd name="T5" fmla="*/ 9 h 44"/>
                  <a:gd name="T6" fmla="*/ 2 w 27"/>
                  <a:gd name="T7" fmla="*/ 7 h 44"/>
                  <a:gd name="T8" fmla="*/ 3 w 27"/>
                  <a:gd name="T9" fmla="*/ 4 h 44"/>
                  <a:gd name="T10" fmla="*/ 6 w 27"/>
                  <a:gd name="T11" fmla="*/ 2 h 44"/>
                  <a:gd name="T12" fmla="*/ 8 w 27"/>
                  <a:gd name="T13" fmla="*/ 0 h 44"/>
                  <a:gd name="T14" fmla="*/ 10 w 27"/>
                  <a:gd name="T15" fmla="*/ 0 h 44"/>
                  <a:gd name="T16" fmla="*/ 13 w 27"/>
                  <a:gd name="T17" fmla="*/ 0 h 44"/>
                  <a:gd name="T18" fmla="*/ 13 w 27"/>
                  <a:gd name="T19" fmla="*/ 2 h 44"/>
                  <a:gd name="T20" fmla="*/ 14 w 27"/>
                  <a:gd name="T21" fmla="*/ 5 h 44"/>
                  <a:gd name="T22" fmla="*/ 12 w 27"/>
                  <a:gd name="T23" fmla="*/ 7 h 44"/>
                  <a:gd name="T24" fmla="*/ 10 w 27"/>
                  <a:gd name="T25" fmla="*/ 7 h 44"/>
                  <a:gd name="T26" fmla="*/ 10 w 27"/>
                  <a:gd name="T27" fmla="*/ 11 h 44"/>
                  <a:gd name="T28" fmla="*/ 8 w 27"/>
                  <a:gd name="T29" fmla="*/ 13 h 44"/>
                  <a:gd name="T30" fmla="*/ 6 w 27"/>
                  <a:gd name="T31" fmla="*/ 15 h 44"/>
                  <a:gd name="T32" fmla="*/ 4 w 27"/>
                  <a:gd name="T33" fmla="*/ 17 h 44"/>
                  <a:gd name="T34" fmla="*/ 4 w 27"/>
                  <a:gd name="T35" fmla="*/ 19 h 44"/>
                  <a:gd name="T36" fmla="*/ 1 w 27"/>
                  <a:gd name="T37" fmla="*/ 21 h 44"/>
                  <a:gd name="T38" fmla="*/ 0 w 27"/>
                  <a:gd name="T39" fmla="*/ 20 h 44"/>
                  <a:gd name="T40" fmla="*/ 1 w 27"/>
                  <a:gd name="T41" fmla="*/ 17 h 44"/>
                  <a:gd name="T42" fmla="*/ 2 w 27"/>
                  <a:gd name="T43" fmla="*/ 14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44"/>
                  <a:gd name="T68" fmla="*/ 27 w 27"/>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44">
                    <a:moveTo>
                      <a:pt x="3" y="30"/>
                    </a:moveTo>
                    <a:lnTo>
                      <a:pt x="5" y="26"/>
                    </a:lnTo>
                    <a:lnTo>
                      <a:pt x="3" y="19"/>
                    </a:lnTo>
                    <a:lnTo>
                      <a:pt x="3" y="14"/>
                    </a:lnTo>
                    <a:lnTo>
                      <a:pt x="6" y="9"/>
                    </a:lnTo>
                    <a:lnTo>
                      <a:pt x="11" y="4"/>
                    </a:lnTo>
                    <a:lnTo>
                      <a:pt x="15" y="1"/>
                    </a:lnTo>
                    <a:lnTo>
                      <a:pt x="20" y="0"/>
                    </a:lnTo>
                    <a:lnTo>
                      <a:pt x="25" y="1"/>
                    </a:lnTo>
                    <a:lnTo>
                      <a:pt x="26" y="5"/>
                    </a:lnTo>
                    <a:lnTo>
                      <a:pt x="27" y="10"/>
                    </a:lnTo>
                    <a:lnTo>
                      <a:pt x="24" y="14"/>
                    </a:lnTo>
                    <a:lnTo>
                      <a:pt x="20" y="14"/>
                    </a:lnTo>
                    <a:lnTo>
                      <a:pt x="20" y="22"/>
                    </a:lnTo>
                    <a:lnTo>
                      <a:pt x="15" y="28"/>
                    </a:lnTo>
                    <a:lnTo>
                      <a:pt x="11" y="32"/>
                    </a:lnTo>
                    <a:lnTo>
                      <a:pt x="8" y="36"/>
                    </a:lnTo>
                    <a:lnTo>
                      <a:pt x="7" y="40"/>
                    </a:lnTo>
                    <a:lnTo>
                      <a:pt x="2" y="44"/>
                    </a:lnTo>
                    <a:lnTo>
                      <a:pt x="0" y="41"/>
                    </a:lnTo>
                    <a:lnTo>
                      <a:pt x="1" y="36"/>
                    </a:lnTo>
                    <a:lnTo>
                      <a:pt x="3" y="3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9" name="Freeform 78"/>
              <p:cNvSpPr>
                <a:spLocks/>
              </p:cNvSpPr>
              <p:nvPr/>
            </p:nvSpPr>
            <p:spPr bwMode="auto">
              <a:xfrm>
                <a:off x="2483" y="3896"/>
                <a:ext cx="14" cy="14"/>
              </a:xfrm>
              <a:custGeom>
                <a:avLst/>
                <a:gdLst>
                  <a:gd name="T0" fmla="*/ 3 w 27"/>
                  <a:gd name="T1" fmla="*/ 4 h 28"/>
                  <a:gd name="T2" fmla="*/ 8 w 27"/>
                  <a:gd name="T3" fmla="*/ 0 h 28"/>
                  <a:gd name="T4" fmla="*/ 10 w 27"/>
                  <a:gd name="T5" fmla="*/ 0 h 28"/>
                  <a:gd name="T6" fmla="*/ 14 w 27"/>
                  <a:gd name="T7" fmla="*/ 3 h 28"/>
                  <a:gd name="T8" fmla="*/ 10 w 27"/>
                  <a:gd name="T9" fmla="*/ 7 h 28"/>
                  <a:gd name="T10" fmla="*/ 10 w 27"/>
                  <a:gd name="T11" fmla="*/ 12 h 28"/>
                  <a:gd name="T12" fmla="*/ 7 w 27"/>
                  <a:gd name="T13" fmla="*/ 14 h 28"/>
                  <a:gd name="T14" fmla="*/ 4 w 27"/>
                  <a:gd name="T15" fmla="*/ 13 h 28"/>
                  <a:gd name="T16" fmla="*/ 2 w 27"/>
                  <a:gd name="T17" fmla="*/ 13 h 28"/>
                  <a:gd name="T18" fmla="*/ 0 w 27"/>
                  <a:gd name="T19" fmla="*/ 13 h 28"/>
                  <a:gd name="T20" fmla="*/ 0 w 27"/>
                  <a:gd name="T21" fmla="*/ 10 h 28"/>
                  <a:gd name="T22" fmla="*/ 1 w 27"/>
                  <a:gd name="T23" fmla="*/ 6 h 28"/>
                  <a:gd name="T24" fmla="*/ 3 w 27"/>
                  <a:gd name="T25" fmla="*/ 4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8"/>
                  <a:gd name="T41" fmla="*/ 27 w 2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8">
                    <a:moveTo>
                      <a:pt x="6" y="7"/>
                    </a:moveTo>
                    <a:lnTo>
                      <a:pt x="15" y="0"/>
                    </a:lnTo>
                    <a:lnTo>
                      <a:pt x="20" y="0"/>
                    </a:lnTo>
                    <a:lnTo>
                      <a:pt x="27" y="6"/>
                    </a:lnTo>
                    <a:lnTo>
                      <a:pt x="20" y="14"/>
                    </a:lnTo>
                    <a:lnTo>
                      <a:pt x="19" y="24"/>
                    </a:lnTo>
                    <a:lnTo>
                      <a:pt x="14" y="28"/>
                    </a:lnTo>
                    <a:lnTo>
                      <a:pt x="8" y="25"/>
                    </a:lnTo>
                    <a:lnTo>
                      <a:pt x="3" y="26"/>
                    </a:lnTo>
                    <a:lnTo>
                      <a:pt x="0" y="26"/>
                    </a:lnTo>
                    <a:lnTo>
                      <a:pt x="0" y="20"/>
                    </a:lnTo>
                    <a:lnTo>
                      <a:pt x="2" y="11"/>
                    </a:lnTo>
                    <a:lnTo>
                      <a:pt x="6" y="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0" name="Freeform 79"/>
              <p:cNvSpPr>
                <a:spLocks/>
              </p:cNvSpPr>
              <p:nvPr/>
            </p:nvSpPr>
            <p:spPr bwMode="auto">
              <a:xfrm>
                <a:off x="2513" y="3853"/>
                <a:ext cx="8" cy="16"/>
              </a:xfrm>
              <a:custGeom>
                <a:avLst/>
                <a:gdLst>
                  <a:gd name="T0" fmla="*/ 5 w 15"/>
                  <a:gd name="T1" fmla="*/ 8 h 33"/>
                  <a:gd name="T2" fmla="*/ 6 w 15"/>
                  <a:gd name="T3" fmla="*/ 14 h 33"/>
                  <a:gd name="T4" fmla="*/ 5 w 15"/>
                  <a:gd name="T5" fmla="*/ 16 h 33"/>
                  <a:gd name="T6" fmla="*/ 2 w 15"/>
                  <a:gd name="T7" fmla="*/ 16 h 33"/>
                  <a:gd name="T8" fmla="*/ 1 w 15"/>
                  <a:gd name="T9" fmla="*/ 14 h 33"/>
                  <a:gd name="T10" fmla="*/ 1 w 15"/>
                  <a:gd name="T11" fmla="*/ 7 h 33"/>
                  <a:gd name="T12" fmla="*/ 0 w 15"/>
                  <a:gd name="T13" fmla="*/ 5 h 33"/>
                  <a:gd name="T14" fmla="*/ 2 w 15"/>
                  <a:gd name="T15" fmla="*/ 4 h 33"/>
                  <a:gd name="T16" fmla="*/ 2 w 15"/>
                  <a:gd name="T17" fmla="*/ 1 h 33"/>
                  <a:gd name="T18" fmla="*/ 4 w 15"/>
                  <a:gd name="T19" fmla="*/ 0 h 33"/>
                  <a:gd name="T20" fmla="*/ 7 w 15"/>
                  <a:gd name="T21" fmla="*/ 0 h 33"/>
                  <a:gd name="T22" fmla="*/ 8 w 15"/>
                  <a:gd name="T23" fmla="*/ 3 h 33"/>
                  <a:gd name="T24" fmla="*/ 5 w 15"/>
                  <a:gd name="T25" fmla="*/ 8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33"/>
                  <a:gd name="T41" fmla="*/ 15 w 15"/>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33">
                    <a:moveTo>
                      <a:pt x="9" y="16"/>
                    </a:moveTo>
                    <a:lnTo>
                      <a:pt x="12" y="29"/>
                    </a:lnTo>
                    <a:lnTo>
                      <a:pt x="9" y="33"/>
                    </a:lnTo>
                    <a:lnTo>
                      <a:pt x="3" y="33"/>
                    </a:lnTo>
                    <a:lnTo>
                      <a:pt x="2" y="29"/>
                    </a:lnTo>
                    <a:lnTo>
                      <a:pt x="2" y="15"/>
                    </a:lnTo>
                    <a:lnTo>
                      <a:pt x="0" y="11"/>
                    </a:lnTo>
                    <a:lnTo>
                      <a:pt x="4" y="9"/>
                    </a:lnTo>
                    <a:lnTo>
                      <a:pt x="4" y="3"/>
                    </a:lnTo>
                    <a:lnTo>
                      <a:pt x="8" y="0"/>
                    </a:lnTo>
                    <a:lnTo>
                      <a:pt x="14" y="1"/>
                    </a:lnTo>
                    <a:lnTo>
                      <a:pt x="15" y="7"/>
                    </a:lnTo>
                    <a:lnTo>
                      <a:pt x="9" y="1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1" name="Freeform 80"/>
              <p:cNvSpPr>
                <a:spLocks/>
              </p:cNvSpPr>
              <p:nvPr/>
            </p:nvSpPr>
            <p:spPr bwMode="auto">
              <a:xfrm>
                <a:off x="2473" y="3925"/>
                <a:ext cx="15" cy="14"/>
              </a:xfrm>
              <a:custGeom>
                <a:avLst/>
                <a:gdLst>
                  <a:gd name="T0" fmla="*/ 4 w 29"/>
                  <a:gd name="T1" fmla="*/ 5 h 28"/>
                  <a:gd name="T2" fmla="*/ 5 w 29"/>
                  <a:gd name="T3" fmla="*/ 2 h 28"/>
                  <a:gd name="T4" fmla="*/ 7 w 29"/>
                  <a:gd name="T5" fmla="*/ 0 h 28"/>
                  <a:gd name="T6" fmla="*/ 9 w 29"/>
                  <a:gd name="T7" fmla="*/ 1 h 28"/>
                  <a:gd name="T8" fmla="*/ 8 w 29"/>
                  <a:gd name="T9" fmla="*/ 5 h 28"/>
                  <a:gd name="T10" fmla="*/ 12 w 29"/>
                  <a:gd name="T11" fmla="*/ 3 h 28"/>
                  <a:gd name="T12" fmla="*/ 15 w 29"/>
                  <a:gd name="T13" fmla="*/ 3 h 28"/>
                  <a:gd name="T14" fmla="*/ 14 w 29"/>
                  <a:gd name="T15" fmla="*/ 6 h 28"/>
                  <a:gd name="T16" fmla="*/ 12 w 29"/>
                  <a:gd name="T17" fmla="*/ 8 h 28"/>
                  <a:gd name="T18" fmla="*/ 9 w 29"/>
                  <a:gd name="T19" fmla="*/ 9 h 28"/>
                  <a:gd name="T20" fmla="*/ 6 w 29"/>
                  <a:gd name="T21" fmla="*/ 10 h 28"/>
                  <a:gd name="T22" fmla="*/ 3 w 29"/>
                  <a:gd name="T23" fmla="*/ 12 h 28"/>
                  <a:gd name="T24" fmla="*/ 0 w 29"/>
                  <a:gd name="T25" fmla="*/ 14 h 28"/>
                  <a:gd name="T26" fmla="*/ 0 w 29"/>
                  <a:gd name="T27" fmla="*/ 12 h 28"/>
                  <a:gd name="T28" fmla="*/ 4 w 29"/>
                  <a:gd name="T29" fmla="*/ 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8"/>
                  <a:gd name="T47" fmla="*/ 29 w 29"/>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8">
                    <a:moveTo>
                      <a:pt x="8" y="9"/>
                    </a:moveTo>
                    <a:lnTo>
                      <a:pt x="10" y="4"/>
                    </a:lnTo>
                    <a:lnTo>
                      <a:pt x="14" y="0"/>
                    </a:lnTo>
                    <a:lnTo>
                      <a:pt x="17" y="1"/>
                    </a:lnTo>
                    <a:lnTo>
                      <a:pt x="16" y="9"/>
                    </a:lnTo>
                    <a:lnTo>
                      <a:pt x="24" y="5"/>
                    </a:lnTo>
                    <a:lnTo>
                      <a:pt x="29" y="5"/>
                    </a:lnTo>
                    <a:lnTo>
                      <a:pt x="27" y="12"/>
                    </a:lnTo>
                    <a:lnTo>
                      <a:pt x="23" y="16"/>
                    </a:lnTo>
                    <a:lnTo>
                      <a:pt x="17" y="17"/>
                    </a:lnTo>
                    <a:lnTo>
                      <a:pt x="11" y="19"/>
                    </a:lnTo>
                    <a:lnTo>
                      <a:pt x="5" y="23"/>
                    </a:lnTo>
                    <a:lnTo>
                      <a:pt x="0" y="28"/>
                    </a:lnTo>
                    <a:lnTo>
                      <a:pt x="0" y="23"/>
                    </a:lnTo>
                    <a:lnTo>
                      <a:pt x="8" y="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2" name="Freeform 81"/>
              <p:cNvSpPr>
                <a:spLocks/>
              </p:cNvSpPr>
              <p:nvPr/>
            </p:nvSpPr>
            <p:spPr bwMode="auto">
              <a:xfrm>
                <a:off x="2505" y="3874"/>
                <a:ext cx="8" cy="17"/>
              </a:xfrm>
              <a:custGeom>
                <a:avLst/>
                <a:gdLst>
                  <a:gd name="T0" fmla="*/ 8 w 17"/>
                  <a:gd name="T1" fmla="*/ 1 h 35"/>
                  <a:gd name="T2" fmla="*/ 8 w 17"/>
                  <a:gd name="T3" fmla="*/ 2 h 35"/>
                  <a:gd name="T4" fmla="*/ 6 w 17"/>
                  <a:gd name="T5" fmla="*/ 4 h 35"/>
                  <a:gd name="T6" fmla="*/ 6 w 17"/>
                  <a:gd name="T7" fmla="*/ 7 h 35"/>
                  <a:gd name="T8" fmla="*/ 5 w 17"/>
                  <a:gd name="T9" fmla="*/ 11 h 35"/>
                  <a:gd name="T10" fmla="*/ 5 w 17"/>
                  <a:gd name="T11" fmla="*/ 13 h 35"/>
                  <a:gd name="T12" fmla="*/ 6 w 17"/>
                  <a:gd name="T13" fmla="*/ 15 h 35"/>
                  <a:gd name="T14" fmla="*/ 5 w 17"/>
                  <a:gd name="T15" fmla="*/ 17 h 35"/>
                  <a:gd name="T16" fmla="*/ 0 w 17"/>
                  <a:gd name="T17" fmla="*/ 16 h 35"/>
                  <a:gd name="T18" fmla="*/ 1 w 17"/>
                  <a:gd name="T19" fmla="*/ 14 h 35"/>
                  <a:gd name="T20" fmla="*/ 2 w 17"/>
                  <a:gd name="T21" fmla="*/ 10 h 35"/>
                  <a:gd name="T22" fmla="*/ 2 w 17"/>
                  <a:gd name="T23" fmla="*/ 5 h 35"/>
                  <a:gd name="T24" fmla="*/ 3 w 17"/>
                  <a:gd name="T25" fmla="*/ 3 h 35"/>
                  <a:gd name="T26" fmla="*/ 5 w 17"/>
                  <a:gd name="T27" fmla="*/ 0 h 35"/>
                  <a:gd name="T28" fmla="*/ 6 w 17"/>
                  <a:gd name="T29" fmla="*/ 0 h 35"/>
                  <a:gd name="T30" fmla="*/ 8 w 17"/>
                  <a:gd name="T31" fmla="*/ 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5"/>
                  <a:gd name="T50" fmla="*/ 17 w 17"/>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5">
                    <a:moveTo>
                      <a:pt x="16" y="2"/>
                    </a:moveTo>
                    <a:lnTo>
                      <a:pt x="17" y="5"/>
                    </a:lnTo>
                    <a:lnTo>
                      <a:pt x="13" y="9"/>
                    </a:lnTo>
                    <a:lnTo>
                      <a:pt x="13" y="14"/>
                    </a:lnTo>
                    <a:lnTo>
                      <a:pt x="10" y="22"/>
                    </a:lnTo>
                    <a:lnTo>
                      <a:pt x="10" y="26"/>
                    </a:lnTo>
                    <a:lnTo>
                      <a:pt x="13" y="31"/>
                    </a:lnTo>
                    <a:lnTo>
                      <a:pt x="11" y="35"/>
                    </a:lnTo>
                    <a:lnTo>
                      <a:pt x="0" y="33"/>
                    </a:lnTo>
                    <a:lnTo>
                      <a:pt x="2" y="29"/>
                    </a:lnTo>
                    <a:lnTo>
                      <a:pt x="4" y="20"/>
                    </a:lnTo>
                    <a:lnTo>
                      <a:pt x="5" y="10"/>
                    </a:lnTo>
                    <a:lnTo>
                      <a:pt x="6" y="6"/>
                    </a:lnTo>
                    <a:lnTo>
                      <a:pt x="11" y="1"/>
                    </a:lnTo>
                    <a:lnTo>
                      <a:pt x="13" y="0"/>
                    </a:lnTo>
                    <a:lnTo>
                      <a:pt x="16" y="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3" name="Freeform 82"/>
              <p:cNvSpPr>
                <a:spLocks/>
              </p:cNvSpPr>
              <p:nvPr/>
            </p:nvSpPr>
            <p:spPr bwMode="auto">
              <a:xfrm>
                <a:off x="2351" y="3927"/>
                <a:ext cx="89" cy="68"/>
              </a:xfrm>
              <a:custGeom>
                <a:avLst/>
                <a:gdLst>
                  <a:gd name="T0" fmla="*/ 72 w 177"/>
                  <a:gd name="T1" fmla="*/ 19 h 137"/>
                  <a:gd name="T2" fmla="*/ 77 w 177"/>
                  <a:gd name="T3" fmla="*/ 16 h 137"/>
                  <a:gd name="T4" fmla="*/ 85 w 177"/>
                  <a:gd name="T5" fmla="*/ 17 h 137"/>
                  <a:gd name="T6" fmla="*/ 89 w 177"/>
                  <a:gd name="T7" fmla="*/ 17 h 137"/>
                  <a:gd name="T8" fmla="*/ 83 w 177"/>
                  <a:gd name="T9" fmla="*/ 27 h 137"/>
                  <a:gd name="T10" fmla="*/ 79 w 177"/>
                  <a:gd name="T11" fmla="*/ 29 h 137"/>
                  <a:gd name="T12" fmla="*/ 77 w 177"/>
                  <a:gd name="T13" fmla="*/ 27 h 137"/>
                  <a:gd name="T14" fmla="*/ 71 w 177"/>
                  <a:gd name="T15" fmla="*/ 32 h 137"/>
                  <a:gd name="T16" fmla="*/ 67 w 177"/>
                  <a:gd name="T17" fmla="*/ 32 h 137"/>
                  <a:gd name="T18" fmla="*/ 59 w 177"/>
                  <a:gd name="T19" fmla="*/ 40 h 137"/>
                  <a:gd name="T20" fmla="*/ 68 w 177"/>
                  <a:gd name="T21" fmla="*/ 41 h 137"/>
                  <a:gd name="T22" fmla="*/ 57 w 177"/>
                  <a:gd name="T23" fmla="*/ 47 h 137"/>
                  <a:gd name="T24" fmla="*/ 50 w 177"/>
                  <a:gd name="T25" fmla="*/ 53 h 137"/>
                  <a:gd name="T26" fmla="*/ 48 w 177"/>
                  <a:gd name="T27" fmla="*/ 52 h 137"/>
                  <a:gd name="T28" fmla="*/ 50 w 177"/>
                  <a:gd name="T29" fmla="*/ 47 h 137"/>
                  <a:gd name="T30" fmla="*/ 53 w 177"/>
                  <a:gd name="T31" fmla="*/ 45 h 137"/>
                  <a:gd name="T32" fmla="*/ 52 w 177"/>
                  <a:gd name="T33" fmla="*/ 41 h 137"/>
                  <a:gd name="T34" fmla="*/ 56 w 177"/>
                  <a:gd name="T35" fmla="*/ 39 h 137"/>
                  <a:gd name="T36" fmla="*/ 57 w 177"/>
                  <a:gd name="T37" fmla="*/ 36 h 137"/>
                  <a:gd name="T38" fmla="*/ 52 w 177"/>
                  <a:gd name="T39" fmla="*/ 35 h 137"/>
                  <a:gd name="T40" fmla="*/ 48 w 177"/>
                  <a:gd name="T41" fmla="*/ 39 h 137"/>
                  <a:gd name="T42" fmla="*/ 49 w 177"/>
                  <a:gd name="T43" fmla="*/ 43 h 137"/>
                  <a:gd name="T44" fmla="*/ 38 w 177"/>
                  <a:gd name="T45" fmla="*/ 48 h 137"/>
                  <a:gd name="T46" fmla="*/ 33 w 177"/>
                  <a:gd name="T47" fmla="*/ 52 h 137"/>
                  <a:gd name="T48" fmla="*/ 31 w 177"/>
                  <a:gd name="T49" fmla="*/ 57 h 137"/>
                  <a:gd name="T50" fmla="*/ 25 w 177"/>
                  <a:gd name="T51" fmla="*/ 59 h 137"/>
                  <a:gd name="T52" fmla="*/ 21 w 177"/>
                  <a:gd name="T53" fmla="*/ 63 h 137"/>
                  <a:gd name="T54" fmla="*/ 19 w 177"/>
                  <a:gd name="T55" fmla="*/ 68 h 137"/>
                  <a:gd name="T56" fmla="*/ 17 w 177"/>
                  <a:gd name="T57" fmla="*/ 64 h 137"/>
                  <a:gd name="T58" fmla="*/ 14 w 177"/>
                  <a:gd name="T59" fmla="*/ 62 h 137"/>
                  <a:gd name="T60" fmla="*/ 7 w 177"/>
                  <a:gd name="T61" fmla="*/ 57 h 137"/>
                  <a:gd name="T62" fmla="*/ 8 w 177"/>
                  <a:gd name="T63" fmla="*/ 50 h 137"/>
                  <a:gd name="T64" fmla="*/ 11 w 177"/>
                  <a:gd name="T65" fmla="*/ 43 h 137"/>
                  <a:gd name="T66" fmla="*/ 9 w 177"/>
                  <a:gd name="T67" fmla="*/ 38 h 137"/>
                  <a:gd name="T68" fmla="*/ 4 w 177"/>
                  <a:gd name="T69" fmla="*/ 38 h 137"/>
                  <a:gd name="T70" fmla="*/ 1 w 177"/>
                  <a:gd name="T71" fmla="*/ 34 h 137"/>
                  <a:gd name="T72" fmla="*/ 10 w 177"/>
                  <a:gd name="T73" fmla="*/ 23 h 137"/>
                  <a:gd name="T74" fmla="*/ 16 w 177"/>
                  <a:gd name="T75" fmla="*/ 27 h 137"/>
                  <a:gd name="T76" fmla="*/ 23 w 177"/>
                  <a:gd name="T77" fmla="*/ 25 h 137"/>
                  <a:gd name="T78" fmla="*/ 29 w 177"/>
                  <a:gd name="T79" fmla="*/ 22 h 137"/>
                  <a:gd name="T80" fmla="*/ 31 w 177"/>
                  <a:gd name="T81" fmla="*/ 18 h 137"/>
                  <a:gd name="T82" fmla="*/ 30 w 177"/>
                  <a:gd name="T83" fmla="*/ 12 h 137"/>
                  <a:gd name="T84" fmla="*/ 48 w 177"/>
                  <a:gd name="T85" fmla="*/ 0 h 137"/>
                  <a:gd name="T86" fmla="*/ 56 w 177"/>
                  <a:gd name="T87" fmla="*/ 3 h 137"/>
                  <a:gd name="T88" fmla="*/ 63 w 177"/>
                  <a:gd name="T89" fmla="*/ 11 h 137"/>
                  <a:gd name="T90" fmla="*/ 68 w 177"/>
                  <a:gd name="T91" fmla="*/ 17 h 1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7"/>
                  <a:gd name="T139" fmla="*/ 0 h 137"/>
                  <a:gd name="T140" fmla="*/ 177 w 177"/>
                  <a:gd name="T141" fmla="*/ 137 h 1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7" h="137">
                    <a:moveTo>
                      <a:pt x="136" y="35"/>
                    </a:moveTo>
                    <a:lnTo>
                      <a:pt x="144" y="38"/>
                    </a:lnTo>
                    <a:lnTo>
                      <a:pt x="150" y="35"/>
                    </a:lnTo>
                    <a:lnTo>
                      <a:pt x="153" y="32"/>
                    </a:lnTo>
                    <a:lnTo>
                      <a:pt x="164" y="36"/>
                    </a:lnTo>
                    <a:lnTo>
                      <a:pt x="169" y="35"/>
                    </a:lnTo>
                    <a:lnTo>
                      <a:pt x="175" y="32"/>
                    </a:lnTo>
                    <a:lnTo>
                      <a:pt x="177" y="35"/>
                    </a:lnTo>
                    <a:lnTo>
                      <a:pt x="170" y="51"/>
                    </a:lnTo>
                    <a:lnTo>
                      <a:pt x="165" y="55"/>
                    </a:lnTo>
                    <a:lnTo>
                      <a:pt x="162" y="58"/>
                    </a:lnTo>
                    <a:lnTo>
                      <a:pt x="158" y="58"/>
                    </a:lnTo>
                    <a:lnTo>
                      <a:pt x="157" y="55"/>
                    </a:lnTo>
                    <a:lnTo>
                      <a:pt x="153" y="54"/>
                    </a:lnTo>
                    <a:lnTo>
                      <a:pt x="145" y="63"/>
                    </a:lnTo>
                    <a:lnTo>
                      <a:pt x="142" y="64"/>
                    </a:lnTo>
                    <a:lnTo>
                      <a:pt x="138" y="63"/>
                    </a:lnTo>
                    <a:lnTo>
                      <a:pt x="133" y="65"/>
                    </a:lnTo>
                    <a:lnTo>
                      <a:pt x="123" y="71"/>
                    </a:lnTo>
                    <a:lnTo>
                      <a:pt x="118" y="81"/>
                    </a:lnTo>
                    <a:lnTo>
                      <a:pt x="134" y="79"/>
                    </a:lnTo>
                    <a:lnTo>
                      <a:pt x="135" y="83"/>
                    </a:lnTo>
                    <a:lnTo>
                      <a:pt x="129" y="90"/>
                    </a:lnTo>
                    <a:lnTo>
                      <a:pt x="114" y="95"/>
                    </a:lnTo>
                    <a:lnTo>
                      <a:pt x="105" y="100"/>
                    </a:lnTo>
                    <a:lnTo>
                      <a:pt x="100" y="106"/>
                    </a:lnTo>
                    <a:lnTo>
                      <a:pt x="97" y="108"/>
                    </a:lnTo>
                    <a:lnTo>
                      <a:pt x="96" y="104"/>
                    </a:lnTo>
                    <a:lnTo>
                      <a:pt x="96" y="100"/>
                    </a:lnTo>
                    <a:lnTo>
                      <a:pt x="100" y="95"/>
                    </a:lnTo>
                    <a:lnTo>
                      <a:pt x="104" y="92"/>
                    </a:lnTo>
                    <a:lnTo>
                      <a:pt x="105" y="90"/>
                    </a:lnTo>
                    <a:lnTo>
                      <a:pt x="102" y="87"/>
                    </a:lnTo>
                    <a:lnTo>
                      <a:pt x="104" y="82"/>
                    </a:lnTo>
                    <a:lnTo>
                      <a:pt x="108" y="79"/>
                    </a:lnTo>
                    <a:lnTo>
                      <a:pt x="111" y="79"/>
                    </a:lnTo>
                    <a:lnTo>
                      <a:pt x="115" y="76"/>
                    </a:lnTo>
                    <a:lnTo>
                      <a:pt x="114" y="73"/>
                    </a:lnTo>
                    <a:lnTo>
                      <a:pt x="111" y="69"/>
                    </a:lnTo>
                    <a:lnTo>
                      <a:pt x="103" y="71"/>
                    </a:lnTo>
                    <a:lnTo>
                      <a:pt x="99" y="73"/>
                    </a:lnTo>
                    <a:lnTo>
                      <a:pt x="96" y="79"/>
                    </a:lnTo>
                    <a:lnTo>
                      <a:pt x="99" y="82"/>
                    </a:lnTo>
                    <a:lnTo>
                      <a:pt x="97" y="86"/>
                    </a:lnTo>
                    <a:lnTo>
                      <a:pt x="92" y="91"/>
                    </a:lnTo>
                    <a:lnTo>
                      <a:pt x="76" y="97"/>
                    </a:lnTo>
                    <a:lnTo>
                      <a:pt x="74" y="101"/>
                    </a:lnTo>
                    <a:lnTo>
                      <a:pt x="66" y="104"/>
                    </a:lnTo>
                    <a:lnTo>
                      <a:pt x="62" y="108"/>
                    </a:lnTo>
                    <a:lnTo>
                      <a:pt x="61" y="115"/>
                    </a:lnTo>
                    <a:lnTo>
                      <a:pt x="57" y="118"/>
                    </a:lnTo>
                    <a:lnTo>
                      <a:pt x="49" y="118"/>
                    </a:lnTo>
                    <a:lnTo>
                      <a:pt x="43" y="121"/>
                    </a:lnTo>
                    <a:lnTo>
                      <a:pt x="42" y="127"/>
                    </a:lnTo>
                    <a:lnTo>
                      <a:pt x="40" y="133"/>
                    </a:lnTo>
                    <a:lnTo>
                      <a:pt x="38" y="137"/>
                    </a:lnTo>
                    <a:lnTo>
                      <a:pt x="34" y="135"/>
                    </a:lnTo>
                    <a:lnTo>
                      <a:pt x="33" y="129"/>
                    </a:lnTo>
                    <a:lnTo>
                      <a:pt x="30" y="128"/>
                    </a:lnTo>
                    <a:lnTo>
                      <a:pt x="27" y="124"/>
                    </a:lnTo>
                    <a:lnTo>
                      <a:pt x="16" y="121"/>
                    </a:lnTo>
                    <a:lnTo>
                      <a:pt x="14" y="114"/>
                    </a:lnTo>
                    <a:lnTo>
                      <a:pt x="13" y="105"/>
                    </a:lnTo>
                    <a:lnTo>
                      <a:pt x="16" y="100"/>
                    </a:lnTo>
                    <a:lnTo>
                      <a:pt x="21" y="92"/>
                    </a:lnTo>
                    <a:lnTo>
                      <a:pt x="21" y="86"/>
                    </a:lnTo>
                    <a:lnTo>
                      <a:pt x="19" y="85"/>
                    </a:lnTo>
                    <a:lnTo>
                      <a:pt x="18" y="76"/>
                    </a:lnTo>
                    <a:lnTo>
                      <a:pt x="10" y="74"/>
                    </a:lnTo>
                    <a:lnTo>
                      <a:pt x="7" y="77"/>
                    </a:lnTo>
                    <a:lnTo>
                      <a:pt x="3" y="73"/>
                    </a:lnTo>
                    <a:lnTo>
                      <a:pt x="1" y="69"/>
                    </a:lnTo>
                    <a:lnTo>
                      <a:pt x="0" y="62"/>
                    </a:lnTo>
                    <a:lnTo>
                      <a:pt x="20" y="46"/>
                    </a:lnTo>
                    <a:lnTo>
                      <a:pt x="26" y="47"/>
                    </a:lnTo>
                    <a:lnTo>
                      <a:pt x="32" y="54"/>
                    </a:lnTo>
                    <a:lnTo>
                      <a:pt x="38" y="55"/>
                    </a:lnTo>
                    <a:lnTo>
                      <a:pt x="45" y="50"/>
                    </a:lnTo>
                    <a:lnTo>
                      <a:pt x="54" y="49"/>
                    </a:lnTo>
                    <a:lnTo>
                      <a:pt x="57" y="45"/>
                    </a:lnTo>
                    <a:lnTo>
                      <a:pt x="57" y="41"/>
                    </a:lnTo>
                    <a:lnTo>
                      <a:pt x="62" y="36"/>
                    </a:lnTo>
                    <a:lnTo>
                      <a:pt x="58" y="28"/>
                    </a:lnTo>
                    <a:lnTo>
                      <a:pt x="60" y="24"/>
                    </a:lnTo>
                    <a:lnTo>
                      <a:pt x="86" y="6"/>
                    </a:lnTo>
                    <a:lnTo>
                      <a:pt x="96" y="1"/>
                    </a:lnTo>
                    <a:lnTo>
                      <a:pt x="104" y="0"/>
                    </a:lnTo>
                    <a:lnTo>
                      <a:pt x="112" y="6"/>
                    </a:lnTo>
                    <a:lnTo>
                      <a:pt x="123" y="17"/>
                    </a:lnTo>
                    <a:lnTo>
                      <a:pt x="126" y="23"/>
                    </a:lnTo>
                    <a:lnTo>
                      <a:pt x="132" y="28"/>
                    </a:lnTo>
                    <a:lnTo>
                      <a:pt x="136" y="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4" name="Freeform 83"/>
              <p:cNvSpPr>
                <a:spLocks/>
              </p:cNvSpPr>
              <p:nvPr/>
            </p:nvSpPr>
            <p:spPr bwMode="auto">
              <a:xfrm>
                <a:off x="2423" y="3960"/>
                <a:ext cx="23" cy="39"/>
              </a:xfrm>
              <a:custGeom>
                <a:avLst/>
                <a:gdLst>
                  <a:gd name="T0" fmla="*/ 11 w 45"/>
                  <a:gd name="T1" fmla="*/ 39 h 78"/>
                  <a:gd name="T2" fmla="*/ 13 w 45"/>
                  <a:gd name="T3" fmla="*/ 37 h 78"/>
                  <a:gd name="T4" fmla="*/ 14 w 45"/>
                  <a:gd name="T5" fmla="*/ 23 h 78"/>
                  <a:gd name="T6" fmla="*/ 18 w 45"/>
                  <a:gd name="T7" fmla="*/ 19 h 78"/>
                  <a:gd name="T8" fmla="*/ 18 w 45"/>
                  <a:gd name="T9" fmla="*/ 14 h 78"/>
                  <a:gd name="T10" fmla="*/ 22 w 45"/>
                  <a:gd name="T11" fmla="*/ 10 h 78"/>
                  <a:gd name="T12" fmla="*/ 23 w 45"/>
                  <a:gd name="T13" fmla="*/ 7 h 78"/>
                  <a:gd name="T14" fmla="*/ 20 w 45"/>
                  <a:gd name="T15" fmla="*/ 0 h 78"/>
                  <a:gd name="T16" fmla="*/ 19 w 45"/>
                  <a:gd name="T17" fmla="*/ 1 h 78"/>
                  <a:gd name="T18" fmla="*/ 11 w 45"/>
                  <a:gd name="T19" fmla="*/ 11 h 78"/>
                  <a:gd name="T20" fmla="*/ 4 w 45"/>
                  <a:gd name="T21" fmla="*/ 14 h 78"/>
                  <a:gd name="T22" fmla="*/ 4 w 45"/>
                  <a:gd name="T23" fmla="*/ 16 h 78"/>
                  <a:gd name="T24" fmla="*/ 5 w 45"/>
                  <a:gd name="T25" fmla="*/ 17 h 78"/>
                  <a:gd name="T26" fmla="*/ 5 w 45"/>
                  <a:gd name="T27" fmla="*/ 18 h 78"/>
                  <a:gd name="T28" fmla="*/ 0 w 45"/>
                  <a:gd name="T29" fmla="*/ 24 h 78"/>
                  <a:gd name="T30" fmla="*/ 1 w 45"/>
                  <a:gd name="T31" fmla="*/ 26 h 78"/>
                  <a:gd name="T32" fmla="*/ 3 w 45"/>
                  <a:gd name="T33" fmla="*/ 25 h 78"/>
                  <a:gd name="T34" fmla="*/ 4 w 45"/>
                  <a:gd name="T35" fmla="*/ 27 h 78"/>
                  <a:gd name="T36" fmla="*/ 3 w 45"/>
                  <a:gd name="T37" fmla="*/ 28 h 78"/>
                  <a:gd name="T38" fmla="*/ 1 w 45"/>
                  <a:gd name="T39" fmla="*/ 29 h 78"/>
                  <a:gd name="T40" fmla="*/ 0 w 45"/>
                  <a:gd name="T41" fmla="*/ 32 h 78"/>
                  <a:gd name="T42" fmla="*/ 1 w 45"/>
                  <a:gd name="T43" fmla="*/ 36 h 78"/>
                  <a:gd name="T44" fmla="*/ 4 w 45"/>
                  <a:gd name="T45" fmla="*/ 38 h 78"/>
                  <a:gd name="T46" fmla="*/ 8 w 45"/>
                  <a:gd name="T47" fmla="*/ 37 h 78"/>
                  <a:gd name="T48" fmla="*/ 9 w 45"/>
                  <a:gd name="T49" fmla="*/ 39 h 78"/>
                  <a:gd name="T50" fmla="*/ 11 w 45"/>
                  <a:gd name="T51" fmla="*/ 39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78"/>
                  <a:gd name="T80" fmla="*/ 45 w 45"/>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78">
                    <a:moveTo>
                      <a:pt x="21" y="78"/>
                    </a:moveTo>
                    <a:lnTo>
                      <a:pt x="25" y="73"/>
                    </a:lnTo>
                    <a:lnTo>
                      <a:pt x="27" y="47"/>
                    </a:lnTo>
                    <a:lnTo>
                      <a:pt x="36" y="38"/>
                    </a:lnTo>
                    <a:lnTo>
                      <a:pt x="36" y="28"/>
                    </a:lnTo>
                    <a:lnTo>
                      <a:pt x="44" y="21"/>
                    </a:lnTo>
                    <a:lnTo>
                      <a:pt x="45" y="14"/>
                    </a:lnTo>
                    <a:lnTo>
                      <a:pt x="39" y="0"/>
                    </a:lnTo>
                    <a:lnTo>
                      <a:pt x="38" y="1"/>
                    </a:lnTo>
                    <a:lnTo>
                      <a:pt x="21" y="23"/>
                    </a:lnTo>
                    <a:lnTo>
                      <a:pt x="8" y="29"/>
                    </a:lnTo>
                    <a:lnTo>
                      <a:pt x="7" y="32"/>
                    </a:lnTo>
                    <a:lnTo>
                      <a:pt x="9" y="33"/>
                    </a:lnTo>
                    <a:lnTo>
                      <a:pt x="9" y="36"/>
                    </a:lnTo>
                    <a:lnTo>
                      <a:pt x="0" y="48"/>
                    </a:lnTo>
                    <a:lnTo>
                      <a:pt x="1" y="52"/>
                    </a:lnTo>
                    <a:lnTo>
                      <a:pt x="6" y="51"/>
                    </a:lnTo>
                    <a:lnTo>
                      <a:pt x="7" y="54"/>
                    </a:lnTo>
                    <a:lnTo>
                      <a:pt x="6" y="56"/>
                    </a:lnTo>
                    <a:lnTo>
                      <a:pt x="2" y="59"/>
                    </a:lnTo>
                    <a:lnTo>
                      <a:pt x="0" y="64"/>
                    </a:lnTo>
                    <a:lnTo>
                      <a:pt x="1" y="71"/>
                    </a:lnTo>
                    <a:lnTo>
                      <a:pt x="7" y="75"/>
                    </a:lnTo>
                    <a:lnTo>
                      <a:pt x="15" y="73"/>
                    </a:lnTo>
                    <a:lnTo>
                      <a:pt x="18" y="78"/>
                    </a:lnTo>
                    <a:lnTo>
                      <a:pt x="21" y="7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5" name="Freeform 84"/>
              <p:cNvSpPr>
                <a:spLocks/>
              </p:cNvSpPr>
              <p:nvPr/>
            </p:nvSpPr>
            <p:spPr bwMode="auto">
              <a:xfrm>
                <a:off x="2392" y="4008"/>
                <a:ext cx="34" cy="26"/>
              </a:xfrm>
              <a:custGeom>
                <a:avLst/>
                <a:gdLst>
                  <a:gd name="T0" fmla="*/ 12 w 69"/>
                  <a:gd name="T1" fmla="*/ 26 h 52"/>
                  <a:gd name="T2" fmla="*/ 15 w 69"/>
                  <a:gd name="T3" fmla="*/ 25 h 52"/>
                  <a:gd name="T4" fmla="*/ 16 w 69"/>
                  <a:gd name="T5" fmla="*/ 23 h 52"/>
                  <a:gd name="T6" fmla="*/ 18 w 69"/>
                  <a:gd name="T7" fmla="*/ 21 h 52"/>
                  <a:gd name="T8" fmla="*/ 21 w 69"/>
                  <a:gd name="T9" fmla="*/ 22 h 52"/>
                  <a:gd name="T10" fmla="*/ 27 w 69"/>
                  <a:gd name="T11" fmla="*/ 19 h 52"/>
                  <a:gd name="T12" fmla="*/ 25 w 69"/>
                  <a:gd name="T13" fmla="*/ 17 h 52"/>
                  <a:gd name="T14" fmla="*/ 23 w 69"/>
                  <a:gd name="T15" fmla="*/ 14 h 52"/>
                  <a:gd name="T16" fmla="*/ 24 w 69"/>
                  <a:gd name="T17" fmla="*/ 12 h 52"/>
                  <a:gd name="T18" fmla="*/ 32 w 69"/>
                  <a:gd name="T19" fmla="*/ 7 h 52"/>
                  <a:gd name="T20" fmla="*/ 34 w 69"/>
                  <a:gd name="T21" fmla="*/ 5 h 52"/>
                  <a:gd name="T22" fmla="*/ 34 w 69"/>
                  <a:gd name="T23" fmla="*/ 1 h 52"/>
                  <a:gd name="T24" fmla="*/ 33 w 69"/>
                  <a:gd name="T25" fmla="*/ 0 h 52"/>
                  <a:gd name="T26" fmla="*/ 30 w 69"/>
                  <a:gd name="T27" fmla="*/ 2 h 52"/>
                  <a:gd name="T28" fmla="*/ 29 w 69"/>
                  <a:gd name="T29" fmla="*/ 5 h 52"/>
                  <a:gd name="T30" fmla="*/ 23 w 69"/>
                  <a:gd name="T31" fmla="*/ 8 h 52"/>
                  <a:gd name="T32" fmla="*/ 20 w 69"/>
                  <a:gd name="T33" fmla="*/ 7 h 52"/>
                  <a:gd name="T34" fmla="*/ 11 w 69"/>
                  <a:gd name="T35" fmla="*/ 14 h 52"/>
                  <a:gd name="T36" fmla="*/ 9 w 69"/>
                  <a:gd name="T37" fmla="*/ 15 h 52"/>
                  <a:gd name="T38" fmla="*/ 4 w 69"/>
                  <a:gd name="T39" fmla="*/ 19 h 52"/>
                  <a:gd name="T40" fmla="*/ 0 w 69"/>
                  <a:gd name="T41" fmla="*/ 23 h 52"/>
                  <a:gd name="T42" fmla="*/ 0 w 69"/>
                  <a:gd name="T43" fmla="*/ 26 h 52"/>
                  <a:gd name="T44" fmla="*/ 2 w 69"/>
                  <a:gd name="T45" fmla="*/ 26 h 52"/>
                  <a:gd name="T46" fmla="*/ 4 w 69"/>
                  <a:gd name="T47" fmla="*/ 25 h 52"/>
                  <a:gd name="T48" fmla="*/ 7 w 69"/>
                  <a:gd name="T49" fmla="*/ 21 h 52"/>
                  <a:gd name="T50" fmla="*/ 8 w 69"/>
                  <a:gd name="T51" fmla="*/ 23 h 52"/>
                  <a:gd name="T52" fmla="*/ 8 w 69"/>
                  <a:gd name="T53" fmla="*/ 26 h 52"/>
                  <a:gd name="T54" fmla="*/ 12 w 69"/>
                  <a:gd name="T55" fmla="*/ 26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9"/>
                  <a:gd name="T85" fmla="*/ 0 h 52"/>
                  <a:gd name="T86" fmla="*/ 69 w 69"/>
                  <a:gd name="T87" fmla="*/ 52 h 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9" h="52">
                    <a:moveTo>
                      <a:pt x="25" y="51"/>
                    </a:moveTo>
                    <a:lnTo>
                      <a:pt x="30" y="50"/>
                    </a:lnTo>
                    <a:lnTo>
                      <a:pt x="33" y="45"/>
                    </a:lnTo>
                    <a:lnTo>
                      <a:pt x="37" y="42"/>
                    </a:lnTo>
                    <a:lnTo>
                      <a:pt x="43" y="43"/>
                    </a:lnTo>
                    <a:lnTo>
                      <a:pt x="54" y="38"/>
                    </a:lnTo>
                    <a:lnTo>
                      <a:pt x="51" y="33"/>
                    </a:lnTo>
                    <a:lnTo>
                      <a:pt x="46" y="29"/>
                    </a:lnTo>
                    <a:lnTo>
                      <a:pt x="48" y="24"/>
                    </a:lnTo>
                    <a:lnTo>
                      <a:pt x="65" y="14"/>
                    </a:lnTo>
                    <a:lnTo>
                      <a:pt x="69" y="10"/>
                    </a:lnTo>
                    <a:lnTo>
                      <a:pt x="69" y="2"/>
                    </a:lnTo>
                    <a:lnTo>
                      <a:pt x="66" y="0"/>
                    </a:lnTo>
                    <a:lnTo>
                      <a:pt x="61" y="4"/>
                    </a:lnTo>
                    <a:lnTo>
                      <a:pt x="58" y="9"/>
                    </a:lnTo>
                    <a:lnTo>
                      <a:pt x="47" y="16"/>
                    </a:lnTo>
                    <a:lnTo>
                      <a:pt x="41" y="14"/>
                    </a:lnTo>
                    <a:lnTo>
                      <a:pt x="22" y="28"/>
                    </a:lnTo>
                    <a:lnTo>
                      <a:pt x="18" y="31"/>
                    </a:lnTo>
                    <a:lnTo>
                      <a:pt x="9" y="38"/>
                    </a:lnTo>
                    <a:lnTo>
                      <a:pt x="0" y="46"/>
                    </a:lnTo>
                    <a:lnTo>
                      <a:pt x="0" y="52"/>
                    </a:lnTo>
                    <a:lnTo>
                      <a:pt x="4" y="51"/>
                    </a:lnTo>
                    <a:lnTo>
                      <a:pt x="9" y="49"/>
                    </a:lnTo>
                    <a:lnTo>
                      <a:pt x="15" y="42"/>
                    </a:lnTo>
                    <a:lnTo>
                      <a:pt x="16" y="45"/>
                    </a:lnTo>
                    <a:lnTo>
                      <a:pt x="17" y="51"/>
                    </a:lnTo>
                    <a:lnTo>
                      <a:pt x="25" y="5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6" name="Freeform 85"/>
              <p:cNvSpPr>
                <a:spLocks/>
              </p:cNvSpPr>
              <p:nvPr/>
            </p:nvSpPr>
            <p:spPr bwMode="auto">
              <a:xfrm>
                <a:off x="2375" y="3992"/>
                <a:ext cx="26" cy="24"/>
              </a:xfrm>
              <a:custGeom>
                <a:avLst/>
                <a:gdLst>
                  <a:gd name="T0" fmla="*/ 4 w 50"/>
                  <a:gd name="T1" fmla="*/ 23 h 48"/>
                  <a:gd name="T2" fmla="*/ 5 w 50"/>
                  <a:gd name="T3" fmla="*/ 22 h 48"/>
                  <a:gd name="T4" fmla="*/ 6 w 50"/>
                  <a:gd name="T5" fmla="*/ 18 h 48"/>
                  <a:gd name="T6" fmla="*/ 8 w 50"/>
                  <a:gd name="T7" fmla="*/ 17 h 48"/>
                  <a:gd name="T8" fmla="*/ 9 w 50"/>
                  <a:gd name="T9" fmla="*/ 19 h 48"/>
                  <a:gd name="T10" fmla="*/ 10 w 50"/>
                  <a:gd name="T11" fmla="*/ 21 h 48"/>
                  <a:gd name="T12" fmla="*/ 12 w 50"/>
                  <a:gd name="T13" fmla="*/ 23 h 48"/>
                  <a:gd name="T14" fmla="*/ 15 w 50"/>
                  <a:gd name="T15" fmla="*/ 22 h 48"/>
                  <a:gd name="T16" fmla="*/ 17 w 50"/>
                  <a:gd name="T17" fmla="*/ 21 h 48"/>
                  <a:gd name="T18" fmla="*/ 15 w 50"/>
                  <a:gd name="T19" fmla="*/ 16 h 48"/>
                  <a:gd name="T20" fmla="*/ 14 w 50"/>
                  <a:gd name="T21" fmla="*/ 12 h 48"/>
                  <a:gd name="T22" fmla="*/ 16 w 50"/>
                  <a:gd name="T23" fmla="*/ 12 h 48"/>
                  <a:gd name="T24" fmla="*/ 18 w 50"/>
                  <a:gd name="T25" fmla="*/ 12 h 48"/>
                  <a:gd name="T26" fmla="*/ 19 w 50"/>
                  <a:gd name="T27" fmla="*/ 11 h 48"/>
                  <a:gd name="T28" fmla="*/ 19 w 50"/>
                  <a:gd name="T29" fmla="*/ 8 h 48"/>
                  <a:gd name="T30" fmla="*/ 20 w 50"/>
                  <a:gd name="T31" fmla="*/ 5 h 48"/>
                  <a:gd name="T32" fmla="*/ 23 w 50"/>
                  <a:gd name="T33" fmla="*/ 5 h 48"/>
                  <a:gd name="T34" fmla="*/ 25 w 50"/>
                  <a:gd name="T35" fmla="*/ 3 h 48"/>
                  <a:gd name="T36" fmla="*/ 26 w 50"/>
                  <a:gd name="T37" fmla="*/ 1 h 48"/>
                  <a:gd name="T38" fmla="*/ 23 w 50"/>
                  <a:gd name="T39" fmla="*/ 2 h 48"/>
                  <a:gd name="T40" fmla="*/ 18 w 50"/>
                  <a:gd name="T41" fmla="*/ 0 h 48"/>
                  <a:gd name="T42" fmla="*/ 14 w 50"/>
                  <a:gd name="T43" fmla="*/ 3 h 48"/>
                  <a:gd name="T44" fmla="*/ 7 w 50"/>
                  <a:gd name="T45" fmla="*/ 3 h 48"/>
                  <a:gd name="T46" fmla="*/ 6 w 50"/>
                  <a:gd name="T47" fmla="*/ 3 h 48"/>
                  <a:gd name="T48" fmla="*/ 4 w 50"/>
                  <a:gd name="T49" fmla="*/ 6 h 48"/>
                  <a:gd name="T50" fmla="*/ 4 w 50"/>
                  <a:gd name="T51" fmla="*/ 7 h 48"/>
                  <a:gd name="T52" fmla="*/ 5 w 50"/>
                  <a:gd name="T53" fmla="*/ 10 h 48"/>
                  <a:gd name="T54" fmla="*/ 4 w 50"/>
                  <a:gd name="T55" fmla="*/ 12 h 48"/>
                  <a:gd name="T56" fmla="*/ 1 w 50"/>
                  <a:gd name="T57" fmla="*/ 16 h 48"/>
                  <a:gd name="T58" fmla="*/ 0 w 50"/>
                  <a:gd name="T59" fmla="*/ 17 h 48"/>
                  <a:gd name="T60" fmla="*/ 1 w 50"/>
                  <a:gd name="T61" fmla="*/ 21 h 48"/>
                  <a:gd name="T62" fmla="*/ 0 w 50"/>
                  <a:gd name="T63" fmla="*/ 24 h 48"/>
                  <a:gd name="T64" fmla="*/ 1 w 50"/>
                  <a:gd name="T65" fmla="*/ 24 h 48"/>
                  <a:gd name="T66" fmla="*/ 4 w 50"/>
                  <a:gd name="T67" fmla="*/ 23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48"/>
                  <a:gd name="T104" fmla="*/ 50 w 50"/>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48">
                    <a:moveTo>
                      <a:pt x="7" y="46"/>
                    </a:moveTo>
                    <a:lnTo>
                      <a:pt x="9" y="43"/>
                    </a:lnTo>
                    <a:lnTo>
                      <a:pt x="12" y="36"/>
                    </a:lnTo>
                    <a:lnTo>
                      <a:pt x="15" y="34"/>
                    </a:lnTo>
                    <a:lnTo>
                      <a:pt x="18" y="37"/>
                    </a:lnTo>
                    <a:lnTo>
                      <a:pt x="19" y="42"/>
                    </a:lnTo>
                    <a:lnTo>
                      <a:pt x="23" y="45"/>
                    </a:lnTo>
                    <a:lnTo>
                      <a:pt x="29" y="43"/>
                    </a:lnTo>
                    <a:lnTo>
                      <a:pt x="32" y="41"/>
                    </a:lnTo>
                    <a:lnTo>
                      <a:pt x="29" y="32"/>
                    </a:lnTo>
                    <a:lnTo>
                      <a:pt x="27" y="25"/>
                    </a:lnTo>
                    <a:lnTo>
                      <a:pt x="30" y="23"/>
                    </a:lnTo>
                    <a:lnTo>
                      <a:pt x="35" y="24"/>
                    </a:lnTo>
                    <a:lnTo>
                      <a:pt x="36" y="22"/>
                    </a:lnTo>
                    <a:lnTo>
                      <a:pt x="36" y="16"/>
                    </a:lnTo>
                    <a:lnTo>
                      <a:pt x="38" y="10"/>
                    </a:lnTo>
                    <a:lnTo>
                      <a:pt x="44" y="10"/>
                    </a:lnTo>
                    <a:lnTo>
                      <a:pt x="49" y="7"/>
                    </a:lnTo>
                    <a:lnTo>
                      <a:pt x="50" y="2"/>
                    </a:lnTo>
                    <a:lnTo>
                      <a:pt x="45" y="4"/>
                    </a:lnTo>
                    <a:lnTo>
                      <a:pt x="35" y="0"/>
                    </a:lnTo>
                    <a:lnTo>
                      <a:pt x="26" y="6"/>
                    </a:lnTo>
                    <a:lnTo>
                      <a:pt x="14" y="6"/>
                    </a:lnTo>
                    <a:lnTo>
                      <a:pt x="11" y="7"/>
                    </a:lnTo>
                    <a:lnTo>
                      <a:pt x="8" y="13"/>
                    </a:lnTo>
                    <a:lnTo>
                      <a:pt x="8" y="14"/>
                    </a:lnTo>
                    <a:lnTo>
                      <a:pt x="9" y="19"/>
                    </a:lnTo>
                    <a:lnTo>
                      <a:pt x="8" y="23"/>
                    </a:lnTo>
                    <a:lnTo>
                      <a:pt x="1" y="32"/>
                    </a:lnTo>
                    <a:lnTo>
                      <a:pt x="0" y="34"/>
                    </a:lnTo>
                    <a:lnTo>
                      <a:pt x="1" y="42"/>
                    </a:lnTo>
                    <a:lnTo>
                      <a:pt x="0" y="47"/>
                    </a:lnTo>
                    <a:lnTo>
                      <a:pt x="1" y="48"/>
                    </a:lnTo>
                    <a:lnTo>
                      <a:pt x="7" y="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7" name="Freeform 86"/>
              <p:cNvSpPr>
                <a:spLocks/>
              </p:cNvSpPr>
              <p:nvPr/>
            </p:nvSpPr>
            <p:spPr bwMode="auto">
              <a:xfrm>
                <a:off x="2392" y="3913"/>
                <a:ext cx="40" cy="33"/>
              </a:xfrm>
              <a:custGeom>
                <a:avLst/>
                <a:gdLst>
                  <a:gd name="T0" fmla="*/ 27 w 81"/>
                  <a:gd name="T1" fmla="*/ 31 h 65"/>
                  <a:gd name="T2" fmla="*/ 31 w 81"/>
                  <a:gd name="T3" fmla="*/ 33 h 65"/>
                  <a:gd name="T4" fmla="*/ 34 w 81"/>
                  <a:gd name="T5" fmla="*/ 31 h 65"/>
                  <a:gd name="T6" fmla="*/ 36 w 81"/>
                  <a:gd name="T7" fmla="*/ 30 h 65"/>
                  <a:gd name="T8" fmla="*/ 33 w 81"/>
                  <a:gd name="T9" fmla="*/ 27 h 65"/>
                  <a:gd name="T10" fmla="*/ 35 w 81"/>
                  <a:gd name="T11" fmla="*/ 23 h 65"/>
                  <a:gd name="T12" fmla="*/ 38 w 81"/>
                  <a:gd name="T13" fmla="*/ 21 h 65"/>
                  <a:gd name="T14" fmla="*/ 40 w 81"/>
                  <a:gd name="T15" fmla="*/ 19 h 65"/>
                  <a:gd name="T16" fmla="*/ 36 w 81"/>
                  <a:gd name="T17" fmla="*/ 12 h 65"/>
                  <a:gd name="T18" fmla="*/ 34 w 81"/>
                  <a:gd name="T19" fmla="*/ 12 h 65"/>
                  <a:gd name="T20" fmla="*/ 32 w 81"/>
                  <a:gd name="T21" fmla="*/ 11 h 65"/>
                  <a:gd name="T22" fmla="*/ 29 w 81"/>
                  <a:gd name="T23" fmla="*/ 7 h 65"/>
                  <a:gd name="T24" fmla="*/ 20 w 81"/>
                  <a:gd name="T25" fmla="*/ 1 h 65"/>
                  <a:gd name="T26" fmla="*/ 16 w 81"/>
                  <a:gd name="T27" fmla="*/ 0 h 65"/>
                  <a:gd name="T28" fmla="*/ 13 w 81"/>
                  <a:gd name="T29" fmla="*/ 2 h 65"/>
                  <a:gd name="T30" fmla="*/ 11 w 81"/>
                  <a:gd name="T31" fmla="*/ 0 h 65"/>
                  <a:gd name="T32" fmla="*/ 3 w 81"/>
                  <a:gd name="T33" fmla="*/ 5 h 65"/>
                  <a:gd name="T34" fmla="*/ 4 w 81"/>
                  <a:gd name="T35" fmla="*/ 6 h 65"/>
                  <a:gd name="T36" fmla="*/ 4 w 81"/>
                  <a:gd name="T37" fmla="*/ 8 h 65"/>
                  <a:gd name="T38" fmla="*/ 2 w 81"/>
                  <a:gd name="T39" fmla="*/ 10 h 65"/>
                  <a:gd name="T40" fmla="*/ 0 w 81"/>
                  <a:gd name="T41" fmla="*/ 10 h 65"/>
                  <a:gd name="T42" fmla="*/ 2 w 81"/>
                  <a:gd name="T43" fmla="*/ 17 h 65"/>
                  <a:gd name="T44" fmla="*/ 7 w 81"/>
                  <a:gd name="T45" fmla="*/ 14 h 65"/>
                  <a:gd name="T46" fmla="*/ 11 w 81"/>
                  <a:gd name="T47" fmla="*/ 14 h 65"/>
                  <a:gd name="T48" fmla="*/ 15 w 81"/>
                  <a:gd name="T49" fmla="*/ 17 h 65"/>
                  <a:gd name="T50" fmla="*/ 21 w 81"/>
                  <a:gd name="T51" fmla="*/ 22 h 65"/>
                  <a:gd name="T52" fmla="*/ 22 w 81"/>
                  <a:gd name="T53" fmla="*/ 25 h 65"/>
                  <a:gd name="T54" fmla="*/ 25 w 81"/>
                  <a:gd name="T55" fmla="*/ 28 h 65"/>
                  <a:gd name="T56" fmla="*/ 27 w 81"/>
                  <a:gd name="T57" fmla="*/ 31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65"/>
                  <a:gd name="T89" fmla="*/ 81 w 81"/>
                  <a:gd name="T90" fmla="*/ 65 h 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65">
                    <a:moveTo>
                      <a:pt x="55" y="62"/>
                    </a:moveTo>
                    <a:lnTo>
                      <a:pt x="63" y="65"/>
                    </a:lnTo>
                    <a:lnTo>
                      <a:pt x="69" y="62"/>
                    </a:lnTo>
                    <a:lnTo>
                      <a:pt x="72" y="59"/>
                    </a:lnTo>
                    <a:lnTo>
                      <a:pt x="67" y="54"/>
                    </a:lnTo>
                    <a:lnTo>
                      <a:pt x="71" y="46"/>
                    </a:lnTo>
                    <a:lnTo>
                      <a:pt x="77" y="41"/>
                    </a:lnTo>
                    <a:lnTo>
                      <a:pt x="81" y="37"/>
                    </a:lnTo>
                    <a:lnTo>
                      <a:pt x="73" y="24"/>
                    </a:lnTo>
                    <a:lnTo>
                      <a:pt x="69" y="24"/>
                    </a:lnTo>
                    <a:lnTo>
                      <a:pt x="64" y="22"/>
                    </a:lnTo>
                    <a:lnTo>
                      <a:pt x="58" y="14"/>
                    </a:lnTo>
                    <a:lnTo>
                      <a:pt x="40" y="1"/>
                    </a:lnTo>
                    <a:lnTo>
                      <a:pt x="33" y="0"/>
                    </a:lnTo>
                    <a:lnTo>
                      <a:pt x="27" y="3"/>
                    </a:lnTo>
                    <a:lnTo>
                      <a:pt x="22" y="0"/>
                    </a:lnTo>
                    <a:lnTo>
                      <a:pt x="7" y="9"/>
                    </a:lnTo>
                    <a:lnTo>
                      <a:pt x="9" y="12"/>
                    </a:lnTo>
                    <a:lnTo>
                      <a:pt x="9" y="15"/>
                    </a:lnTo>
                    <a:lnTo>
                      <a:pt x="4" y="19"/>
                    </a:lnTo>
                    <a:lnTo>
                      <a:pt x="0" y="19"/>
                    </a:lnTo>
                    <a:lnTo>
                      <a:pt x="5" y="33"/>
                    </a:lnTo>
                    <a:lnTo>
                      <a:pt x="15" y="28"/>
                    </a:lnTo>
                    <a:lnTo>
                      <a:pt x="23" y="27"/>
                    </a:lnTo>
                    <a:lnTo>
                      <a:pt x="31" y="33"/>
                    </a:lnTo>
                    <a:lnTo>
                      <a:pt x="42" y="44"/>
                    </a:lnTo>
                    <a:lnTo>
                      <a:pt x="45" y="50"/>
                    </a:lnTo>
                    <a:lnTo>
                      <a:pt x="51" y="55"/>
                    </a:lnTo>
                    <a:lnTo>
                      <a:pt x="55" y="6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8" name="Freeform 87"/>
              <p:cNvSpPr>
                <a:spLocks/>
              </p:cNvSpPr>
              <p:nvPr/>
            </p:nvSpPr>
            <p:spPr bwMode="auto">
              <a:xfrm>
                <a:off x="2359" y="3827"/>
                <a:ext cx="27" cy="32"/>
              </a:xfrm>
              <a:custGeom>
                <a:avLst/>
                <a:gdLst>
                  <a:gd name="T0" fmla="*/ 16 w 53"/>
                  <a:gd name="T1" fmla="*/ 2 h 63"/>
                  <a:gd name="T2" fmla="*/ 19 w 53"/>
                  <a:gd name="T3" fmla="*/ 1 h 63"/>
                  <a:gd name="T4" fmla="*/ 21 w 53"/>
                  <a:gd name="T5" fmla="*/ 5 h 63"/>
                  <a:gd name="T6" fmla="*/ 26 w 53"/>
                  <a:gd name="T7" fmla="*/ 6 h 63"/>
                  <a:gd name="T8" fmla="*/ 27 w 53"/>
                  <a:gd name="T9" fmla="*/ 14 h 63"/>
                  <a:gd name="T10" fmla="*/ 24 w 53"/>
                  <a:gd name="T11" fmla="*/ 18 h 63"/>
                  <a:gd name="T12" fmla="*/ 26 w 53"/>
                  <a:gd name="T13" fmla="*/ 22 h 63"/>
                  <a:gd name="T14" fmla="*/ 21 w 53"/>
                  <a:gd name="T15" fmla="*/ 26 h 63"/>
                  <a:gd name="T16" fmla="*/ 22 w 53"/>
                  <a:gd name="T17" fmla="*/ 27 h 63"/>
                  <a:gd name="T18" fmla="*/ 20 w 53"/>
                  <a:gd name="T19" fmla="*/ 30 h 63"/>
                  <a:gd name="T20" fmla="*/ 19 w 53"/>
                  <a:gd name="T21" fmla="*/ 32 h 63"/>
                  <a:gd name="T22" fmla="*/ 11 w 53"/>
                  <a:gd name="T23" fmla="*/ 30 h 63"/>
                  <a:gd name="T24" fmla="*/ 12 w 53"/>
                  <a:gd name="T25" fmla="*/ 25 h 63"/>
                  <a:gd name="T26" fmla="*/ 10 w 53"/>
                  <a:gd name="T27" fmla="*/ 22 h 63"/>
                  <a:gd name="T28" fmla="*/ 8 w 53"/>
                  <a:gd name="T29" fmla="*/ 24 h 63"/>
                  <a:gd name="T30" fmla="*/ 6 w 53"/>
                  <a:gd name="T31" fmla="*/ 25 h 63"/>
                  <a:gd name="T32" fmla="*/ 2 w 53"/>
                  <a:gd name="T33" fmla="*/ 16 h 63"/>
                  <a:gd name="T34" fmla="*/ 3 w 53"/>
                  <a:gd name="T35" fmla="*/ 11 h 63"/>
                  <a:gd name="T36" fmla="*/ 0 w 53"/>
                  <a:gd name="T37" fmla="*/ 6 h 63"/>
                  <a:gd name="T38" fmla="*/ 5 w 53"/>
                  <a:gd name="T39" fmla="*/ 0 h 63"/>
                  <a:gd name="T40" fmla="*/ 12 w 53"/>
                  <a:gd name="T41" fmla="*/ 1 h 63"/>
                  <a:gd name="T42" fmla="*/ 16 w 53"/>
                  <a:gd name="T43" fmla="*/ 2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63"/>
                  <a:gd name="T68" fmla="*/ 53 w 53"/>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63">
                    <a:moveTo>
                      <a:pt x="32" y="3"/>
                    </a:moveTo>
                    <a:lnTo>
                      <a:pt x="38" y="2"/>
                    </a:lnTo>
                    <a:lnTo>
                      <a:pt x="42" y="9"/>
                    </a:lnTo>
                    <a:lnTo>
                      <a:pt x="51" y="11"/>
                    </a:lnTo>
                    <a:lnTo>
                      <a:pt x="53" y="27"/>
                    </a:lnTo>
                    <a:lnTo>
                      <a:pt x="48" y="35"/>
                    </a:lnTo>
                    <a:lnTo>
                      <a:pt x="52" y="43"/>
                    </a:lnTo>
                    <a:lnTo>
                      <a:pt x="41" y="52"/>
                    </a:lnTo>
                    <a:lnTo>
                      <a:pt x="44" y="54"/>
                    </a:lnTo>
                    <a:lnTo>
                      <a:pt x="39" y="59"/>
                    </a:lnTo>
                    <a:lnTo>
                      <a:pt x="38" y="63"/>
                    </a:lnTo>
                    <a:lnTo>
                      <a:pt x="22" y="59"/>
                    </a:lnTo>
                    <a:lnTo>
                      <a:pt x="24" y="49"/>
                    </a:lnTo>
                    <a:lnTo>
                      <a:pt x="20" y="44"/>
                    </a:lnTo>
                    <a:lnTo>
                      <a:pt x="16" y="48"/>
                    </a:lnTo>
                    <a:lnTo>
                      <a:pt x="11" y="49"/>
                    </a:lnTo>
                    <a:lnTo>
                      <a:pt x="3" y="31"/>
                    </a:lnTo>
                    <a:lnTo>
                      <a:pt x="5" y="22"/>
                    </a:lnTo>
                    <a:lnTo>
                      <a:pt x="0" y="11"/>
                    </a:lnTo>
                    <a:lnTo>
                      <a:pt x="10" y="0"/>
                    </a:lnTo>
                    <a:lnTo>
                      <a:pt x="23" y="2"/>
                    </a:lnTo>
                    <a:lnTo>
                      <a:pt x="32" y="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9" name="Freeform 88"/>
              <p:cNvSpPr>
                <a:spLocks/>
              </p:cNvSpPr>
              <p:nvPr/>
            </p:nvSpPr>
            <p:spPr bwMode="auto">
              <a:xfrm>
                <a:off x="2362" y="3849"/>
                <a:ext cx="16" cy="24"/>
              </a:xfrm>
              <a:custGeom>
                <a:avLst/>
                <a:gdLst>
                  <a:gd name="T0" fmla="*/ 0 w 33"/>
                  <a:gd name="T1" fmla="*/ 9 h 49"/>
                  <a:gd name="T2" fmla="*/ 1 w 33"/>
                  <a:gd name="T3" fmla="*/ 14 h 49"/>
                  <a:gd name="T4" fmla="*/ 0 w 33"/>
                  <a:gd name="T5" fmla="*/ 17 h 49"/>
                  <a:gd name="T6" fmla="*/ 10 w 33"/>
                  <a:gd name="T7" fmla="*/ 24 h 49"/>
                  <a:gd name="T8" fmla="*/ 15 w 33"/>
                  <a:gd name="T9" fmla="*/ 18 h 49"/>
                  <a:gd name="T10" fmla="*/ 16 w 33"/>
                  <a:gd name="T11" fmla="*/ 14 h 49"/>
                  <a:gd name="T12" fmla="*/ 16 w 33"/>
                  <a:gd name="T13" fmla="*/ 9 h 49"/>
                  <a:gd name="T14" fmla="*/ 8 w 33"/>
                  <a:gd name="T15" fmla="*/ 7 h 49"/>
                  <a:gd name="T16" fmla="*/ 9 w 33"/>
                  <a:gd name="T17" fmla="*/ 2 h 49"/>
                  <a:gd name="T18" fmla="*/ 7 w 33"/>
                  <a:gd name="T19" fmla="*/ 0 h 49"/>
                  <a:gd name="T20" fmla="*/ 5 w 33"/>
                  <a:gd name="T21" fmla="*/ 2 h 49"/>
                  <a:gd name="T22" fmla="*/ 3 w 33"/>
                  <a:gd name="T23" fmla="*/ 2 h 49"/>
                  <a:gd name="T24" fmla="*/ 3 w 33"/>
                  <a:gd name="T25" fmla="*/ 5 h 49"/>
                  <a:gd name="T26" fmla="*/ 0 w 33"/>
                  <a:gd name="T27" fmla="*/ 9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49"/>
                  <a:gd name="T44" fmla="*/ 33 w 33"/>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49">
                    <a:moveTo>
                      <a:pt x="1" y="18"/>
                    </a:moveTo>
                    <a:lnTo>
                      <a:pt x="3" y="29"/>
                    </a:lnTo>
                    <a:lnTo>
                      <a:pt x="0" y="35"/>
                    </a:lnTo>
                    <a:lnTo>
                      <a:pt x="21" y="49"/>
                    </a:lnTo>
                    <a:lnTo>
                      <a:pt x="30" y="37"/>
                    </a:lnTo>
                    <a:lnTo>
                      <a:pt x="33" y="29"/>
                    </a:lnTo>
                    <a:lnTo>
                      <a:pt x="33" y="19"/>
                    </a:lnTo>
                    <a:lnTo>
                      <a:pt x="17" y="15"/>
                    </a:lnTo>
                    <a:lnTo>
                      <a:pt x="19" y="5"/>
                    </a:lnTo>
                    <a:lnTo>
                      <a:pt x="15" y="0"/>
                    </a:lnTo>
                    <a:lnTo>
                      <a:pt x="11" y="4"/>
                    </a:lnTo>
                    <a:lnTo>
                      <a:pt x="6" y="5"/>
                    </a:lnTo>
                    <a:lnTo>
                      <a:pt x="6" y="10"/>
                    </a:lnTo>
                    <a:lnTo>
                      <a:pt x="1" y="1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0" name="Freeform 89"/>
              <p:cNvSpPr>
                <a:spLocks/>
              </p:cNvSpPr>
              <p:nvPr/>
            </p:nvSpPr>
            <p:spPr bwMode="auto">
              <a:xfrm>
                <a:off x="2380" y="3889"/>
                <a:ext cx="40" cy="29"/>
              </a:xfrm>
              <a:custGeom>
                <a:avLst/>
                <a:gdLst>
                  <a:gd name="T0" fmla="*/ 10 w 82"/>
                  <a:gd name="T1" fmla="*/ 25 h 58"/>
                  <a:gd name="T2" fmla="*/ 12 w 82"/>
                  <a:gd name="T3" fmla="*/ 28 h 58"/>
                  <a:gd name="T4" fmla="*/ 15 w 82"/>
                  <a:gd name="T5" fmla="*/ 29 h 58"/>
                  <a:gd name="T6" fmla="*/ 22 w 82"/>
                  <a:gd name="T7" fmla="*/ 25 h 58"/>
                  <a:gd name="T8" fmla="*/ 25 w 82"/>
                  <a:gd name="T9" fmla="*/ 26 h 58"/>
                  <a:gd name="T10" fmla="*/ 28 w 82"/>
                  <a:gd name="T11" fmla="*/ 25 h 58"/>
                  <a:gd name="T12" fmla="*/ 26 w 82"/>
                  <a:gd name="T13" fmla="*/ 24 h 58"/>
                  <a:gd name="T14" fmla="*/ 26 w 82"/>
                  <a:gd name="T15" fmla="*/ 22 h 58"/>
                  <a:gd name="T16" fmla="*/ 26 w 82"/>
                  <a:gd name="T17" fmla="*/ 21 h 58"/>
                  <a:gd name="T18" fmla="*/ 29 w 82"/>
                  <a:gd name="T19" fmla="*/ 21 h 58"/>
                  <a:gd name="T20" fmla="*/ 35 w 82"/>
                  <a:gd name="T21" fmla="*/ 23 h 58"/>
                  <a:gd name="T22" fmla="*/ 38 w 82"/>
                  <a:gd name="T23" fmla="*/ 24 h 58"/>
                  <a:gd name="T24" fmla="*/ 40 w 82"/>
                  <a:gd name="T25" fmla="*/ 22 h 58"/>
                  <a:gd name="T26" fmla="*/ 40 w 82"/>
                  <a:gd name="T27" fmla="*/ 20 h 58"/>
                  <a:gd name="T28" fmla="*/ 37 w 82"/>
                  <a:gd name="T29" fmla="*/ 19 h 58"/>
                  <a:gd name="T30" fmla="*/ 33 w 82"/>
                  <a:gd name="T31" fmla="*/ 18 h 58"/>
                  <a:gd name="T32" fmla="*/ 32 w 82"/>
                  <a:gd name="T33" fmla="*/ 15 h 58"/>
                  <a:gd name="T34" fmla="*/ 31 w 82"/>
                  <a:gd name="T35" fmla="*/ 13 h 58"/>
                  <a:gd name="T36" fmla="*/ 28 w 82"/>
                  <a:gd name="T37" fmla="*/ 11 h 58"/>
                  <a:gd name="T38" fmla="*/ 25 w 82"/>
                  <a:gd name="T39" fmla="*/ 12 h 58"/>
                  <a:gd name="T40" fmla="*/ 19 w 82"/>
                  <a:gd name="T41" fmla="*/ 12 h 58"/>
                  <a:gd name="T42" fmla="*/ 18 w 82"/>
                  <a:gd name="T43" fmla="*/ 10 h 58"/>
                  <a:gd name="T44" fmla="*/ 17 w 82"/>
                  <a:gd name="T45" fmla="*/ 5 h 58"/>
                  <a:gd name="T46" fmla="*/ 17 w 82"/>
                  <a:gd name="T47" fmla="*/ 0 h 58"/>
                  <a:gd name="T48" fmla="*/ 16 w 82"/>
                  <a:gd name="T49" fmla="*/ 0 h 58"/>
                  <a:gd name="T50" fmla="*/ 12 w 82"/>
                  <a:gd name="T51" fmla="*/ 2 h 58"/>
                  <a:gd name="T52" fmla="*/ 7 w 82"/>
                  <a:gd name="T53" fmla="*/ 6 h 58"/>
                  <a:gd name="T54" fmla="*/ 3 w 82"/>
                  <a:gd name="T55" fmla="*/ 6 h 58"/>
                  <a:gd name="T56" fmla="*/ 0 w 82"/>
                  <a:gd name="T57" fmla="*/ 6 h 58"/>
                  <a:gd name="T58" fmla="*/ 0 w 82"/>
                  <a:gd name="T59" fmla="*/ 10 h 58"/>
                  <a:gd name="T60" fmla="*/ 2 w 82"/>
                  <a:gd name="T61" fmla="*/ 10 h 58"/>
                  <a:gd name="T62" fmla="*/ 3 w 82"/>
                  <a:gd name="T63" fmla="*/ 11 h 58"/>
                  <a:gd name="T64" fmla="*/ 3 w 82"/>
                  <a:gd name="T65" fmla="*/ 16 h 58"/>
                  <a:gd name="T66" fmla="*/ 8 w 82"/>
                  <a:gd name="T67" fmla="*/ 21 h 58"/>
                  <a:gd name="T68" fmla="*/ 10 w 82"/>
                  <a:gd name="T69" fmla="*/ 25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58"/>
                  <a:gd name="T107" fmla="*/ 82 w 8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58">
                    <a:moveTo>
                      <a:pt x="21" y="50"/>
                    </a:moveTo>
                    <a:lnTo>
                      <a:pt x="25" y="56"/>
                    </a:lnTo>
                    <a:lnTo>
                      <a:pt x="31" y="58"/>
                    </a:lnTo>
                    <a:lnTo>
                      <a:pt x="46" y="49"/>
                    </a:lnTo>
                    <a:lnTo>
                      <a:pt x="51" y="52"/>
                    </a:lnTo>
                    <a:lnTo>
                      <a:pt x="57" y="49"/>
                    </a:lnTo>
                    <a:lnTo>
                      <a:pt x="53" y="47"/>
                    </a:lnTo>
                    <a:lnTo>
                      <a:pt x="53" y="44"/>
                    </a:lnTo>
                    <a:lnTo>
                      <a:pt x="54" y="41"/>
                    </a:lnTo>
                    <a:lnTo>
                      <a:pt x="60" y="41"/>
                    </a:lnTo>
                    <a:lnTo>
                      <a:pt x="71" y="45"/>
                    </a:lnTo>
                    <a:lnTo>
                      <a:pt x="78" y="47"/>
                    </a:lnTo>
                    <a:lnTo>
                      <a:pt x="82" y="44"/>
                    </a:lnTo>
                    <a:lnTo>
                      <a:pt x="81" y="39"/>
                    </a:lnTo>
                    <a:lnTo>
                      <a:pt x="76" y="38"/>
                    </a:lnTo>
                    <a:lnTo>
                      <a:pt x="67" y="36"/>
                    </a:lnTo>
                    <a:lnTo>
                      <a:pt x="65" y="31"/>
                    </a:lnTo>
                    <a:lnTo>
                      <a:pt x="63" y="25"/>
                    </a:lnTo>
                    <a:lnTo>
                      <a:pt x="58" y="22"/>
                    </a:lnTo>
                    <a:lnTo>
                      <a:pt x="51" y="23"/>
                    </a:lnTo>
                    <a:lnTo>
                      <a:pt x="39" y="23"/>
                    </a:lnTo>
                    <a:lnTo>
                      <a:pt x="36" y="20"/>
                    </a:lnTo>
                    <a:lnTo>
                      <a:pt x="35" y="9"/>
                    </a:lnTo>
                    <a:lnTo>
                      <a:pt x="35" y="0"/>
                    </a:lnTo>
                    <a:lnTo>
                      <a:pt x="33" y="0"/>
                    </a:lnTo>
                    <a:lnTo>
                      <a:pt x="25" y="4"/>
                    </a:lnTo>
                    <a:lnTo>
                      <a:pt x="15" y="11"/>
                    </a:lnTo>
                    <a:lnTo>
                      <a:pt x="6" y="12"/>
                    </a:lnTo>
                    <a:lnTo>
                      <a:pt x="0" y="12"/>
                    </a:lnTo>
                    <a:lnTo>
                      <a:pt x="1" y="20"/>
                    </a:lnTo>
                    <a:lnTo>
                      <a:pt x="5" y="20"/>
                    </a:lnTo>
                    <a:lnTo>
                      <a:pt x="7" y="22"/>
                    </a:lnTo>
                    <a:lnTo>
                      <a:pt x="7" y="32"/>
                    </a:lnTo>
                    <a:lnTo>
                      <a:pt x="16" y="41"/>
                    </a:lnTo>
                    <a:lnTo>
                      <a:pt x="21" y="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1" name="Freeform 90"/>
              <p:cNvSpPr>
                <a:spLocks/>
              </p:cNvSpPr>
              <p:nvPr/>
            </p:nvSpPr>
            <p:spPr bwMode="auto">
              <a:xfrm>
                <a:off x="2399" y="3877"/>
                <a:ext cx="23" cy="21"/>
              </a:xfrm>
              <a:custGeom>
                <a:avLst/>
                <a:gdLst>
                  <a:gd name="T0" fmla="*/ 14 w 45"/>
                  <a:gd name="T1" fmla="*/ 9 h 43"/>
                  <a:gd name="T2" fmla="*/ 18 w 45"/>
                  <a:gd name="T3" fmla="*/ 10 h 43"/>
                  <a:gd name="T4" fmla="*/ 21 w 45"/>
                  <a:gd name="T5" fmla="*/ 10 h 43"/>
                  <a:gd name="T6" fmla="*/ 23 w 45"/>
                  <a:gd name="T7" fmla="*/ 5 h 43"/>
                  <a:gd name="T8" fmla="*/ 23 w 45"/>
                  <a:gd name="T9" fmla="*/ 1 h 43"/>
                  <a:gd name="T10" fmla="*/ 21 w 45"/>
                  <a:gd name="T11" fmla="*/ 0 h 43"/>
                  <a:gd name="T12" fmla="*/ 17 w 45"/>
                  <a:gd name="T13" fmla="*/ 1 h 43"/>
                  <a:gd name="T14" fmla="*/ 14 w 45"/>
                  <a:gd name="T15" fmla="*/ 0 h 43"/>
                  <a:gd name="T16" fmla="*/ 7 w 45"/>
                  <a:gd name="T17" fmla="*/ 1 h 43"/>
                  <a:gd name="T18" fmla="*/ 6 w 45"/>
                  <a:gd name="T19" fmla="*/ 3 h 43"/>
                  <a:gd name="T20" fmla="*/ 5 w 45"/>
                  <a:gd name="T21" fmla="*/ 4 h 43"/>
                  <a:gd name="T22" fmla="*/ 1 w 45"/>
                  <a:gd name="T23" fmla="*/ 7 h 43"/>
                  <a:gd name="T24" fmla="*/ 0 w 45"/>
                  <a:gd name="T25" fmla="*/ 15 h 43"/>
                  <a:gd name="T26" fmla="*/ 1 w 45"/>
                  <a:gd name="T27" fmla="*/ 18 h 43"/>
                  <a:gd name="T28" fmla="*/ 1 w 45"/>
                  <a:gd name="T29" fmla="*/ 19 h 43"/>
                  <a:gd name="T30" fmla="*/ 3 w 45"/>
                  <a:gd name="T31" fmla="*/ 20 h 43"/>
                  <a:gd name="T32" fmla="*/ 7 w 45"/>
                  <a:gd name="T33" fmla="*/ 21 h 43"/>
                  <a:gd name="T34" fmla="*/ 10 w 45"/>
                  <a:gd name="T35" fmla="*/ 19 h 43"/>
                  <a:gd name="T36" fmla="*/ 13 w 45"/>
                  <a:gd name="T37" fmla="*/ 17 h 43"/>
                  <a:gd name="T38" fmla="*/ 13 w 45"/>
                  <a:gd name="T39" fmla="*/ 14 h 43"/>
                  <a:gd name="T40" fmla="*/ 14 w 45"/>
                  <a:gd name="T41" fmla="*/ 9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3"/>
                  <a:gd name="T65" fmla="*/ 45 w 4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3">
                    <a:moveTo>
                      <a:pt x="27" y="18"/>
                    </a:moveTo>
                    <a:lnTo>
                      <a:pt x="36" y="20"/>
                    </a:lnTo>
                    <a:lnTo>
                      <a:pt x="41" y="21"/>
                    </a:lnTo>
                    <a:lnTo>
                      <a:pt x="45" y="11"/>
                    </a:lnTo>
                    <a:lnTo>
                      <a:pt x="45" y="2"/>
                    </a:lnTo>
                    <a:lnTo>
                      <a:pt x="41" y="0"/>
                    </a:lnTo>
                    <a:lnTo>
                      <a:pt x="33" y="2"/>
                    </a:lnTo>
                    <a:lnTo>
                      <a:pt x="27" y="0"/>
                    </a:lnTo>
                    <a:lnTo>
                      <a:pt x="13" y="2"/>
                    </a:lnTo>
                    <a:lnTo>
                      <a:pt x="12" y="7"/>
                    </a:lnTo>
                    <a:lnTo>
                      <a:pt x="9" y="9"/>
                    </a:lnTo>
                    <a:lnTo>
                      <a:pt x="1" y="14"/>
                    </a:lnTo>
                    <a:lnTo>
                      <a:pt x="0" y="31"/>
                    </a:lnTo>
                    <a:lnTo>
                      <a:pt x="1" y="36"/>
                    </a:lnTo>
                    <a:lnTo>
                      <a:pt x="1" y="39"/>
                    </a:lnTo>
                    <a:lnTo>
                      <a:pt x="5" y="41"/>
                    </a:lnTo>
                    <a:lnTo>
                      <a:pt x="13" y="43"/>
                    </a:lnTo>
                    <a:lnTo>
                      <a:pt x="20" y="38"/>
                    </a:lnTo>
                    <a:lnTo>
                      <a:pt x="25" y="34"/>
                    </a:lnTo>
                    <a:lnTo>
                      <a:pt x="26" y="29"/>
                    </a:lnTo>
                    <a:lnTo>
                      <a:pt x="27" y="1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2" name="Freeform 91"/>
              <p:cNvSpPr>
                <a:spLocks/>
              </p:cNvSpPr>
              <p:nvPr/>
            </p:nvSpPr>
            <p:spPr bwMode="auto">
              <a:xfrm>
                <a:off x="2357" y="3866"/>
                <a:ext cx="15" cy="19"/>
              </a:xfrm>
              <a:custGeom>
                <a:avLst/>
                <a:gdLst>
                  <a:gd name="T0" fmla="*/ 12 w 29"/>
                  <a:gd name="T1" fmla="*/ 12 h 37"/>
                  <a:gd name="T2" fmla="*/ 12 w 29"/>
                  <a:gd name="T3" fmla="*/ 13 h 37"/>
                  <a:gd name="T4" fmla="*/ 11 w 29"/>
                  <a:gd name="T5" fmla="*/ 15 h 37"/>
                  <a:gd name="T6" fmla="*/ 9 w 29"/>
                  <a:gd name="T7" fmla="*/ 16 h 37"/>
                  <a:gd name="T8" fmla="*/ 7 w 29"/>
                  <a:gd name="T9" fmla="*/ 18 h 37"/>
                  <a:gd name="T10" fmla="*/ 6 w 29"/>
                  <a:gd name="T11" fmla="*/ 19 h 37"/>
                  <a:gd name="T12" fmla="*/ 4 w 29"/>
                  <a:gd name="T13" fmla="*/ 19 h 37"/>
                  <a:gd name="T14" fmla="*/ 4 w 29"/>
                  <a:gd name="T15" fmla="*/ 19 h 37"/>
                  <a:gd name="T16" fmla="*/ 0 w 29"/>
                  <a:gd name="T17" fmla="*/ 15 h 37"/>
                  <a:gd name="T18" fmla="*/ 3 w 29"/>
                  <a:gd name="T19" fmla="*/ 8 h 37"/>
                  <a:gd name="T20" fmla="*/ 1 w 29"/>
                  <a:gd name="T21" fmla="*/ 2 h 37"/>
                  <a:gd name="T22" fmla="*/ 4 w 29"/>
                  <a:gd name="T23" fmla="*/ 0 h 37"/>
                  <a:gd name="T24" fmla="*/ 15 w 29"/>
                  <a:gd name="T25" fmla="*/ 7 h 37"/>
                  <a:gd name="T26" fmla="*/ 12 w 29"/>
                  <a:gd name="T27" fmla="*/ 10 h 37"/>
                  <a:gd name="T28" fmla="*/ 12 w 29"/>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7"/>
                  <a:gd name="T47" fmla="*/ 29 w 29"/>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7">
                    <a:moveTo>
                      <a:pt x="23" y="24"/>
                    </a:moveTo>
                    <a:lnTo>
                      <a:pt x="24" y="26"/>
                    </a:lnTo>
                    <a:lnTo>
                      <a:pt x="21" y="30"/>
                    </a:lnTo>
                    <a:lnTo>
                      <a:pt x="18" y="32"/>
                    </a:lnTo>
                    <a:lnTo>
                      <a:pt x="14" y="35"/>
                    </a:lnTo>
                    <a:lnTo>
                      <a:pt x="11" y="37"/>
                    </a:lnTo>
                    <a:lnTo>
                      <a:pt x="8" y="37"/>
                    </a:lnTo>
                    <a:lnTo>
                      <a:pt x="7" y="37"/>
                    </a:lnTo>
                    <a:lnTo>
                      <a:pt x="0" y="29"/>
                    </a:lnTo>
                    <a:lnTo>
                      <a:pt x="6" y="16"/>
                    </a:lnTo>
                    <a:lnTo>
                      <a:pt x="1" y="3"/>
                    </a:lnTo>
                    <a:lnTo>
                      <a:pt x="8" y="0"/>
                    </a:lnTo>
                    <a:lnTo>
                      <a:pt x="29" y="14"/>
                    </a:lnTo>
                    <a:lnTo>
                      <a:pt x="23" y="19"/>
                    </a:lnTo>
                    <a:lnTo>
                      <a:pt x="23" y="2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3" name="Freeform 92"/>
              <p:cNvSpPr>
                <a:spLocks/>
              </p:cNvSpPr>
              <p:nvPr/>
            </p:nvSpPr>
            <p:spPr bwMode="auto">
              <a:xfrm>
                <a:off x="2380" y="3868"/>
                <a:ext cx="23" cy="16"/>
              </a:xfrm>
              <a:custGeom>
                <a:avLst/>
                <a:gdLst>
                  <a:gd name="T0" fmla="*/ 0 w 47"/>
                  <a:gd name="T1" fmla="*/ 1 h 32"/>
                  <a:gd name="T2" fmla="*/ 1 w 47"/>
                  <a:gd name="T3" fmla="*/ 0 h 32"/>
                  <a:gd name="T4" fmla="*/ 3 w 47"/>
                  <a:gd name="T5" fmla="*/ 0 h 32"/>
                  <a:gd name="T6" fmla="*/ 7 w 47"/>
                  <a:gd name="T7" fmla="*/ 1 h 32"/>
                  <a:gd name="T8" fmla="*/ 11 w 47"/>
                  <a:gd name="T9" fmla="*/ 4 h 32"/>
                  <a:gd name="T10" fmla="*/ 16 w 47"/>
                  <a:gd name="T11" fmla="*/ 4 h 32"/>
                  <a:gd name="T12" fmla="*/ 18 w 47"/>
                  <a:gd name="T13" fmla="*/ 5 h 32"/>
                  <a:gd name="T14" fmla="*/ 20 w 47"/>
                  <a:gd name="T15" fmla="*/ 4 h 32"/>
                  <a:gd name="T16" fmla="*/ 23 w 47"/>
                  <a:gd name="T17" fmla="*/ 5 h 32"/>
                  <a:gd name="T18" fmla="*/ 23 w 47"/>
                  <a:gd name="T19" fmla="*/ 7 h 32"/>
                  <a:gd name="T20" fmla="*/ 22 w 47"/>
                  <a:gd name="T21" fmla="*/ 8 h 32"/>
                  <a:gd name="T22" fmla="*/ 20 w 47"/>
                  <a:gd name="T23" fmla="*/ 8 h 32"/>
                  <a:gd name="T24" fmla="*/ 18 w 47"/>
                  <a:gd name="T25" fmla="*/ 8 h 32"/>
                  <a:gd name="T26" fmla="*/ 19 w 47"/>
                  <a:gd name="T27" fmla="*/ 10 h 32"/>
                  <a:gd name="T28" fmla="*/ 20 w 47"/>
                  <a:gd name="T29" fmla="*/ 11 h 32"/>
                  <a:gd name="T30" fmla="*/ 19 w 47"/>
                  <a:gd name="T31" fmla="*/ 13 h 32"/>
                  <a:gd name="T32" fmla="*/ 17 w 47"/>
                  <a:gd name="T33" fmla="*/ 15 h 32"/>
                  <a:gd name="T34" fmla="*/ 14 w 47"/>
                  <a:gd name="T35" fmla="*/ 16 h 32"/>
                  <a:gd name="T36" fmla="*/ 10 w 47"/>
                  <a:gd name="T37" fmla="*/ 16 h 32"/>
                  <a:gd name="T38" fmla="*/ 6 w 47"/>
                  <a:gd name="T39" fmla="*/ 15 h 32"/>
                  <a:gd name="T40" fmla="*/ 4 w 47"/>
                  <a:gd name="T41" fmla="*/ 11 h 32"/>
                  <a:gd name="T42" fmla="*/ 3 w 47"/>
                  <a:gd name="T43" fmla="*/ 8 h 32"/>
                  <a:gd name="T44" fmla="*/ 3 w 47"/>
                  <a:gd name="T45" fmla="*/ 6 h 32"/>
                  <a:gd name="T46" fmla="*/ 2 w 47"/>
                  <a:gd name="T47" fmla="*/ 4 h 32"/>
                  <a:gd name="T48" fmla="*/ 0 w 47"/>
                  <a:gd name="T49" fmla="*/ 4 h 32"/>
                  <a:gd name="T50" fmla="*/ 0 w 47"/>
                  <a:gd name="T51" fmla="*/ 3 h 32"/>
                  <a:gd name="T52" fmla="*/ 0 w 47"/>
                  <a:gd name="T53" fmla="*/ 1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32"/>
                  <a:gd name="T83" fmla="*/ 47 w 47"/>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32">
                    <a:moveTo>
                      <a:pt x="0" y="2"/>
                    </a:moveTo>
                    <a:lnTo>
                      <a:pt x="3" y="0"/>
                    </a:lnTo>
                    <a:lnTo>
                      <a:pt x="7" y="0"/>
                    </a:lnTo>
                    <a:lnTo>
                      <a:pt x="15" y="3"/>
                    </a:lnTo>
                    <a:lnTo>
                      <a:pt x="23" y="8"/>
                    </a:lnTo>
                    <a:lnTo>
                      <a:pt x="33" y="9"/>
                    </a:lnTo>
                    <a:lnTo>
                      <a:pt x="36" y="11"/>
                    </a:lnTo>
                    <a:lnTo>
                      <a:pt x="41" y="9"/>
                    </a:lnTo>
                    <a:lnTo>
                      <a:pt x="46" y="11"/>
                    </a:lnTo>
                    <a:lnTo>
                      <a:pt x="47" y="14"/>
                    </a:lnTo>
                    <a:lnTo>
                      <a:pt x="45" y="16"/>
                    </a:lnTo>
                    <a:lnTo>
                      <a:pt x="40" y="16"/>
                    </a:lnTo>
                    <a:lnTo>
                      <a:pt x="37" y="17"/>
                    </a:lnTo>
                    <a:lnTo>
                      <a:pt x="39" y="20"/>
                    </a:lnTo>
                    <a:lnTo>
                      <a:pt x="40" y="22"/>
                    </a:lnTo>
                    <a:lnTo>
                      <a:pt x="39" y="27"/>
                    </a:lnTo>
                    <a:lnTo>
                      <a:pt x="34" y="30"/>
                    </a:lnTo>
                    <a:lnTo>
                      <a:pt x="29" y="32"/>
                    </a:lnTo>
                    <a:lnTo>
                      <a:pt x="21" y="32"/>
                    </a:lnTo>
                    <a:lnTo>
                      <a:pt x="13" y="30"/>
                    </a:lnTo>
                    <a:lnTo>
                      <a:pt x="9" y="22"/>
                    </a:lnTo>
                    <a:lnTo>
                      <a:pt x="7" y="17"/>
                    </a:lnTo>
                    <a:lnTo>
                      <a:pt x="7" y="13"/>
                    </a:lnTo>
                    <a:lnTo>
                      <a:pt x="5" y="9"/>
                    </a:lnTo>
                    <a:lnTo>
                      <a:pt x="0" y="8"/>
                    </a:lnTo>
                    <a:lnTo>
                      <a:pt x="0" y="6"/>
                    </a:lnTo>
                    <a:lnTo>
                      <a:pt x="0" y="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4" name="Freeform 93"/>
              <p:cNvSpPr>
                <a:spLocks/>
              </p:cNvSpPr>
              <p:nvPr/>
            </p:nvSpPr>
            <p:spPr bwMode="auto">
              <a:xfrm>
                <a:off x="2259" y="4011"/>
                <a:ext cx="44" cy="72"/>
              </a:xfrm>
              <a:custGeom>
                <a:avLst/>
                <a:gdLst>
                  <a:gd name="T0" fmla="*/ 6 w 88"/>
                  <a:gd name="T1" fmla="*/ 38 h 144"/>
                  <a:gd name="T2" fmla="*/ 4 w 88"/>
                  <a:gd name="T3" fmla="*/ 22 h 144"/>
                  <a:gd name="T4" fmla="*/ 7 w 88"/>
                  <a:gd name="T5" fmla="*/ 14 h 144"/>
                  <a:gd name="T6" fmla="*/ 0 w 88"/>
                  <a:gd name="T7" fmla="*/ 1 h 144"/>
                  <a:gd name="T8" fmla="*/ 26 w 88"/>
                  <a:gd name="T9" fmla="*/ 0 h 144"/>
                  <a:gd name="T10" fmla="*/ 27 w 88"/>
                  <a:gd name="T11" fmla="*/ 9 h 144"/>
                  <a:gd name="T12" fmla="*/ 40 w 88"/>
                  <a:gd name="T13" fmla="*/ 15 h 144"/>
                  <a:gd name="T14" fmla="*/ 44 w 88"/>
                  <a:gd name="T15" fmla="*/ 29 h 144"/>
                  <a:gd name="T16" fmla="*/ 36 w 88"/>
                  <a:gd name="T17" fmla="*/ 39 h 144"/>
                  <a:gd name="T18" fmla="*/ 40 w 88"/>
                  <a:gd name="T19" fmla="*/ 49 h 144"/>
                  <a:gd name="T20" fmla="*/ 34 w 88"/>
                  <a:gd name="T21" fmla="*/ 52 h 144"/>
                  <a:gd name="T22" fmla="*/ 23 w 88"/>
                  <a:gd name="T23" fmla="*/ 43 h 144"/>
                  <a:gd name="T24" fmla="*/ 21 w 88"/>
                  <a:gd name="T25" fmla="*/ 66 h 144"/>
                  <a:gd name="T26" fmla="*/ 24 w 88"/>
                  <a:gd name="T27" fmla="*/ 71 h 144"/>
                  <a:gd name="T28" fmla="*/ 16 w 88"/>
                  <a:gd name="T29" fmla="*/ 72 h 144"/>
                  <a:gd name="T30" fmla="*/ 12 w 88"/>
                  <a:gd name="T31" fmla="*/ 71 h 144"/>
                  <a:gd name="T32" fmla="*/ 10 w 88"/>
                  <a:gd name="T33" fmla="*/ 61 h 144"/>
                  <a:gd name="T34" fmla="*/ 2 w 88"/>
                  <a:gd name="T35" fmla="*/ 58 h 144"/>
                  <a:gd name="T36" fmla="*/ 1 w 88"/>
                  <a:gd name="T37" fmla="*/ 43 h 144"/>
                  <a:gd name="T38" fmla="*/ 6 w 88"/>
                  <a:gd name="T39" fmla="*/ 38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144"/>
                  <a:gd name="T62" fmla="*/ 88 w 88"/>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144">
                    <a:moveTo>
                      <a:pt x="11" y="76"/>
                    </a:moveTo>
                    <a:lnTo>
                      <a:pt x="8" y="45"/>
                    </a:lnTo>
                    <a:lnTo>
                      <a:pt x="14" y="28"/>
                    </a:lnTo>
                    <a:lnTo>
                      <a:pt x="0" y="1"/>
                    </a:lnTo>
                    <a:lnTo>
                      <a:pt x="53" y="0"/>
                    </a:lnTo>
                    <a:lnTo>
                      <a:pt x="55" y="17"/>
                    </a:lnTo>
                    <a:lnTo>
                      <a:pt x="80" y="30"/>
                    </a:lnTo>
                    <a:lnTo>
                      <a:pt x="88" y="59"/>
                    </a:lnTo>
                    <a:lnTo>
                      <a:pt x="71" y="78"/>
                    </a:lnTo>
                    <a:lnTo>
                      <a:pt x="79" y="98"/>
                    </a:lnTo>
                    <a:lnTo>
                      <a:pt x="67" y="105"/>
                    </a:lnTo>
                    <a:lnTo>
                      <a:pt x="46" y="86"/>
                    </a:lnTo>
                    <a:lnTo>
                      <a:pt x="41" y="131"/>
                    </a:lnTo>
                    <a:lnTo>
                      <a:pt x="49" y="142"/>
                    </a:lnTo>
                    <a:lnTo>
                      <a:pt x="32" y="144"/>
                    </a:lnTo>
                    <a:lnTo>
                      <a:pt x="25" y="142"/>
                    </a:lnTo>
                    <a:lnTo>
                      <a:pt x="20" y="123"/>
                    </a:lnTo>
                    <a:lnTo>
                      <a:pt x="4" y="116"/>
                    </a:lnTo>
                    <a:lnTo>
                      <a:pt x="1" y="87"/>
                    </a:lnTo>
                    <a:lnTo>
                      <a:pt x="11" y="7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5" name="Freeform 94"/>
              <p:cNvSpPr>
                <a:spLocks/>
              </p:cNvSpPr>
              <p:nvPr/>
            </p:nvSpPr>
            <p:spPr bwMode="auto">
              <a:xfrm>
                <a:off x="2290" y="3748"/>
                <a:ext cx="93" cy="63"/>
              </a:xfrm>
              <a:custGeom>
                <a:avLst/>
                <a:gdLst>
                  <a:gd name="T0" fmla="*/ 16 w 186"/>
                  <a:gd name="T1" fmla="*/ 44 h 125"/>
                  <a:gd name="T2" fmla="*/ 20 w 186"/>
                  <a:gd name="T3" fmla="*/ 45 h 125"/>
                  <a:gd name="T4" fmla="*/ 26 w 186"/>
                  <a:gd name="T5" fmla="*/ 49 h 125"/>
                  <a:gd name="T6" fmla="*/ 33 w 186"/>
                  <a:gd name="T7" fmla="*/ 51 h 125"/>
                  <a:gd name="T8" fmla="*/ 38 w 186"/>
                  <a:gd name="T9" fmla="*/ 55 h 125"/>
                  <a:gd name="T10" fmla="*/ 39 w 186"/>
                  <a:gd name="T11" fmla="*/ 58 h 125"/>
                  <a:gd name="T12" fmla="*/ 46 w 186"/>
                  <a:gd name="T13" fmla="*/ 59 h 125"/>
                  <a:gd name="T14" fmla="*/ 47 w 186"/>
                  <a:gd name="T15" fmla="*/ 62 h 125"/>
                  <a:gd name="T16" fmla="*/ 50 w 186"/>
                  <a:gd name="T17" fmla="*/ 63 h 125"/>
                  <a:gd name="T18" fmla="*/ 58 w 186"/>
                  <a:gd name="T19" fmla="*/ 61 h 125"/>
                  <a:gd name="T20" fmla="*/ 65 w 186"/>
                  <a:gd name="T21" fmla="*/ 62 h 125"/>
                  <a:gd name="T22" fmla="*/ 67 w 186"/>
                  <a:gd name="T23" fmla="*/ 60 h 125"/>
                  <a:gd name="T24" fmla="*/ 71 w 186"/>
                  <a:gd name="T25" fmla="*/ 59 h 125"/>
                  <a:gd name="T26" fmla="*/ 73 w 186"/>
                  <a:gd name="T27" fmla="*/ 58 h 125"/>
                  <a:gd name="T28" fmla="*/ 72 w 186"/>
                  <a:gd name="T29" fmla="*/ 56 h 125"/>
                  <a:gd name="T30" fmla="*/ 73 w 186"/>
                  <a:gd name="T31" fmla="*/ 52 h 125"/>
                  <a:gd name="T32" fmla="*/ 73 w 186"/>
                  <a:gd name="T33" fmla="*/ 46 h 125"/>
                  <a:gd name="T34" fmla="*/ 72 w 186"/>
                  <a:gd name="T35" fmla="*/ 37 h 125"/>
                  <a:gd name="T36" fmla="*/ 77 w 186"/>
                  <a:gd name="T37" fmla="*/ 37 h 125"/>
                  <a:gd name="T38" fmla="*/ 79 w 186"/>
                  <a:gd name="T39" fmla="*/ 36 h 125"/>
                  <a:gd name="T40" fmla="*/ 85 w 186"/>
                  <a:gd name="T41" fmla="*/ 35 h 125"/>
                  <a:gd name="T42" fmla="*/ 86 w 186"/>
                  <a:gd name="T43" fmla="*/ 29 h 125"/>
                  <a:gd name="T44" fmla="*/ 88 w 186"/>
                  <a:gd name="T45" fmla="*/ 24 h 125"/>
                  <a:gd name="T46" fmla="*/ 90 w 186"/>
                  <a:gd name="T47" fmla="*/ 23 h 125"/>
                  <a:gd name="T48" fmla="*/ 90 w 186"/>
                  <a:gd name="T49" fmla="*/ 21 h 125"/>
                  <a:gd name="T50" fmla="*/ 93 w 186"/>
                  <a:gd name="T51" fmla="*/ 19 h 125"/>
                  <a:gd name="T52" fmla="*/ 92 w 186"/>
                  <a:gd name="T53" fmla="*/ 17 h 125"/>
                  <a:gd name="T54" fmla="*/ 89 w 186"/>
                  <a:gd name="T55" fmla="*/ 13 h 125"/>
                  <a:gd name="T56" fmla="*/ 89 w 186"/>
                  <a:gd name="T57" fmla="*/ 10 h 125"/>
                  <a:gd name="T58" fmla="*/ 90 w 186"/>
                  <a:gd name="T59" fmla="*/ 7 h 125"/>
                  <a:gd name="T60" fmla="*/ 89 w 186"/>
                  <a:gd name="T61" fmla="*/ 6 h 125"/>
                  <a:gd name="T62" fmla="*/ 87 w 186"/>
                  <a:gd name="T63" fmla="*/ 7 h 125"/>
                  <a:gd name="T64" fmla="*/ 84 w 186"/>
                  <a:gd name="T65" fmla="*/ 5 h 125"/>
                  <a:gd name="T66" fmla="*/ 83 w 186"/>
                  <a:gd name="T67" fmla="*/ 0 h 125"/>
                  <a:gd name="T68" fmla="*/ 80 w 186"/>
                  <a:gd name="T69" fmla="*/ 0 h 125"/>
                  <a:gd name="T70" fmla="*/ 76 w 186"/>
                  <a:gd name="T71" fmla="*/ 1 h 125"/>
                  <a:gd name="T72" fmla="*/ 74 w 186"/>
                  <a:gd name="T73" fmla="*/ 0 h 125"/>
                  <a:gd name="T74" fmla="*/ 70 w 186"/>
                  <a:gd name="T75" fmla="*/ 4 h 125"/>
                  <a:gd name="T76" fmla="*/ 66 w 186"/>
                  <a:gd name="T77" fmla="*/ 4 h 125"/>
                  <a:gd name="T78" fmla="*/ 61 w 186"/>
                  <a:gd name="T79" fmla="*/ 9 h 125"/>
                  <a:gd name="T80" fmla="*/ 58 w 186"/>
                  <a:gd name="T81" fmla="*/ 11 h 125"/>
                  <a:gd name="T82" fmla="*/ 55 w 186"/>
                  <a:gd name="T83" fmla="*/ 11 h 125"/>
                  <a:gd name="T84" fmla="*/ 42 w 186"/>
                  <a:gd name="T85" fmla="*/ 17 h 125"/>
                  <a:gd name="T86" fmla="*/ 43 w 186"/>
                  <a:gd name="T87" fmla="*/ 19 h 125"/>
                  <a:gd name="T88" fmla="*/ 40 w 186"/>
                  <a:gd name="T89" fmla="*/ 21 h 125"/>
                  <a:gd name="T90" fmla="*/ 38 w 186"/>
                  <a:gd name="T91" fmla="*/ 19 h 125"/>
                  <a:gd name="T92" fmla="*/ 35 w 186"/>
                  <a:gd name="T93" fmla="*/ 19 h 125"/>
                  <a:gd name="T94" fmla="*/ 31 w 186"/>
                  <a:gd name="T95" fmla="*/ 22 h 125"/>
                  <a:gd name="T96" fmla="*/ 28 w 186"/>
                  <a:gd name="T97" fmla="*/ 26 h 125"/>
                  <a:gd name="T98" fmla="*/ 25 w 186"/>
                  <a:gd name="T99" fmla="*/ 26 h 125"/>
                  <a:gd name="T100" fmla="*/ 24 w 186"/>
                  <a:gd name="T101" fmla="*/ 22 h 125"/>
                  <a:gd name="T102" fmla="*/ 20 w 186"/>
                  <a:gd name="T103" fmla="*/ 21 h 125"/>
                  <a:gd name="T104" fmla="*/ 18 w 186"/>
                  <a:gd name="T105" fmla="*/ 18 h 125"/>
                  <a:gd name="T106" fmla="*/ 13 w 186"/>
                  <a:gd name="T107" fmla="*/ 17 h 125"/>
                  <a:gd name="T108" fmla="*/ 9 w 186"/>
                  <a:gd name="T109" fmla="*/ 17 h 125"/>
                  <a:gd name="T110" fmla="*/ 9 w 186"/>
                  <a:gd name="T111" fmla="*/ 23 h 125"/>
                  <a:gd name="T112" fmla="*/ 5 w 186"/>
                  <a:gd name="T113" fmla="*/ 26 h 125"/>
                  <a:gd name="T114" fmla="*/ 0 w 186"/>
                  <a:gd name="T115" fmla="*/ 31 h 125"/>
                  <a:gd name="T116" fmla="*/ 1 w 186"/>
                  <a:gd name="T117" fmla="*/ 33 h 125"/>
                  <a:gd name="T118" fmla="*/ 9 w 186"/>
                  <a:gd name="T119" fmla="*/ 37 h 125"/>
                  <a:gd name="T120" fmla="*/ 14 w 186"/>
                  <a:gd name="T121" fmla="*/ 40 h 125"/>
                  <a:gd name="T122" fmla="*/ 16 w 186"/>
                  <a:gd name="T123" fmla="*/ 44 h 1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
                  <a:gd name="T187" fmla="*/ 0 h 125"/>
                  <a:gd name="T188" fmla="*/ 186 w 186"/>
                  <a:gd name="T189" fmla="*/ 125 h 1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 h="125">
                    <a:moveTo>
                      <a:pt x="32" y="87"/>
                    </a:moveTo>
                    <a:lnTo>
                      <a:pt x="40" y="89"/>
                    </a:lnTo>
                    <a:lnTo>
                      <a:pt x="53" y="98"/>
                    </a:lnTo>
                    <a:lnTo>
                      <a:pt x="65" y="102"/>
                    </a:lnTo>
                    <a:lnTo>
                      <a:pt x="75" y="110"/>
                    </a:lnTo>
                    <a:lnTo>
                      <a:pt x="77" y="115"/>
                    </a:lnTo>
                    <a:lnTo>
                      <a:pt x="92" y="118"/>
                    </a:lnTo>
                    <a:lnTo>
                      <a:pt x="95" y="123"/>
                    </a:lnTo>
                    <a:lnTo>
                      <a:pt x="101" y="125"/>
                    </a:lnTo>
                    <a:lnTo>
                      <a:pt x="117" y="121"/>
                    </a:lnTo>
                    <a:lnTo>
                      <a:pt x="129" y="123"/>
                    </a:lnTo>
                    <a:lnTo>
                      <a:pt x="134" y="120"/>
                    </a:lnTo>
                    <a:lnTo>
                      <a:pt x="142" y="118"/>
                    </a:lnTo>
                    <a:lnTo>
                      <a:pt x="146" y="115"/>
                    </a:lnTo>
                    <a:lnTo>
                      <a:pt x="143" y="111"/>
                    </a:lnTo>
                    <a:lnTo>
                      <a:pt x="146" y="104"/>
                    </a:lnTo>
                    <a:lnTo>
                      <a:pt x="146" y="92"/>
                    </a:lnTo>
                    <a:lnTo>
                      <a:pt x="143" y="73"/>
                    </a:lnTo>
                    <a:lnTo>
                      <a:pt x="153" y="73"/>
                    </a:lnTo>
                    <a:lnTo>
                      <a:pt x="158" y="71"/>
                    </a:lnTo>
                    <a:lnTo>
                      <a:pt x="170" y="70"/>
                    </a:lnTo>
                    <a:lnTo>
                      <a:pt x="172" y="57"/>
                    </a:lnTo>
                    <a:lnTo>
                      <a:pt x="176" y="48"/>
                    </a:lnTo>
                    <a:lnTo>
                      <a:pt x="180" y="45"/>
                    </a:lnTo>
                    <a:lnTo>
                      <a:pt x="179" y="41"/>
                    </a:lnTo>
                    <a:lnTo>
                      <a:pt x="186" y="38"/>
                    </a:lnTo>
                    <a:lnTo>
                      <a:pt x="184" y="33"/>
                    </a:lnTo>
                    <a:lnTo>
                      <a:pt x="177" y="25"/>
                    </a:lnTo>
                    <a:lnTo>
                      <a:pt x="178" y="19"/>
                    </a:lnTo>
                    <a:lnTo>
                      <a:pt x="180" y="14"/>
                    </a:lnTo>
                    <a:lnTo>
                      <a:pt x="178" y="11"/>
                    </a:lnTo>
                    <a:lnTo>
                      <a:pt x="173" y="14"/>
                    </a:lnTo>
                    <a:lnTo>
                      <a:pt x="168" y="10"/>
                    </a:lnTo>
                    <a:lnTo>
                      <a:pt x="166" y="0"/>
                    </a:lnTo>
                    <a:lnTo>
                      <a:pt x="159" y="0"/>
                    </a:lnTo>
                    <a:lnTo>
                      <a:pt x="152" y="1"/>
                    </a:lnTo>
                    <a:lnTo>
                      <a:pt x="148" y="0"/>
                    </a:lnTo>
                    <a:lnTo>
                      <a:pt x="140" y="7"/>
                    </a:lnTo>
                    <a:lnTo>
                      <a:pt x="132" y="7"/>
                    </a:lnTo>
                    <a:lnTo>
                      <a:pt x="122" y="18"/>
                    </a:lnTo>
                    <a:lnTo>
                      <a:pt x="117" y="22"/>
                    </a:lnTo>
                    <a:lnTo>
                      <a:pt x="110" y="22"/>
                    </a:lnTo>
                    <a:lnTo>
                      <a:pt x="84" y="33"/>
                    </a:lnTo>
                    <a:lnTo>
                      <a:pt x="86" y="38"/>
                    </a:lnTo>
                    <a:lnTo>
                      <a:pt x="80" y="42"/>
                    </a:lnTo>
                    <a:lnTo>
                      <a:pt x="76" y="38"/>
                    </a:lnTo>
                    <a:lnTo>
                      <a:pt x="69" y="38"/>
                    </a:lnTo>
                    <a:lnTo>
                      <a:pt x="62" y="43"/>
                    </a:lnTo>
                    <a:lnTo>
                      <a:pt x="57" y="52"/>
                    </a:lnTo>
                    <a:lnTo>
                      <a:pt x="51" y="52"/>
                    </a:lnTo>
                    <a:lnTo>
                      <a:pt x="48" y="43"/>
                    </a:lnTo>
                    <a:lnTo>
                      <a:pt x="40" y="42"/>
                    </a:lnTo>
                    <a:lnTo>
                      <a:pt x="35" y="36"/>
                    </a:lnTo>
                    <a:lnTo>
                      <a:pt x="27" y="34"/>
                    </a:lnTo>
                    <a:lnTo>
                      <a:pt x="17" y="33"/>
                    </a:lnTo>
                    <a:lnTo>
                      <a:pt x="18" y="46"/>
                    </a:lnTo>
                    <a:lnTo>
                      <a:pt x="9" y="51"/>
                    </a:lnTo>
                    <a:lnTo>
                      <a:pt x="0" y="61"/>
                    </a:lnTo>
                    <a:lnTo>
                      <a:pt x="3" y="65"/>
                    </a:lnTo>
                    <a:lnTo>
                      <a:pt x="17" y="73"/>
                    </a:lnTo>
                    <a:lnTo>
                      <a:pt x="28" y="80"/>
                    </a:lnTo>
                    <a:lnTo>
                      <a:pt x="32" y="8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6" name="Freeform 95"/>
              <p:cNvSpPr>
                <a:spLocks/>
              </p:cNvSpPr>
              <p:nvPr/>
            </p:nvSpPr>
            <p:spPr bwMode="auto">
              <a:xfrm>
                <a:off x="2328" y="3806"/>
                <a:ext cx="36" cy="37"/>
              </a:xfrm>
              <a:custGeom>
                <a:avLst/>
                <a:gdLst>
                  <a:gd name="T0" fmla="*/ 21 w 72"/>
                  <a:gd name="T1" fmla="*/ 26 h 73"/>
                  <a:gd name="T2" fmla="*/ 23 w 72"/>
                  <a:gd name="T3" fmla="*/ 28 h 73"/>
                  <a:gd name="T4" fmla="*/ 24 w 72"/>
                  <a:gd name="T5" fmla="*/ 28 h 73"/>
                  <a:gd name="T6" fmla="*/ 27 w 72"/>
                  <a:gd name="T7" fmla="*/ 32 h 73"/>
                  <a:gd name="T8" fmla="*/ 27 w 72"/>
                  <a:gd name="T9" fmla="*/ 35 h 73"/>
                  <a:gd name="T10" fmla="*/ 29 w 72"/>
                  <a:gd name="T11" fmla="*/ 37 h 73"/>
                  <a:gd name="T12" fmla="*/ 33 w 72"/>
                  <a:gd name="T13" fmla="*/ 37 h 73"/>
                  <a:gd name="T14" fmla="*/ 34 w 72"/>
                  <a:gd name="T15" fmla="*/ 32 h 73"/>
                  <a:gd name="T16" fmla="*/ 31 w 72"/>
                  <a:gd name="T17" fmla="*/ 27 h 73"/>
                  <a:gd name="T18" fmla="*/ 36 w 72"/>
                  <a:gd name="T19" fmla="*/ 21 h 73"/>
                  <a:gd name="T20" fmla="*/ 36 w 72"/>
                  <a:gd name="T21" fmla="*/ 19 h 73"/>
                  <a:gd name="T22" fmla="*/ 36 w 72"/>
                  <a:gd name="T23" fmla="*/ 16 h 73"/>
                  <a:gd name="T24" fmla="*/ 28 w 72"/>
                  <a:gd name="T25" fmla="*/ 7 h 73"/>
                  <a:gd name="T26" fmla="*/ 30 w 72"/>
                  <a:gd name="T27" fmla="*/ 5 h 73"/>
                  <a:gd name="T28" fmla="*/ 29 w 72"/>
                  <a:gd name="T29" fmla="*/ 3 h 73"/>
                  <a:gd name="T30" fmla="*/ 26 w 72"/>
                  <a:gd name="T31" fmla="*/ 4 h 73"/>
                  <a:gd name="T32" fmla="*/ 20 w 72"/>
                  <a:gd name="T33" fmla="*/ 3 h 73"/>
                  <a:gd name="T34" fmla="*/ 12 w 72"/>
                  <a:gd name="T35" fmla="*/ 5 h 73"/>
                  <a:gd name="T36" fmla="*/ 9 w 72"/>
                  <a:gd name="T37" fmla="*/ 4 h 73"/>
                  <a:gd name="T38" fmla="*/ 8 w 72"/>
                  <a:gd name="T39" fmla="*/ 2 h 73"/>
                  <a:gd name="T40" fmla="*/ 1 w 72"/>
                  <a:gd name="T41" fmla="*/ 0 h 73"/>
                  <a:gd name="T42" fmla="*/ 0 w 72"/>
                  <a:gd name="T43" fmla="*/ 6 h 73"/>
                  <a:gd name="T44" fmla="*/ 1 w 72"/>
                  <a:gd name="T45" fmla="*/ 11 h 73"/>
                  <a:gd name="T46" fmla="*/ 5 w 72"/>
                  <a:gd name="T47" fmla="*/ 16 h 73"/>
                  <a:gd name="T48" fmla="*/ 4 w 72"/>
                  <a:gd name="T49" fmla="*/ 18 h 73"/>
                  <a:gd name="T50" fmla="*/ 2 w 72"/>
                  <a:gd name="T51" fmla="*/ 21 h 73"/>
                  <a:gd name="T52" fmla="*/ 1 w 72"/>
                  <a:gd name="T53" fmla="*/ 24 h 73"/>
                  <a:gd name="T54" fmla="*/ 6 w 72"/>
                  <a:gd name="T55" fmla="*/ 27 h 73"/>
                  <a:gd name="T56" fmla="*/ 6 w 72"/>
                  <a:gd name="T57" fmla="*/ 34 h 73"/>
                  <a:gd name="T58" fmla="*/ 12 w 72"/>
                  <a:gd name="T59" fmla="*/ 32 h 73"/>
                  <a:gd name="T60" fmla="*/ 13 w 72"/>
                  <a:gd name="T61" fmla="*/ 28 h 73"/>
                  <a:gd name="T62" fmla="*/ 17 w 72"/>
                  <a:gd name="T63" fmla="*/ 29 h 73"/>
                  <a:gd name="T64" fmla="*/ 21 w 72"/>
                  <a:gd name="T65" fmla="*/ 26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3"/>
                  <a:gd name="T101" fmla="*/ 72 w 72"/>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3">
                    <a:moveTo>
                      <a:pt x="42" y="51"/>
                    </a:moveTo>
                    <a:lnTo>
                      <a:pt x="46" y="55"/>
                    </a:lnTo>
                    <a:lnTo>
                      <a:pt x="49" y="56"/>
                    </a:lnTo>
                    <a:lnTo>
                      <a:pt x="54" y="63"/>
                    </a:lnTo>
                    <a:lnTo>
                      <a:pt x="54" y="69"/>
                    </a:lnTo>
                    <a:lnTo>
                      <a:pt x="59" y="73"/>
                    </a:lnTo>
                    <a:lnTo>
                      <a:pt x="65" y="73"/>
                    </a:lnTo>
                    <a:lnTo>
                      <a:pt x="67" y="64"/>
                    </a:lnTo>
                    <a:lnTo>
                      <a:pt x="62" y="53"/>
                    </a:lnTo>
                    <a:lnTo>
                      <a:pt x="72" y="42"/>
                    </a:lnTo>
                    <a:lnTo>
                      <a:pt x="72" y="37"/>
                    </a:lnTo>
                    <a:lnTo>
                      <a:pt x="71" y="32"/>
                    </a:lnTo>
                    <a:lnTo>
                      <a:pt x="56" y="14"/>
                    </a:lnTo>
                    <a:lnTo>
                      <a:pt x="60" y="9"/>
                    </a:lnTo>
                    <a:lnTo>
                      <a:pt x="58" y="5"/>
                    </a:lnTo>
                    <a:lnTo>
                      <a:pt x="53" y="8"/>
                    </a:lnTo>
                    <a:lnTo>
                      <a:pt x="41" y="6"/>
                    </a:lnTo>
                    <a:lnTo>
                      <a:pt x="25" y="10"/>
                    </a:lnTo>
                    <a:lnTo>
                      <a:pt x="19" y="8"/>
                    </a:lnTo>
                    <a:lnTo>
                      <a:pt x="16" y="3"/>
                    </a:lnTo>
                    <a:lnTo>
                      <a:pt x="1" y="0"/>
                    </a:lnTo>
                    <a:lnTo>
                      <a:pt x="0" y="12"/>
                    </a:lnTo>
                    <a:lnTo>
                      <a:pt x="2" y="21"/>
                    </a:lnTo>
                    <a:lnTo>
                      <a:pt x="10" y="31"/>
                    </a:lnTo>
                    <a:lnTo>
                      <a:pt x="8" y="36"/>
                    </a:lnTo>
                    <a:lnTo>
                      <a:pt x="4" y="41"/>
                    </a:lnTo>
                    <a:lnTo>
                      <a:pt x="1" y="47"/>
                    </a:lnTo>
                    <a:lnTo>
                      <a:pt x="13" y="54"/>
                    </a:lnTo>
                    <a:lnTo>
                      <a:pt x="12" y="68"/>
                    </a:lnTo>
                    <a:lnTo>
                      <a:pt x="24" y="63"/>
                    </a:lnTo>
                    <a:lnTo>
                      <a:pt x="26" y="56"/>
                    </a:lnTo>
                    <a:lnTo>
                      <a:pt x="34" y="58"/>
                    </a:lnTo>
                    <a:lnTo>
                      <a:pt x="42" y="5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7" name="Freeform 96"/>
              <p:cNvSpPr>
                <a:spLocks/>
              </p:cNvSpPr>
              <p:nvPr/>
            </p:nvSpPr>
            <p:spPr bwMode="auto">
              <a:xfrm>
                <a:off x="2324" y="3830"/>
                <a:ext cx="19" cy="42"/>
              </a:xfrm>
              <a:custGeom>
                <a:avLst/>
                <a:gdLst>
                  <a:gd name="T0" fmla="*/ 5 w 38"/>
                  <a:gd name="T1" fmla="*/ 16 h 85"/>
                  <a:gd name="T2" fmla="*/ 5 w 38"/>
                  <a:gd name="T3" fmla="*/ 14 h 85"/>
                  <a:gd name="T4" fmla="*/ 3 w 38"/>
                  <a:gd name="T5" fmla="*/ 12 h 85"/>
                  <a:gd name="T6" fmla="*/ 4 w 38"/>
                  <a:gd name="T7" fmla="*/ 6 h 85"/>
                  <a:gd name="T8" fmla="*/ 5 w 38"/>
                  <a:gd name="T9" fmla="*/ 0 h 85"/>
                  <a:gd name="T10" fmla="*/ 10 w 38"/>
                  <a:gd name="T11" fmla="*/ 3 h 85"/>
                  <a:gd name="T12" fmla="*/ 10 w 38"/>
                  <a:gd name="T13" fmla="*/ 10 h 85"/>
                  <a:gd name="T14" fmla="*/ 8 w 38"/>
                  <a:gd name="T15" fmla="*/ 13 h 85"/>
                  <a:gd name="T16" fmla="*/ 11 w 38"/>
                  <a:gd name="T17" fmla="*/ 14 h 85"/>
                  <a:gd name="T18" fmla="*/ 12 w 38"/>
                  <a:gd name="T19" fmla="*/ 16 h 85"/>
                  <a:gd name="T20" fmla="*/ 12 w 38"/>
                  <a:gd name="T21" fmla="*/ 17 h 85"/>
                  <a:gd name="T22" fmla="*/ 16 w 38"/>
                  <a:gd name="T23" fmla="*/ 19 h 85"/>
                  <a:gd name="T24" fmla="*/ 17 w 38"/>
                  <a:gd name="T25" fmla="*/ 21 h 85"/>
                  <a:gd name="T26" fmla="*/ 17 w 38"/>
                  <a:gd name="T27" fmla="*/ 26 h 85"/>
                  <a:gd name="T28" fmla="*/ 19 w 38"/>
                  <a:gd name="T29" fmla="*/ 27 h 85"/>
                  <a:gd name="T30" fmla="*/ 19 w 38"/>
                  <a:gd name="T31" fmla="*/ 29 h 85"/>
                  <a:gd name="T32" fmla="*/ 19 w 38"/>
                  <a:gd name="T33" fmla="*/ 33 h 85"/>
                  <a:gd name="T34" fmla="*/ 17 w 38"/>
                  <a:gd name="T35" fmla="*/ 37 h 85"/>
                  <a:gd name="T36" fmla="*/ 13 w 38"/>
                  <a:gd name="T37" fmla="*/ 41 h 85"/>
                  <a:gd name="T38" fmla="*/ 12 w 38"/>
                  <a:gd name="T39" fmla="*/ 42 h 85"/>
                  <a:gd name="T40" fmla="*/ 10 w 38"/>
                  <a:gd name="T41" fmla="*/ 42 h 85"/>
                  <a:gd name="T42" fmla="*/ 10 w 38"/>
                  <a:gd name="T43" fmla="*/ 38 h 85"/>
                  <a:gd name="T44" fmla="*/ 8 w 38"/>
                  <a:gd name="T45" fmla="*/ 37 h 85"/>
                  <a:gd name="T46" fmla="*/ 6 w 38"/>
                  <a:gd name="T47" fmla="*/ 38 h 85"/>
                  <a:gd name="T48" fmla="*/ 4 w 38"/>
                  <a:gd name="T49" fmla="*/ 41 h 85"/>
                  <a:gd name="T50" fmla="*/ 2 w 38"/>
                  <a:gd name="T51" fmla="*/ 38 h 85"/>
                  <a:gd name="T52" fmla="*/ 1 w 38"/>
                  <a:gd name="T53" fmla="*/ 37 h 85"/>
                  <a:gd name="T54" fmla="*/ 0 w 38"/>
                  <a:gd name="T55" fmla="*/ 34 h 85"/>
                  <a:gd name="T56" fmla="*/ 1 w 38"/>
                  <a:gd name="T57" fmla="*/ 29 h 85"/>
                  <a:gd name="T58" fmla="*/ 3 w 38"/>
                  <a:gd name="T59" fmla="*/ 18 h 85"/>
                  <a:gd name="T60" fmla="*/ 4 w 38"/>
                  <a:gd name="T61" fmla="*/ 17 h 85"/>
                  <a:gd name="T62" fmla="*/ 5 w 38"/>
                  <a:gd name="T63" fmla="*/ 16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85"/>
                  <a:gd name="T98" fmla="*/ 38 w 38"/>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85">
                    <a:moveTo>
                      <a:pt x="9" y="33"/>
                    </a:moveTo>
                    <a:lnTo>
                      <a:pt x="10" y="29"/>
                    </a:lnTo>
                    <a:lnTo>
                      <a:pt x="7" y="25"/>
                    </a:lnTo>
                    <a:lnTo>
                      <a:pt x="8" y="13"/>
                    </a:lnTo>
                    <a:lnTo>
                      <a:pt x="9" y="0"/>
                    </a:lnTo>
                    <a:lnTo>
                      <a:pt x="21" y="7"/>
                    </a:lnTo>
                    <a:lnTo>
                      <a:pt x="20" y="21"/>
                    </a:lnTo>
                    <a:lnTo>
                      <a:pt x="16" y="27"/>
                    </a:lnTo>
                    <a:lnTo>
                      <a:pt x="22" y="29"/>
                    </a:lnTo>
                    <a:lnTo>
                      <a:pt x="24" y="33"/>
                    </a:lnTo>
                    <a:lnTo>
                      <a:pt x="25" y="35"/>
                    </a:lnTo>
                    <a:lnTo>
                      <a:pt x="32" y="38"/>
                    </a:lnTo>
                    <a:lnTo>
                      <a:pt x="33" y="43"/>
                    </a:lnTo>
                    <a:lnTo>
                      <a:pt x="34" y="53"/>
                    </a:lnTo>
                    <a:lnTo>
                      <a:pt x="38" y="54"/>
                    </a:lnTo>
                    <a:lnTo>
                      <a:pt x="38" y="59"/>
                    </a:lnTo>
                    <a:lnTo>
                      <a:pt x="38" y="67"/>
                    </a:lnTo>
                    <a:lnTo>
                      <a:pt x="34" y="75"/>
                    </a:lnTo>
                    <a:lnTo>
                      <a:pt x="27" y="83"/>
                    </a:lnTo>
                    <a:lnTo>
                      <a:pt x="24" y="85"/>
                    </a:lnTo>
                    <a:lnTo>
                      <a:pt x="21" y="84"/>
                    </a:lnTo>
                    <a:lnTo>
                      <a:pt x="19" y="77"/>
                    </a:lnTo>
                    <a:lnTo>
                      <a:pt x="16" y="75"/>
                    </a:lnTo>
                    <a:lnTo>
                      <a:pt x="13" y="77"/>
                    </a:lnTo>
                    <a:lnTo>
                      <a:pt x="8" y="83"/>
                    </a:lnTo>
                    <a:lnTo>
                      <a:pt x="4" y="77"/>
                    </a:lnTo>
                    <a:lnTo>
                      <a:pt x="1" y="74"/>
                    </a:lnTo>
                    <a:lnTo>
                      <a:pt x="0" y="68"/>
                    </a:lnTo>
                    <a:lnTo>
                      <a:pt x="1" y="58"/>
                    </a:lnTo>
                    <a:lnTo>
                      <a:pt x="7" y="36"/>
                    </a:lnTo>
                    <a:lnTo>
                      <a:pt x="8" y="34"/>
                    </a:lnTo>
                    <a:lnTo>
                      <a:pt x="9" y="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8" name="Freeform 97"/>
              <p:cNvSpPr>
                <a:spLocks/>
              </p:cNvSpPr>
              <p:nvPr/>
            </p:nvSpPr>
            <p:spPr bwMode="auto">
              <a:xfrm>
                <a:off x="2294" y="3850"/>
                <a:ext cx="33" cy="50"/>
              </a:xfrm>
              <a:custGeom>
                <a:avLst/>
                <a:gdLst>
                  <a:gd name="T0" fmla="*/ 33 w 66"/>
                  <a:gd name="T1" fmla="*/ 44 h 100"/>
                  <a:gd name="T2" fmla="*/ 33 w 66"/>
                  <a:gd name="T3" fmla="*/ 47 h 100"/>
                  <a:gd name="T4" fmla="*/ 31 w 66"/>
                  <a:gd name="T5" fmla="*/ 49 h 100"/>
                  <a:gd name="T6" fmla="*/ 28 w 66"/>
                  <a:gd name="T7" fmla="*/ 50 h 100"/>
                  <a:gd name="T8" fmla="*/ 24 w 66"/>
                  <a:gd name="T9" fmla="*/ 49 h 100"/>
                  <a:gd name="T10" fmla="*/ 21 w 66"/>
                  <a:gd name="T11" fmla="*/ 45 h 100"/>
                  <a:gd name="T12" fmla="*/ 20 w 66"/>
                  <a:gd name="T13" fmla="*/ 43 h 100"/>
                  <a:gd name="T14" fmla="*/ 17 w 66"/>
                  <a:gd name="T15" fmla="*/ 44 h 100"/>
                  <a:gd name="T16" fmla="*/ 14 w 66"/>
                  <a:gd name="T17" fmla="*/ 38 h 100"/>
                  <a:gd name="T18" fmla="*/ 10 w 66"/>
                  <a:gd name="T19" fmla="*/ 31 h 100"/>
                  <a:gd name="T20" fmla="*/ 7 w 66"/>
                  <a:gd name="T21" fmla="*/ 23 h 100"/>
                  <a:gd name="T22" fmla="*/ 6 w 66"/>
                  <a:gd name="T23" fmla="*/ 18 h 100"/>
                  <a:gd name="T24" fmla="*/ 1 w 66"/>
                  <a:gd name="T25" fmla="*/ 8 h 100"/>
                  <a:gd name="T26" fmla="*/ 1 w 66"/>
                  <a:gd name="T27" fmla="*/ 4 h 100"/>
                  <a:gd name="T28" fmla="*/ 0 w 66"/>
                  <a:gd name="T29" fmla="*/ 2 h 100"/>
                  <a:gd name="T30" fmla="*/ 0 w 66"/>
                  <a:gd name="T31" fmla="*/ 2 h 100"/>
                  <a:gd name="T32" fmla="*/ 2 w 66"/>
                  <a:gd name="T33" fmla="*/ 0 h 100"/>
                  <a:gd name="T34" fmla="*/ 5 w 66"/>
                  <a:gd name="T35" fmla="*/ 3 h 100"/>
                  <a:gd name="T36" fmla="*/ 7 w 66"/>
                  <a:gd name="T37" fmla="*/ 4 h 100"/>
                  <a:gd name="T38" fmla="*/ 10 w 66"/>
                  <a:gd name="T39" fmla="*/ 9 h 100"/>
                  <a:gd name="T40" fmla="*/ 13 w 66"/>
                  <a:gd name="T41" fmla="*/ 11 h 100"/>
                  <a:gd name="T42" fmla="*/ 15 w 66"/>
                  <a:gd name="T43" fmla="*/ 9 h 100"/>
                  <a:gd name="T44" fmla="*/ 18 w 66"/>
                  <a:gd name="T45" fmla="*/ 11 h 100"/>
                  <a:gd name="T46" fmla="*/ 22 w 66"/>
                  <a:gd name="T47" fmla="*/ 14 h 100"/>
                  <a:gd name="T48" fmla="*/ 21 w 66"/>
                  <a:gd name="T49" fmla="*/ 15 h 100"/>
                  <a:gd name="T50" fmla="*/ 19 w 66"/>
                  <a:gd name="T51" fmla="*/ 15 h 100"/>
                  <a:gd name="T52" fmla="*/ 18 w 66"/>
                  <a:gd name="T53" fmla="*/ 16 h 100"/>
                  <a:gd name="T54" fmla="*/ 18 w 66"/>
                  <a:gd name="T55" fmla="*/ 19 h 100"/>
                  <a:gd name="T56" fmla="*/ 19 w 66"/>
                  <a:gd name="T57" fmla="*/ 23 h 100"/>
                  <a:gd name="T58" fmla="*/ 21 w 66"/>
                  <a:gd name="T59" fmla="*/ 24 h 100"/>
                  <a:gd name="T60" fmla="*/ 22 w 66"/>
                  <a:gd name="T61" fmla="*/ 23 h 100"/>
                  <a:gd name="T62" fmla="*/ 22 w 66"/>
                  <a:gd name="T63" fmla="*/ 21 h 100"/>
                  <a:gd name="T64" fmla="*/ 23 w 66"/>
                  <a:gd name="T65" fmla="*/ 20 h 100"/>
                  <a:gd name="T66" fmla="*/ 28 w 66"/>
                  <a:gd name="T67" fmla="*/ 25 h 100"/>
                  <a:gd name="T68" fmla="*/ 28 w 66"/>
                  <a:gd name="T69" fmla="*/ 26 h 100"/>
                  <a:gd name="T70" fmla="*/ 30 w 66"/>
                  <a:gd name="T71" fmla="*/ 29 h 100"/>
                  <a:gd name="T72" fmla="*/ 31 w 66"/>
                  <a:gd name="T73" fmla="*/ 34 h 100"/>
                  <a:gd name="T74" fmla="*/ 31 w 66"/>
                  <a:gd name="T75" fmla="*/ 39 h 100"/>
                  <a:gd name="T76" fmla="*/ 30 w 66"/>
                  <a:gd name="T77" fmla="*/ 42 h 100"/>
                  <a:gd name="T78" fmla="*/ 33 w 66"/>
                  <a:gd name="T79" fmla="*/ 44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100"/>
                  <a:gd name="T122" fmla="*/ 66 w 66"/>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100">
                    <a:moveTo>
                      <a:pt x="65" y="87"/>
                    </a:moveTo>
                    <a:lnTo>
                      <a:pt x="66" y="93"/>
                    </a:lnTo>
                    <a:lnTo>
                      <a:pt x="63" y="98"/>
                    </a:lnTo>
                    <a:lnTo>
                      <a:pt x="56" y="100"/>
                    </a:lnTo>
                    <a:lnTo>
                      <a:pt x="48" y="98"/>
                    </a:lnTo>
                    <a:lnTo>
                      <a:pt x="43" y="90"/>
                    </a:lnTo>
                    <a:lnTo>
                      <a:pt x="41" y="86"/>
                    </a:lnTo>
                    <a:lnTo>
                      <a:pt x="35" y="87"/>
                    </a:lnTo>
                    <a:lnTo>
                      <a:pt x="29" y="76"/>
                    </a:lnTo>
                    <a:lnTo>
                      <a:pt x="20" y="62"/>
                    </a:lnTo>
                    <a:lnTo>
                      <a:pt x="14" y="46"/>
                    </a:lnTo>
                    <a:lnTo>
                      <a:pt x="12" y="35"/>
                    </a:lnTo>
                    <a:lnTo>
                      <a:pt x="2" y="16"/>
                    </a:lnTo>
                    <a:lnTo>
                      <a:pt x="1" y="8"/>
                    </a:lnTo>
                    <a:lnTo>
                      <a:pt x="0" y="4"/>
                    </a:lnTo>
                    <a:lnTo>
                      <a:pt x="0" y="3"/>
                    </a:lnTo>
                    <a:lnTo>
                      <a:pt x="5" y="0"/>
                    </a:lnTo>
                    <a:lnTo>
                      <a:pt x="11" y="7"/>
                    </a:lnTo>
                    <a:lnTo>
                      <a:pt x="15" y="8"/>
                    </a:lnTo>
                    <a:lnTo>
                      <a:pt x="21" y="17"/>
                    </a:lnTo>
                    <a:lnTo>
                      <a:pt x="27" y="21"/>
                    </a:lnTo>
                    <a:lnTo>
                      <a:pt x="31" y="18"/>
                    </a:lnTo>
                    <a:lnTo>
                      <a:pt x="37" y="21"/>
                    </a:lnTo>
                    <a:lnTo>
                      <a:pt x="44" y="28"/>
                    </a:lnTo>
                    <a:lnTo>
                      <a:pt x="43" y="31"/>
                    </a:lnTo>
                    <a:lnTo>
                      <a:pt x="39" y="31"/>
                    </a:lnTo>
                    <a:lnTo>
                      <a:pt x="36" y="32"/>
                    </a:lnTo>
                    <a:lnTo>
                      <a:pt x="36" y="37"/>
                    </a:lnTo>
                    <a:lnTo>
                      <a:pt x="39" y="46"/>
                    </a:lnTo>
                    <a:lnTo>
                      <a:pt x="43" y="48"/>
                    </a:lnTo>
                    <a:lnTo>
                      <a:pt x="45" y="45"/>
                    </a:lnTo>
                    <a:lnTo>
                      <a:pt x="45" y="41"/>
                    </a:lnTo>
                    <a:lnTo>
                      <a:pt x="47" y="39"/>
                    </a:lnTo>
                    <a:lnTo>
                      <a:pt x="56" y="50"/>
                    </a:lnTo>
                    <a:lnTo>
                      <a:pt x="56" y="53"/>
                    </a:lnTo>
                    <a:lnTo>
                      <a:pt x="61" y="59"/>
                    </a:lnTo>
                    <a:lnTo>
                      <a:pt x="62" y="68"/>
                    </a:lnTo>
                    <a:lnTo>
                      <a:pt x="62" y="78"/>
                    </a:lnTo>
                    <a:lnTo>
                      <a:pt x="61" y="84"/>
                    </a:lnTo>
                    <a:lnTo>
                      <a:pt x="65" y="8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9" name="Freeform 98"/>
              <p:cNvSpPr>
                <a:spLocks/>
              </p:cNvSpPr>
              <p:nvPr/>
            </p:nvSpPr>
            <p:spPr bwMode="auto">
              <a:xfrm>
                <a:off x="2284" y="3858"/>
                <a:ext cx="53" cy="54"/>
              </a:xfrm>
              <a:custGeom>
                <a:avLst/>
                <a:gdLst>
                  <a:gd name="T0" fmla="*/ 14 w 107"/>
                  <a:gd name="T1" fmla="*/ 23 h 109"/>
                  <a:gd name="T2" fmla="*/ 15 w 107"/>
                  <a:gd name="T3" fmla="*/ 25 h 109"/>
                  <a:gd name="T4" fmla="*/ 14 w 107"/>
                  <a:gd name="T5" fmla="*/ 28 h 109"/>
                  <a:gd name="T6" fmla="*/ 16 w 107"/>
                  <a:gd name="T7" fmla="*/ 29 h 109"/>
                  <a:gd name="T8" fmla="*/ 17 w 107"/>
                  <a:gd name="T9" fmla="*/ 34 h 109"/>
                  <a:gd name="T10" fmla="*/ 16 w 107"/>
                  <a:gd name="T11" fmla="*/ 36 h 109"/>
                  <a:gd name="T12" fmla="*/ 17 w 107"/>
                  <a:gd name="T13" fmla="*/ 39 h 109"/>
                  <a:gd name="T14" fmla="*/ 18 w 107"/>
                  <a:gd name="T15" fmla="*/ 41 h 109"/>
                  <a:gd name="T16" fmla="*/ 20 w 107"/>
                  <a:gd name="T17" fmla="*/ 43 h 109"/>
                  <a:gd name="T18" fmla="*/ 27 w 107"/>
                  <a:gd name="T19" fmla="*/ 46 h 109"/>
                  <a:gd name="T20" fmla="*/ 33 w 107"/>
                  <a:gd name="T21" fmla="*/ 52 h 109"/>
                  <a:gd name="T22" fmla="*/ 40 w 107"/>
                  <a:gd name="T23" fmla="*/ 51 h 109"/>
                  <a:gd name="T24" fmla="*/ 42 w 107"/>
                  <a:gd name="T25" fmla="*/ 52 h 109"/>
                  <a:gd name="T26" fmla="*/ 43 w 107"/>
                  <a:gd name="T27" fmla="*/ 53 h 109"/>
                  <a:gd name="T28" fmla="*/ 48 w 107"/>
                  <a:gd name="T29" fmla="*/ 54 h 109"/>
                  <a:gd name="T30" fmla="*/ 53 w 107"/>
                  <a:gd name="T31" fmla="*/ 52 h 109"/>
                  <a:gd name="T32" fmla="*/ 53 w 107"/>
                  <a:gd name="T33" fmla="*/ 51 h 109"/>
                  <a:gd name="T34" fmla="*/ 53 w 107"/>
                  <a:gd name="T35" fmla="*/ 48 h 109"/>
                  <a:gd name="T36" fmla="*/ 47 w 107"/>
                  <a:gd name="T37" fmla="*/ 46 h 109"/>
                  <a:gd name="T38" fmla="*/ 47 w 107"/>
                  <a:gd name="T39" fmla="*/ 45 h 109"/>
                  <a:gd name="T40" fmla="*/ 45 w 107"/>
                  <a:gd name="T41" fmla="*/ 45 h 109"/>
                  <a:gd name="T42" fmla="*/ 41 w 107"/>
                  <a:gd name="T43" fmla="*/ 46 h 109"/>
                  <a:gd name="T44" fmla="*/ 39 w 107"/>
                  <a:gd name="T45" fmla="*/ 46 h 109"/>
                  <a:gd name="T46" fmla="*/ 35 w 107"/>
                  <a:gd name="T47" fmla="*/ 43 h 109"/>
                  <a:gd name="T48" fmla="*/ 29 w 107"/>
                  <a:gd name="T49" fmla="*/ 40 h 109"/>
                  <a:gd name="T50" fmla="*/ 26 w 107"/>
                  <a:gd name="T51" fmla="*/ 37 h 109"/>
                  <a:gd name="T52" fmla="*/ 21 w 107"/>
                  <a:gd name="T53" fmla="*/ 36 h 109"/>
                  <a:gd name="T54" fmla="*/ 18 w 107"/>
                  <a:gd name="T55" fmla="*/ 23 h 109"/>
                  <a:gd name="T56" fmla="*/ 10 w 107"/>
                  <a:gd name="T57" fmla="*/ 0 h 109"/>
                  <a:gd name="T58" fmla="*/ 8 w 107"/>
                  <a:gd name="T59" fmla="*/ 0 h 109"/>
                  <a:gd name="T60" fmla="*/ 5 w 107"/>
                  <a:gd name="T61" fmla="*/ 1 h 109"/>
                  <a:gd name="T62" fmla="*/ 3 w 107"/>
                  <a:gd name="T63" fmla="*/ 2 h 109"/>
                  <a:gd name="T64" fmla="*/ 0 w 107"/>
                  <a:gd name="T65" fmla="*/ 4 h 109"/>
                  <a:gd name="T66" fmla="*/ 0 w 107"/>
                  <a:gd name="T67" fmla="*/ 8 h 109"/>
                  <a:gd name="T68" fmla="*/ 2 w 107"/>
                  <a:gd name="T69" fmla="*/ 11 h 109"/>
                  <a:gd name="T70" fmla="*/ 2 w 107"/>
                  <a:gd name="T71" fmla="*/ 13 h 109"/>
                  <a:gd name="T72" fmla="*/ 4 w 107"/>
                  <a:gd name="T73" fmla="*/ 14 h 109"/>
                  <a:gd name="T74" fmla="*/ 5 w 107"/>
                  <a:gd name="T75" fmla="*/ 14 h 109"/>
                  <a:gd name="T76" fmla="*/ 7 w 107"/>
                  <a:gd name="T77" fmla="*/ 14 h 109"/>
                  <a:gd name="T78" fmla="*/ 9 w 107"/>
                  <a:gd name="T79" fmla="*/ 21 h 109"/>
                  <a:gd name="T80" fmla="*/ 12 w 107"/>
                  <a:gd name="T81" fmla="*/ 23 h 109"/>
                  <a:gd name="T82" fmla="*/ 14 w 107"/>
                  <a:gd name="T83" fmla="*/ 23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109"/>
                  <a:gd name="T128" fmla="*/ 107 w 107"/>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109">
                    <a:moveTo>
                      <a:pt x="28" y="46"/>
                    </a:moveTo>
                    <a:lnTo>
                      <a:pt x="30" y="51"/>
                    </a:lnTo>
                    <a:lnTo>
                      <a:pt x="28" y="56"/>
                    </a:lnTo>
                    <a:lnTo>
                      <a:pt x="33" y="58"/>
                    </a:lnTo>
                    <a:lnTo>
                      <a:pt x="34" y="68"/>
                    </a:lnTo>
                    <a:lnTo>
                      <a:pt x="33" y="73"/>
                    </a:lnTo>
                    <a:lnTo>
                      <a:pt x="34" y="78"/>
                    </a:lnTo>
                    <a:lnTo>
                      <a:pt x="36" y="82"/>
                    </a:lnTo>
                    <a:lnTo>
                      <a:pt x="41" y="86"/>
                    </a:lnTo>
                    <a:lnTo>
                      <a:pt x="54" y="92"/>
                    </a:lnTo>
                    <a:lnTo>
                      <a:pt x="67" y="104"/>
                    </a:lnTo>
                    <a:lnTo>
                      <a:pt x="81" y="102"/>
                    </a:lnTo>
                    <a:lnTo>
                      <a:pt x="84" y="104"/>
                    </a:lnTo>
                    <a:lnTo>
                      <a:pt x="87" y="106"/>
                    </a:lnTo>
                    <a:lnTo>
                      <a:pt x="97" y="109"/>
                    </a:lnTo>
                    <a:lnTo>
                      <a:pt x="106" y="105"/>
                    </a:lnTo>
                    <a:lnTo>
                      <a:pt x="107" y="102"/>
                    </a:lnTo>
                    <a:lnTo>
                      <a:pt x="106" y="97"/>
                    </a:lnTo>
                    <a:lnTo>
                      <a:pt x="95" y="92"/>
                    </a:lnTo>
                    <a:lnTo>
                      <a:pt x="95" y="90"/>
                    </a:lnTo>
                    <a:lnTo>
                      <a:pt x="91" y="90"/>
                    </a:lnTo>
                    <a:lnTo>
                      <a:pt x="83" y="92"/>
                    </a:lnTo>
                    <a:lnTo>
                      <a:pt x="78" y="92"/>
                    </a:lnTo>
                    <a:lnTo>
                      <a:pt x="70" y="87"/>
                    </a:lnTo>
                    <a:lnTo>
                      <a:pt x="58" y="81"/>
                    </a:lnTo>
                    <a:lnTo>
                      <a:pt x="52" y="74"/>
                    </a:lnTo>
                    <a:lnTo>
                      <a:pt x="42" y="73"/>
                    </a:lnTo>
                    <a:lnTo>
                      <a:pt x="36" y="46"/>
                    </a:lnTo>
                    <a:lnTo>
                      <a:pt x="21" y="0"/>
                    </a:lnTo>
                    <a:lnTo>
                      <a:pt x="16" y="0"/>
                    </a:lnTo>
                    <a:lnTo>
                      <a:pt x="11" y="2"/>
                    </a:lnTo>
                    <a:lnTo>
                      <a:pt x="6" y="4"/>
                    </a:lnTo>
                    <a:lnTo>
                      <a:pt x="0" y="9"/>
                    </a:lnTo>
                    <a:lnTo>
                      <a:pt x="1" y="17"/>
                    </a:lnTo>
                    <a:lnTo>
                      <a:pt x="4" y="23"/>
                    </a:lnTo>
                    <a:lnTo>
                      <a:pt x="5" y="27"/>
                    </a:lnTo>
                    <a:lnTo>
                      <a:pt x="9" y="29"/>
                    </a:lnTo>
                    <a:lnTo>
                      <a:pt x="11" y="29"/>
                    </a:lnTo>
                    <a:lnTo>
                      <a:pt x="15" y="28"/>
                    </a:lnTo>
                    <a:lnTo>
                      <a:pt x="19" y="42"/>
                    </a:lnTo>
                    <a:lnTo>
                      <a:pt x="24" y="46"/>
                    </a:lnTo>
                    <a:lnTo>
                      <a:pt x="28" y="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0" name="Freeform 99"/>
              <p:cNvSpPr>
                <a:spLocks/>
              </p:cNvSpPr>
              <p:nvPr/>
            </p:nvSpPr>
            <p:spPr bwMode="auto">
              <a:xfrm>
                <a:off x="2273" y="3861"/>
                <a:ext cx="13" cy="28"/>
              </a:xfrm>
              <a:custGeom>
                <a:avLst/>
                <a:gdLst>
                  <a:gd name="T0" fmla="*/ 3 w 25"/>
                  <a:gd name="T1" fmla="*/ 15 h 57"/>
                  <a:gd name="T2" fmla="*/ 5 w 25"/>
                  <a:gd name="T3" fmla="*/ 18 h 57"/>
                  <a:gd name="T4" fmla="*/ 4 w 25"/>
                  <a:gd name="T5" fmla="*/ 21 h 57"/>
                  <a:gd name="T6" fmla="*/ 6 w 25"/>
                  <a:gd name="T7" fmla="*/ 25 h 57"/>
                  <a:gd name="T8" fmla="*/ 9 w 25"/>
                  <a:gd name="T9" fmla="*/ 27 h 57"/>
                  <a:gd name="T10" fmla="*/ 11 w 25"/>
                  <a:gd name="T11" fmla="*/ 28 h 57"/>
                  <a:gd name="T12" fmla="*/ 12 w 25"/>
                  <a:gd name="T13" fmla="*/ 26 h 57"/>
                  <a:gd name="T14" fmla="*/ 12 w 25"/>
                  <a:gd name="T15" fmla="*/ 22 h 57"/>
                  <a:gd name="T16" fmla="*/ 12 w 25"/>
                  <a:gd name="T17" fmla="*/ 20 h 57"/>
                  <a:gd name="T18" fmla="*/ 13 w 25"/>
                  <a:gd name="T19" fmla="*/ 17 h 57"/>
                  <a:gd name="T20" fmla="*/ 13 w 25"/>
                  <a:gd name="T21" fmla="*/ 15 h 57"/>
                  <a:gd name="T22" fmla="*/ 11 w 25"/>
                  <a:gd name="T23" fmla="*/ 13 h 57"/>
                  <a:gd name="T24" fmla="*/ 9 w 25"/>
                  <a:gd name="T25" fmla="*/ 6 h 57"/>
                  <a:gd name="T26" fmla="*/ 7 w 25"/>
                  <a:gd name="T27" fmla="*/ 3 h 57"/>
                  <a:gd name="T28" fmla="*/ 6 w 25"/>
                  <a:gd name="T29" fmla="*/ 1 h 57"/>
                  <a:gd name="T30" fmla="*/ 4 w 25"/>
                  <a:gd name="T31" fmla="*/ 0 h 57"/>
                  <a:gd name="T32" fmla="*/ 0 w 25"/>
                  <a:gd name="T33" fmla="*/ 2 h 57"/>
                  <a:gd name="T34" fmla="*/ 0 w 25"/>
                  <a:gd name="T35" fmla="*/ 4 h 57"/>
                  <a:gd name="T36" fmla="*/ 0 w 25"/>
                  <a:gd name="T37" fmla="*/ 6 h 57"/>
                  <a:gd name="T38" fmla="*/ 0 w 25"/>
                  <a:gd name="T39" fmla="*/ 9 h 57"/>
                  <a:gd name="T40" fmla="*/ 0 w 25"/>
                  <a:gd name="T41" fmla="*/ 11 h 57"/>
                  <a:gd name="T42" fmla="*/ 0 w 25"/>
                  <a:gd name="T43" fmla="*/ 12 h 57"/>
                  <a:gd name="T44" fmla="*/ 3 w 25"/>
                  <a:gd name="T45" fmla="*/ 15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57"/>
                  <a:gd name="T71" fmla="*/ 25 w 25"/>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57">
                    <a:moveTo>
                      <a:pt x="6" y="31"/>
                    </a:moveTo>
                    <a:lnTo>
                      <a:pt x="9" y="36"/>
                    </a:lnTo>
                    <a:lnTo>
                      <a:pt x="8" y="43"/>
                    </a:lnTo>
                    <a:lnTo>
                      <a:pt x="12" y="50"/>
                    </a:lnTo>
                    <a:lnTo>
                      <a:pt x="18" y="55"/>
                    </a:lnTo>
                    <a:lnTo>
                      <a:pt x="21" y="57"/>
                    </a:lnTo>
                    <a:lnTo>
                      <a:pt x="24" y="52"/>
                    </a:lnTo>
                    <a:lnTo>
                      <a:pt x="23" y="44"/>
                    </a:lnTo>
                    <a:lnTo>
                      <a:pt x="24" y="40"/>
                    </a:lnTo>
                    <a:lnTo>
                      <a:pt x="25" y="35"/>
                    </a:lnTo>
                    <a:lnTo>
                      <a:pt x="25" y="30"/>
                    </a:lnTo>
                    <a:lnTo>
                      <a:pt x="21" y="26"/>
                    </a:lnTo>
                    <a:lnTo>
                      <a:pt x="17" y="12"/>
                    </a:lnTo>
                    <a:lnTo>
                      <a:pt x="13" y="7"/>
                    </a:lnTo>
                    <a:lnTo>
                      <a:pt x="12" y="2"/>
                    </a:lnTo>
                    <a:lnTo>
                      <a:pt x="7" y="0"/>
                    </a:lnTo>
                    <a:lnTo>
                      <a:pt x="0" y="4"/>
                    </a:lnTo>
                    <a:lnTo>
                      <a:pt x="0" y="9"/>
                    </a:lnTo>
                    <a:lnTo>
                      <a:pt x="0" y="13"/>
                    </a:lnTo>
                    <a:lnTo>
                      <a:pt x="0" y="18"/>
                    </a:lnTo>
                    <a:lnTo>
                      <a:pt x="0" y="22"/>
                    </a:lnTo>
                    <a:lnTo>
                      <a:pt x="0" y="25"/>
                    </a:lnTo>
                    <a:lnTo>
                      <a:pt x="6" y="3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1" name="Freeform 100"/>
              <p:cNvSpPr>
                <a:spLocks/>
              </p:cNvSpPr>
              <p:nvPr/>
            </p:nvSpPr>
            <p:spPr bwMode="auto">
              <a:xfrm>
                <a:off x="2330" y="3882"/>
                <a:ext cx="14" cy="19"/>
              </a:xfrm>
              <a:custGeom>
                <a:avLst/>
                <a:gdLst>
                  <a:gd name="T0" fmla="*/ 14 w 27"/>
                  <a:gd name="T1" fmla="*/ 7 h 37"/>
                  <a:gd name="T2" fmla="*/ 14 w 27"/>
                  <a:gd name="T3" fmla="*/ 10 h 37"/>
                  <a:gd name="T4" fmla="*/ 13 w 27"/>
                  <a:gd name="T5" fmla="*/ 11 h 37"/>
                  <a:gd name="T6" fmla="*/ 13 w 27"/>
                  <a:gd name="T7" fmla="*/ 12 h 37"/>
                  <a:gd name="T8" fmla="*/ 12 w 27"/>
                  <a:gd name="T9" fmla="*/ 15 h 37"/>
                  <a:gd name="T10" fmla="*/ 9 w 27"/>
                  <a:gd name="T11" fmla="*/ 19 h 37"/>
                  <a:gd name="T12" fmla="*/ 7 w 27"/>
                  <a:gd name="T13" fmla="*/ 17 h 37"/>
                  <a:gd name="T14" fmla="*/ 5 w 27"/>
                  <a:gd name="T15" fmla="*/ 14 h 37"/>
                  <a:gd name="T16" fmla="*/ 0 w 27"/>
                  <a:gd name="T17" fmla="*/ 8 h 37"/>
                  <a:gd name="T18" fmla="*/ 0 w 27"/>
                  <a:gd name="T19" fmla="*/ 6 h 37"/>
                  <a:gd name="T20" fmla="*/ 1 w 27"/>
                  <a:gd name="T21" fmla="*/ 3 h 37"/>
                  <a:gd name="T22" fmla="*/ 2 w 27"/>
                  <a:gd name="T23" fmla="*/ 1 h 37"/>
                  <a:gd name="T24" fmla="*/ 6 w 27"/>
                  <a:gd name="T25" fmla="*/ 0 h 37"/>
                  <a:gd name="T26" fmla="*/ 8 w 27"/>
                  <a:gd name="T27" fmla="*/ 2 h 37"/>
                  <a:gd name="T28" fmla="*/ 10 w 27"/>
                  <a:gd name="T29" fmla="*/ 6 h 37"/>
                  <a:gd name="T30" fmla="*/ 12 w 27"/>
                  <a:gd name="T31" fmla="*/ 8 h 37"/>
                  <a:gd name="T32" fmla="*/ 14 w 27"/>
                  <a:gd name="T33" fmla="*/ 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7"/>
                  <a:gd name="T53" fmla="*/ 27 w 2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7">
                    <a:moveTo>
                      <a:pt x="27" y="14"/>
                    </a:moveTo>
                    <a:lnTo>
                      <a:pt x="27" y="19"/>
                    </a:lnTo>
                    <a:lnTo>
                      <a:pt x="26" y="21"/>
                    </a:lnTo>
                    <a:lnTo>
                      <a:pt x="25" y="24"/>
                    </a:lnTo>
                    <a:lnTo>
                      <a:pt x="24" y="30"/>
                    </a:lnTo>
                    <a:lnTo>
                      <a:pt x="18" y="37"/>
                    </a:lnTo>
                    <a:lnTo>
                      <a:pt x="13" y="34"/>
                    </a:lnTo>
                    <a:lnTo>
                      <a:pt x="9" y="28"/>
                    </a:lnTo>
                    <a:lnTo>
                      <a:pt x="0" y="16"/>
                    </a:lnTo>
                    <a:lnTo>
                      <a:pt x="0" y="11"/>
                    </a:lnTo>
                    <a:lnTo>
                      <a:pt x="2" y="5"/>
                    </a:lnTo>
                    <a:lnTo>
                      <a:pt x="3" y="1"/>
                    </a:lnTo>
                    <a:lnTo>
                      <a:pt x="11" y="0"/>
                    </a:lnTo>
                    <a:lnTo>
                      <a:pt x="15" y="3"/>
                    </a:lnTo>
                    <a:lnTo>
                      <a:pt x="20" y="12"/>
                    </a:lnTo>
                    <a:lnTo>
                      <a:pt x="24" y="15"/>
                    </a:lnTo>
                    <a:lnTo>
                      <a:pt x="27" y="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2" name="Freeform 101"/>
              <p:cNvSpPr>
                <a:spLocks/>
              </p:cNvSpPr>
              <p:nvPr/>
            </p:nvSpPr>
            <p:spPr bwMode="auto">
              <a:xfrm>
                <a:off x="2282" y="3781"/>
                <a:ext cx="51" cy="74"/>
              </a:xfrm>
              <a:custGeom>
                <a:avLst/>
                <a:gdLst>
                  <a:gd name="T0" fmla="*/ 24 w 102"/>
                  <a:gd name="T1" fmla="*/ 11 h 147"/>
                  <a:gd name="T2" fmla="*/ 28 w 102"/>
                  <a:gd name="T3" fmla="*/ 12 h 147"/>
                  <a:gd name="T4" fmla="*/ 35 w 102"/>
                  <a:gd name="T5" fmla="*/ 17 h 147"/>
                  <a:gd name="T6" fmla="*/ 41 w 102"/>
                  <a:gd name="T7" fmla="*/ 19 h 147"/>
                  <a:gd name="T8" fmla="*/ 46 w 102"/>
                  <a:gd name="T9" fmla="*/ 23 h 147"/>
                  <a:gd name="T10" fmla="*/ 47 w 102"/>
                  <a:gd name="T11" fmla="*/ 25 h 147"/>
                  <a:gd name="T12" fmla="*/ 46 w 102"/>
                  <a:gd name="T13" fmla="*/ 31 h 147"/>
                  <a:gd name="T14" fmla="*/ 47 w 102"/>
                  <a:gd name="T15" fmla="*/ 36 h 147"/>
                  <a:gd name="T16" fmla="*/ 51 w 102"/>
                  <a:gd name="T17" fmla="*/ 41 h 147"/>
                  <a:gd name="T18" fmla="*/ 50 w 102"/>
                  <a:gd name="T19" fmla="*/ 43 h 147"/>
                  <a:gd name="T20" fmla="*/ 48 w 102"/>
                  <a:gd name="T21" fmla="*/ 46 h 147"/>
                  <a:gd name="T22" fmla="*/ 47 w 102"/>
                  <a:gd name="T23" fmla="*/ 49 h 147"/>
                  <a:gd name="T24" fmla="*/ 46 w 102"/>
                  <a:gd name="T25" fmla="*/ 55 h 147"/>
                  <a:gd name="T26" fmla="*/ 46 w 102"/>
                  <a:gd name="T27" fmla="*/ 61 h 147"/>
                  <a:gd name="T28" fmla="*/ 43 w 102"/>
                  <a:gd name="T29" fmla="*/ 63 h 147"/>
                  <a:gd name="T30" fmla="*/ 41 w 102"/>
                  <a:gd name="T31" fmla="*/ 58 h 147"/>
                  <a:gd name="T32" fmla="*/ 39 w 102"/>
                  <a:gd name="T33" fmla="*/ 58 h 147"/>
                  <a:gd name="T34" fmla="*/ 38 w 102"/>
                  <a:gd name="T35" fmla="*/ 64 h 147"/>
                  <a:gd name="T36" fmla="*/ 38 w 102"/>
                  <a:gd name="T37" fmla="*/ 71 h 147"/>
                  <a:gd name="T38" fmla="*/ 36 w 102"/>
                  <a:gd name="T39" fmla="*/ 74 h 147"/>
                  <a:gd name="T40" fmla="*/ 35 w 102"/>
                  <a:gd name="T41" fmla="*/ 74 h 147"/>
                  <a:gd name="T42" fmla="*/ 35 w 102"/>
                  <a:gd name="T43" fmla="*/ 71 h 147"/>
                  <a:gd name="T44" fmla="*/ 32 w 102"/>
                  <a:gd name="T45" fmla="*/ 71 h 147"/>
                  <a:gd name="T46" fmla="*/ 29 w 102"/>
                  <a:gd name="T47" fmla="*/ 70 h 147"/>
                  <a:gd name="T48" fmla="*/ 28 w 102"/>
                  <a:gd name="T49" fmla="*/ 64 h 147"/>
                  <a:gd name="T50" fmla="*/ 27 w 102"/>
                  <a:gd name="T51" fmla="*/ 62 h 147"/>
                  <a:gd name="T52" fmla="*/ 27 w 102"/>
                  <a:gd name="T53" fmla="*/ 59 h 147"/>
                  <a:gd name="T54" fmla="*/ 24 w 102"/>
                  <a:gd name="T55" fmla="*/ 57 h 147"/>
                  <a:gd name="T56" fmla="*/ 20 w 102"/>
                  <a:gd name="T57" fmla="*/ 53 h 147"/>
                  <a:gd name="T58" fmla="*/ 17 w 102"/>
                  <a:gd name="T59" fmla="*/ 53 h 147"/>
                  <a:gd name="T60" fmla="*/ 14 w 102"/>
                  <a:gd name="T61" fmla="*/ 57 h 147"/>
                  <a:gd name="T62" fmla="*/ 15 w 102"/>
                  <a:gd name="T63" fmla="*/ 59 h 147"/>
                  <a:gd name="T64" fmla="*/ 16 w 102"/>
                  <a:gd name="T65" fmla="*/ 61 h 147"/>
                  <a:gd name="T66" fmla="*/ 15 w 102"/>
                  <a:gd name="T67" fmla="*/ 63 h 147"/>
                  <a:gd name="T68" fmla="*/ 13 w 102"/>
                  <a:gd name="T69" fmla="*/ 63 h 147"/>
                  <a:gd name="T70" fmla="*/ 12 w 102"/>
                  <a:gd name="T71" fmla="*/ 61 h 147"/>
                  <a:gd name="T72" fmla="*/ 12 w 102"/>
                  <a:gd name="T73" fmla="*/ 53 h 147"/>
                  <a:gd name="T74" fmla="*/ 11 w 102"/>
                  <a:gd name="T75" fmla="*/ 52 h 147"/>
                  <a:gd name="T76" fmla="*/ 8 w 102"/>
                  <a:gd name="T77" fmla="*/ 52 h 147"/>
                  <a:gd name="T78" fmla="*/ 7 w 102"/>
                  <a:gd name="T79" fmla="*/ 54 h 147"/>
                  <a:gd name="T80" fmla="*/ 8 w 102"/>
                  <a:gd name="T81" fmla="*/ 57 h 147"/>
                  <a:gd name="T82" fmla="*/ 7 w 102"/>
                  <a:gd name="T83" fmla="*/ 57 h 147"/>
                  <a:gd name="T84" fmla="*/ 1 w 102"/>
                  <a:gd name="T85" fmla="*/ 50 h 147"/>
                  <a:gd name="T86" fmla="*/ 0 w 102"/>
                  <a:gd name="T87" fmla="*/ 48 h 147"/>
                  <a:gd name="T88" fmla="*/ 1 w 102"/>
                  <a:gd name="T89" fmla="*/ 45 h 147"/>
                  <a:gd name="T90" fmla="*/ 3 w 102"/>
                  <a:gd name="T91" fmla="*/ 43 h 147"/>
                  <a:gd name="T92" fmla="*/ 5 w 102"/>
                  <a:gd name="T93" fmla="*/ 41 h 147"/>
                  <a:gd name="T94" fmla="*/ 7 w 102"/>
                  <a:gd name="T95" fmla="*/ 36 h 147"/>
                  <a:gd name="T96" fmla="*/ 6 w 102"/>
                  <a:gd name="T97" fmla="*/ 33 h 147"/>
                  <a:gd name="T98" fmla="*/ 6 w 102"/>
                  <a:gd name="T99" fmla="*/ 31 h 147"/>
                  <a:gd name="T100" fmla="*/ 7 w 102"/>
                  <a:gd name="T101" fmla="*/ 26 h 147"/>
                  <a:gd name="T102" fmla="*/ 1 w 102"/>
                  <a:gd name="T103" fmla="*/ 20 h 147"/>
                  <a:gd name="T104" fmla="*/ 0 w 102"/>
                  <a:gd name="T105" fmla="*/ 14 h 147"/>
                  <a:gd name="T106" fmla="*/ 2 w 102"/>
                  <a:gd name="T107" fmla="*/ 8 h 147"/>
                  <a:gd name="T108" fmla="*/ 5 w 102"/>
                  <a:gd name="T109" fmla="*/ 5 h 147"/>
                  <a:gd name="T110" fmla="*/ 7 w 102"/>
                  <a:gd name="T111" fmla="*/ 4 h 147"/>
                  <a:gd name="T112" fmla="*/ 10 w 102"/>
                  <a:gd name="T113" fmla="*/ 0 h 147"/>
                  <a:gd name="T114" fmla="*/ 17 w 102"/>
                  <a:gd name="T115" fmla="*/ 4 h 147"/>
                  <a:gd name="T116" fmla="*/ 22 w 102"/>
                  <a:gd name="T117" fmla="*/ 8 h 147"/>
                  <a:gd name="T118" fmla="*/ 24 w 102"/>
                  <a:gd name="T119" fmla="*/ 11 h 1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
                  <a:gd name="T181" fmla="*/ 0 h 147"/>
                  <a:gd name="T182" fmla="*/ 102 w 102"/>
                  <a:gd name="T183" fmla="*/ 147 h 1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 h="147">
                    <a:moveTo>
                      <a:pt x="48" y="22"/>
                    </a:moveTo>
                    <a:lnTo>
                      <a:pt x="56" y="24"/>
                    </a:lnTo>
                    <a:lnTo>
                      <a:pt x="69" y="33"/>
                    </a:lnTo>
                    <a:lnTo>
                      <a:pt x="81" y="37"/>
                    </a:lnTo>
                    <a:lnTo>
                      <a:pt x="91" y="45"/>
                    </a:lnTo>
                    <a:lnTo>
                      <a:pt x="93" y="50"/>
                    </a:lnTo>
                    <a:lnTo>
                      <a:pt x="92" y="62"/>
                    </a:lnTo>
                    <a:lnTo>
                      <a:pt x="94" y="71"/>
                    </a:lnTo>
                    <a:lnTo>
                      <a:pt x="102" y="81"/>
                    </a:lnTo>
                    <a:lnTo>
                      <a:pt x="100" y="86"/>
                    </a:lnTo>
                    <a:lnTo>
                      <a:pt x="96" y="91"/>
                    </a:lnTo>
                    <a:lnTo>
                      <a:pt x="93" y="97"/>
                    </a:lnTo>
                    <a:lnTo>
                      <a:pt x="92" y="110"/>
                    </a:lnTo>
                    <a:lnTo>
                      <a:pt x="91" y="122"/>
                    </a:lnTo>
                    <a:lnTo>
                      <a:pt x="86" y="126"/>
                    </a:lnTo>
                    <a:lnTo>
                      <a:pt x="82" y="115"/>
                    </a:lnTo>
                    <a:lnTo>
                      <a:pt x="78" y="115"/>
                    </a:lnTo>
                    <a:lnTo>
                      <a:pt x="75" y="127"/>
                    </a:lnTo>
                    <a:lnTo>
                      <a:pt x="76" y="142"/>
                    </a:lnTo>
                    <a:lnTo>
                      <a:pt x="72" y="147"/>
                    </a:lnTo>
                    <a:lnTo>
                      <a:pt x="69" y="147"/>
                    </a:lnTo>
                    <a:lnTo>
                      <a:pt x="69" y="142"/>
                    </a:lnTo>
                    <a:lnTo>
                      <a:pt x="64" y="142"/>
                    </a:lnTo>
                    <a:lnTo>
                      <a:pt x="58" y="140"/>
                    </a:lnTo>
                    <a:lnTo>
                      <a:pt x="57" y="127"/>
                    </a:lnTo>
                    <a:lnTo>
                      <a:pt x="55" y="123"/>
                    </a:lnTo>
                    <a:lnTo>
                      <a:pt x="54" y="117"/>
                    </a:lnTo>
                    <a:lnTo>
                      <a:pt x="48" y="113"/>
                    </a:lnTo>
                    <a:lnTo>
                      <a:pt x="40" y="106"/>
                    </a:lnTo>
                    <a:lnTo>
                      <a:pt x="33" y="106"/>
                    </a:lnTo>
                    <a:lnTo>
                      <a:pt x="28" y="113"/>
                    </a:lnTo>
                    <a:lnTo>
                      <a:pt x="30" y="117"/>
                    </a:lnTo>
                    <a:lnTo>
                      <a:pt x="32" y="122"/>
                    </a:lnTo>
                    <a:lnTo>
                      <a:pt x="31" y="126"/>
                    </a:lnTo>
                    <a:lnTo>
                      <a:pt x="25" y="126"/>
                    </a:lnTo>
                    <a:lnTo>
                      <a:pt x="24" y="121"/>
                    </a:lnTo>
                    <a:lnTo>
                      <a:pt x="24" y="106"/>
                    </a:lnTo>
                    <a:lnTo>
                      <a:pt x="21" y="103"/>
                    </a:lnTo>
                    <a:lnTo>
                      <a:pt x="16" y="104"/>
                    </a:lnTo>
                    <a:lnTo>
                      <a:pt x="15" y="108"/>
                    </a:lnTo>
                    <a:lnTo>
                      <a:pt x="16" y="113"/>
                    </a:lnTo>
                    <a:lnTo>
                      <a:pt x="14" y="113"/>
                    </a:lnTo>
                    <a:lnTo>
                      <a:pt x="2" y="99"/>
                    </a:lnTo>
                    <a:lnTo>
                      <a:pt x="0" y="95"/>
                    </a:lnTo>
                    <a:lnTo>
                      <a:pt x="1" y="90"/>
                    </a:lnTo>
                    <a:lnTo>
                      <a:pt x="6" y="85"/>
                    </a:lnTo>
                    <a:lnTo>
                      <a:pt x="10" y="82"/>
                    </a:lnTo>
                    <a:lnTo>
                      <a:pt x="14" y="71"/>
                    </a:lnTo>
                    <a:lnTo>
                      <a:pt x="13" y="65"/>
                    </a:lnTo>
                    <a:lnTo>
                      <a:pt x="13" y="62"/>
                    </a:lnTo>
                    <a:lnTo>
                      <a:pt x="14" y="51"/>
                    </a:lnTo>
                    <a:lnTo>
                      <a:pt x="1" y="39"/>
                    </a:lnTo>
                    <a:lnTo>
                      <a:pt x="0" y="27"/>
                    </a:lnTo>
                    <a:lnTo>
                      <a:pt x="4" y="15"/>
                    </a:lnTo>
                    <a:lnTo>
                      <a:pt x="9" y="9"/>
                    </a:lnTo>
                    <a:lnTo>
                      <a:pt x="14" y="8"/>
                    </a:lnTo>
                    <a:lnTo>
                      <a:pt x="19" y="0"/>
                    </a:lnTo>
                    <a:lnTo>
                      <a:pt x="33" y="8"/>
                    </a:lnTo>
                    <a:lnTo>
                      <a:pt x="44" y="15"/>
                    </a:lnTo>
                    <a:lnTo>
                      <a:pt x="48" y="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3" name="Freeform 102"/>
              <p:cNvSpPr>
                <a:spLocks/>
              </p:cNvSpPr>
              <p:nvPr/>
            </p:nvSpPr>
            <p:spPr bwMode="auto">
              <a:xfrm>
                <a:off x="2332" y="3832"/>
                <a:ext cx="33" cy="36"/>
              </a:xfrm>
              <a:custGeom>
                <a:avLst/>
                <a:gdLst>
                  <a:gd name="T0" fmla="*/ 17 w 65"/>
                  <a:gd name="T1" fmla="*/ 0 h 73"/>
                  <a:gd name="T2" fmla="*/ 19 w 65"/>
                  <a:gd name="T3" fmla="*/ 2 h 73"/>
                  <a:gd name="T4" fmla="*/ 21 w 65"/>
                  <a:gd name="T5" fmla="*/ 2 h 73"/>
                  <a:gd name="T6" fmla="*/ 23 w 65"/>
                  <a:gd name="T7" fmla="*/ 6 h 73"/>
                  <a:gd name="T8" fmla="*/ 23 w 65"/>
                  <a:gd name="T9" fmla="*/ 9 h 73"/>
                  <a:gd name="T10" fmla="*/ 26 w 65"/>
                  <a:gd name="T11" fmla="*/ 11 h 73"/>
                  <a:gd name="T12" fmla="*/ 29 w 65"/>
                  <a:gd name="T13" fmla="*/ 11 h 73"/>
                  <a:gd name="T14" fmla="*/ 33 w 65"/>
                  <a:gd name="T15" fmla="*/ 20 h 73"/>
                  <a:gd name="T16" fmla="*/ 33 w 65"/>
                  <a:gd name="T17" fmla="*/ 22 h 73"/>
                  <a:gd name="T18" fmla="*/ 30 w 65"/>
                  <a:gd name="T19" fmla="*/ 26 h 73"/>
                  <a:gd name="T20" fmla="*/ 31 w 65"/>
                  <a:gd name="T21" fmla="*/ 32 h 73"/>
                  <a:gd name="T22" fmla="*/ 30 w 65"/>
                  <a:gd name="T23" fmla="*/ 35 h 73"/>
                  <a:gd name="T24" fmla="*/ 26 w 65"/>
                  <a:gd name="T25" fmla="*/ 36 h 73"/>
                  <a:gd name="T26" fmla="*/ 24 w 65"/>
                  <a:gd name="T27" fmla="*/ 32 h 73"/>
                  <a:gd name="T28" fmla="*/ 20 w 65"/>
                  <a:gd name="T29" fmla="*/ 30 h 73"/>
                  <a:gd name="T30" fmla="*/ 17 w 65"/>
                  <a:gd name="T31" fmla="*/ 27 h 73"/>
                  <a:gd name="T32" fmla="*/ 15 w 65"/>
                  <a:gd name="T33" fmla="*/ 24 h 73"/>
                  <a:gd name="T34" fmla="*/ 13 w 65"/>
                  <a:gd name="T35" fmla="*/ 23 h 73"/>
                  <a:gd name="T36" fmla="*/ 11 w 65"/>
                  <a:gd name="T37" fmla="*/ 25 h 73"/>
                  <a:gd name="T38" fmla="*/ 9 w 65"/>
                  <a:gd name="T39" fmla="*/ 24 h 73"/>
                  <a:gd name="T40" fmla="*/ 9 w 65"/>
                  <a:gd name="T41" fmla="*/ 19 h 73"/>
                  <a:gd name="T42" fmla="*/ 8 w 65"/>
                  <a:gd name="T43" fmla="*/ 17 h 73"/>
                  <a:gd name="T44" fmla="*/ 5 w 65"/>
                  <a:gd name="T45" fmla="*/ 15 h 73"/>
                  <a:gd name="T46" fmla="*/ 4 w 65"/>
                  <a:gd name="T47" fmla="*/ 14 h 73"/>
                  <a:gd name="T48" fmla="*/ 3 w 65"/>
                  <a:gd name="T49" fmla="*/ 12 h 73"/>
                  <a:gd name="T50" fmla="*/ 0 w 65"/>
                  <a:gd name="T51" fmla="*/ 11 h 73"/>
                  <a:gd name="T52" fmla="*/ 2 w 65"/>
                  <a:gd name="T53" fmla="*/ 8 h 73"/>
                  <a:gd name="T54" fmla="*/ 8 w 65"/>
                  <a:gd name="T55" fmla="*/ 6 h 73"/>
                  <a:gd name="T56" fmla="*/ 9 w 65"/>
                  <a:gd name="T57" fmla="*/ 2 h 73"/>
                  <a:gd name="T58" fmla="*/ 13 w 65"/>
                  <a:gd name="T59" fmla="*/ 3 h 73"/>
                  <a:gd name="T60" fmla="*/ 17 w 65"/>
                  <a:gd name="T61" fmla="*/ 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
                  <a:gd name="T94" fmla="*/ 0 h 73"/>
                  <a:gd name="T95" fmla="*/ 65 w 65"/>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 h="73">
                    <a:moveTo>
                      <a:pt x="34" y="0"/>
                    </a:moveTo>
                    <a:lnTo>
                      <a:pt x="38" y="4"/>
                    </a:lnTo>
                    <a:lnTo>
                      <a:pt x="41" y="5"/>
                    </a:lnTo>
                    <a:lnTo>
                      <a:pt x="46" y="12"/>
                    </a:lnTo>
                    <a:lnTo>
                      <a:pt x="46" y="18"/>
                    </a:lnTo>
                    <a:lnTo>
                      <a:pt x="51" y="22"/>
                    </a:lnTo>
                    <a:lnTo>
                      <a:pt x="57" y="22"/>
                    </a:lnTo>
                    <a:lnTo>
                      <a:pt x="65" y="40"/>
                    </a:lnTo>
                    <a:lnTo>
                      <a:pt x="65" y="45"/>
                    </a:lnTo>
                    <a:lnTo>
                      <a:pt x="60" y="53"/>
                    </a:lnTo>
                    <a:lnTo>
                      <a:pt x="62" y="64"/>
                    </a:lnTo>
                    <a:lnTo>
                      <a:pt x="59" y="70"/>
                    </a:lnTo>
                    <a:lnTo>
                      <a:pt x="52" y="73"/>
                    </a:lnTo>
                    <a:lnTo>
                      <a:pt x="47" y="64"/>
                    </a:lnTo>
                    <a:lnTo>
                      <a:pt x="39" y="61"/>
                    </a:lnTo>
                    <a:lnTo>
                      <a:pt x="34" y="55"/>
                    </a:lnTo>
                    <a:lnTo>
                      <a:pt x="30" y="48"/>
                    </a:lnTo>
                    <a:lnTo>
                      <a:pt x="26" y="46"/>
                    </a:lnTo>
                    <a:lnTo>
                      <a:pt x="22" y="50"/>
                    </a:lnTo>
                    <a:lnTo>
                      <a:pt x="18" y="49"/>
                    </a:lnTo>
                    <a:lnTo>
                      <a:pt x="17" y="39"/>
                    </a:lnTo>
                    <a:lnTo>
                      <a:pt x="16" y="34"/>
                    </a:lnTo>
                    <a:lnTo>
                      <a:pt x="9" y="31"/>
                    </a:lnTo>
                    <a:lnTo>
                      <a:pt x="8" y="29"/>
                    </a:lnTo>
                    <a:lnTo>
                      <a:pt x="6" y="25"/>
                    </a:lnTo>
                    <a:lnTo>
                      <a:pt x="0" y="23"/>
                    </a:lnTo>
                    <a:lnTo>
                      <a:pt x="4" y="17"/>
                    </a:lnTo>
                    <a:lnTo>
                      <a:pt x="16" y="12"/>
                    </a:lnTo>
                    <a:lnTo>
                      <a:pt x="18" y="5"/>
                    </a:lnTo>
                    <a:lnTo>
                      <a:pt x="26" y="7"/>
                    </a:lnTo>
                    <a:lnTo>
                      <a:pt x="34"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4" name="Freeform 103"/>
              <p:cNvSpPr>
                <a:spLocks/>
              </p:cNvSpPr>
              <p:nvPr/>
            </p:nvSpPr>
            <p:spPr bwMode="auto">
              <a:xfrm>
                <a:off x="2342" y="3873"/>
                <a:ext cx="54" cy="50"/>
              </a:xfrm>
              <a:custGeom>
                <a:avLst/>
                <a:gdLst>
                  <a:gd name="T0" fmla="*/ 33 w 107"/>
                  <a:gd name="T1" fmla="*/ 17 h 98"/>
                  <a:gd name="T2" fmla="*/ 36 w 107"/>
                  <a:gd name="T3" fmla="*/ 15 h 98"/>
                  <a:gd name="T4" fmla="*/ 41 w 107"/>
                  <a:gd name="T5" fmla="*/ 19 h 98"/>
                  <a:gd name="T6" fmla="*/ 43 w 107"/>
                  <a:gd name="T7" fmla="*/ 15 h 98"/>
                  <a:gd name="T8" fmla="*/ 36 w 107"/>
                  <a:gd name="T9" fmla="*/ 8 h 98"/>
                  <a:gd name="T10" fmla="*/ 27 w 107"/>
                  <a:gd name="T11" fmla="*/ 3 h 98"/>
                  <a:gd name="T12" fmla="*/ 27 w 107"/>
                  <a:gd name="T13" fmla="*/ 6 h 98"/>
                  <a:gd name="T14" fmla="*/ 24 w 107"/>
                  <a:gd name="T15" fmla="*/ 9 h 98"/>
                  <a:gd name="T16" fmla="*/ 21 w 107"/>
                  <a:gd name="T17" fmla="*/ 12 h 98"/>
                  <a:gd name="T18" fmla="*/ 22 w 107"/>
                  <a:gd name="T19" fmla="*/ 15 h 98"/>
                  <a:gd name="T20" fmla="*/ 28 w 107"/>
                  <a:gd name="T21" fmla="*/ 17 h 98"/>
                  <a:gd name="T22" fmla="*/ 31 w 107"/>
                  <a:gd name="T23" fmla="*/ 19 h 98"/>
                  <a:gd name="T24" fmla="*/ 27 w 107"/>
                  <a:gd name="T25" fmla="*/ 20 h 98"/>
                  <a:gd name="T26" fmla="*/ 19 w 107"/>
                  <a:gd name="T27" fmla="*/ 22 h 98"/>
                  <a:gd name="T28" fmla="*/ 14 w 107"/>
                  <a:gd name="T29" fmla="*/ 24 h 98"/>
                  <a:gd name="T30" fmla="*/ 7 w 107"/>
                  <a:gd name="T31" fmla="*/ 27 h 98"/>
                  <a:gd name="T32" fmla="*/ 1 w 107"/>
                  <a:gd name="T33" fmla="*/ 33 h 98"/>
                  <a:gd name="T34" fmla="*/ 1 w 107"/>
                  <a:gd name="T35" fmla="*/ 38 h 98"/>
                  <a:gd name="T36" fmla="*/ 6 w 107"/>
                  <a:gd name="T37" fmla="*/ 36 h 98"/>
                  <a:gd name="T38" fmla="*/ 12 w 107"/>
                  <a:gd name="T39" fmla="*/ 34 h 98"/>
                  <a:gd name="T40" fmla="*/ 16 w 107"/>
                  <a:gd name="T41" fmla="*/ 40 h 98"/>
                  <a:gd name="T42" fmla="*/ 27 w 107"/>
                  <a:gd name="T43" fmla="*/ 45 h 98"/>
                  <a:gd name="T44" fmla="*/ 35 w 107"/>
                  <a:gd name="T45" fmla="*/ 49 h 98"/>
                  <a:gd name="T46" fmla="*/ 40 w 107"/>
                  <a:gd name="T47" fmla="*/ 49 h 98"/>
                  <a:gd name="T48" fmla="*/ 46 w 107"/>
                  <a:gd name="T49" fmla="*/ 47 h 98"/>
                  <a:gd name="T50" fmla="*/ 51 w 107"/>
                  <a:gd name="T51" fmla="*/ 50 h 98"/>
                  <a:gd name="T52" fmla="*/ 54 w 107"/>
                  <a:gd name="T53" fmla="*/ 46 h 98"/>
                  <a:gd name="T54" fmla="*/ 50 w 107"/>
                  <a:gd name="T55" fmla="*/ 44 h 98"/>
                  <a:gd name="T56" fmla="*/ 45 w 107"/>
                  <a:gd name="T57" fmla="*/ 36 h 98"/>
                  <a:gd name="T58" fmla="*/ 41 w 107"/>
                  <a:gd name="T59" fmla="*/ 27 h 98"/>
                  <a:gd name="T60" fmla="*/ 38 w 107"/>
                  <a:gd name="T61" fmla="*/ 26 h 98"/>
                  <a:gd name="T62" fmla="*/ 34 w 107"/>
                  <a:gd name="T63" fmla="*/ 21 h 98"/>
                  <a:gd name="T64" fmla="*/ 31 w 107"/>
                  <a:gd name="T65" fmla="*/ 19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98"/>
                  <a:gd name="T101" fmla="*/ 107 w 107"/>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98">
                    <a:moveTo>
                      <a:pt x="62" y="37"/>
                    </a:moveTo>
                    <a:lnTo>
                      <a:pt x="66" y="34"/>
                    </a:lnTo>
                    <a:lnTo>
                      <a:pt x="63" y="30"/>
                    </a:lnTo>
                    <a:lnTo>
                      <a:pt x="71" y="30"/>
                    </a:lnTo>
                    <a:lnTo>
                      <a:pt x="77" y="37"/>
                    </a:lnTo>
                    <a:lnTo>
                      <a:pt x="81" y="38"/>
                    </a:lnTo>
                    <a:lnTo>
                      <a:pt x="86" y="34"/>
                    </a:lnTo>
                    <a:lnTo>
                      <a:pt x="86" y="30"/>
                    </a:lnTo>
                    <a:lnTo>
                      <a:pt x="81" y="23"/>
                    </a:lnTo>
                    <a:lnTo>
                      <a:pt x="72" y="15"/>
                    </a:lnTo>
                    <a:lnTo>
                      <a:pt x="59" y="0"/>
                    </a:lnTo>
                    <a:lnTo>
                      <a:pt x="53" y="5"/>
                    </a:lnTo>
                    <a:lnTo>
                      <a:pt x="53" y="10"/>
                    </a:lnTo>
                    <a:lnTo>
                      <a:pt x="54" y="12"/>
                    </a:lnTo>
                    <a:lnTo>
                      <a:pt x="51" y="16"/>
                    </a:lnTo>
                    <a:lnTo>
                      <a:pt x="48" y="18"/>
                    </a:lnTo>
                    <a:lnTo>
                      <a:pt x="44" y="21"/>
                    </a:lnTo>
                    <a:lnTo>
                      <a:pt x="41" y="23"/>
                    </a:lnTo>
                    <a:lnTo>
                      <a:pt x="38" y="23"/>
                    </a:lnTo>
                    <a:lnTo>
                      <a:pt x="44" y="30"/>
                    </a:lnTo>
                    <a:lnTo>
                      <a:pt x="50" y="33"/>
                    </a:lnTo>
                    <a:lnTo>
                      <a:pt x="55" y="33"/>
                    </a:lnTo>
                    <a:lnTo>
                      <a:pt x="62" y="32"/>
                    </a:lnTo>
                    <a:lnTo>
                      <a:pt x="61" y="37"/>
                    </a:lnTo>
                    <a:lnTo>
                      <a:pt x="61" y="38"/>
                    </a:lnTo>
                    <a:lnTo>
                      <a:pt x="53" y="39"/>
                    </a:lnTo>
                    <a:lnTo>
                      <a:pt x="45" y="42"/>
                    </a:lnTo>
                    <a:lnTo>
                      <a:pt x="38" y="43"/>
                    </a:lnTo>
                    <a:lnTo>
                      <a:pt x="36" y="46"/>
                    </a:lnTo>
                    <a:lnTo>
                      <a:pt x="27" y="47"/>
                    </a:lnTo>
                    <a:lnTo>
                      <a:pt x="21" y="51"/>
                    </a:lnTo>
                    <a:lnTo>
                      <a:pt x="14" y="53"/>
                    </a:lnTo>
                    <a:lnTo>
                      <a:pt x="9" y="59"/>
                    </a:lnTo>
                    <a:lnTo>
                      <a:pt x="1" y="64"/>
                    </a:lnTo>
                    <a:lnTo>
                      <a:pt x="0" y="70"/>
                    </a:lnTo>
                    <a:lnTo>
                      <a:pt x="2" y="75"/>
                    </a:lnTo>
                    <a:lnTo>
                      <a:pt x="7" y="75"/>
                    </a:lnTo>
                    <a:lnTo>
                      <a:pt x="12" y="71"/>
                    </a:lnTo>
                    <a:lnTo>
                      <a:pt x="15" y="68"/>
                    </a:lnTo>
                    <a:lnTo>
                      <a:pt x="23" y="66"/>
                    </a:lnTo>
                    <a:lnTo>
                      <a:pt x="26" y="70"/>
                    </a:lnTo>
                    <a:lnTo>
                      <a:pt x="32" y="79"/>
                    </a:lnTo>
                    <a:lnTo>
                      <a:pt x="49" y="83"/>
                    </a:lnTo>
                    <a:lnTo>
                      <a:pt x="54" y="88"/>
                    </a:lnTo>
                    <a:lnTo>
                      <a:pt x="62" y="91"/>
                    </a:lnTo>
                    <a:lnTo>
                      <a:pt x="69" y="97"/>
                    </a:lnTo>
                    <a:lnTo>
                      <a:pt x="74" y="97"/>
                    </a:lnTo>
                    <a:lnTo>
                      <a:pt x="79" y="96"/>
                    </a:lnTo>
                    <a:lnTo>
                      <a:pt x="83" y="93"/>
                    </a:lnTo>
                    <a:lnTo>
                      <a:pt x="91" y="93"/>
                    </a:lnTo>
                    <a:lnTo>
                      <a:pt x="98" y="98"/>
                    </a:lnTo>
                    <a:lnTo>
                      <a:pt x="102" y="98"/>
                    </a:lnTo>
                    <a:lnTo>
                      <a:pt x="107" y="94"/>
                    </a:lnTo>
                    <a:lnTo>
                      <a:pt x="107" y="91"/>
                    </a:lnTo>
                    <a:lnTo>
                      <a:pt x="105" y="88"/>
                    </a:lnTo>
                    <a:lnTo>
                      <a:pt x="99" y="86"/>
                    </a:lnTo>
                    <a:lnTo>
                      <a:pt x="95" y="80"/>
                    </a:lnTo>
                    <a:lnTo>
                      <a:pt x="90" y="71"/>
                    </a:lnTo>
                    <a:lnTo>
                      <a:pt x="81" y="62"/>
                    </a:lnTo>
                    <a:lnTo>
                      <a:pt x="81" y="52"/>
                    </a:lnTo>
                    <a:lnTo>
                      <a:pt x="79" y="50"/>
                    </a:lnTo>
                    <a:lnTo>
                      <a:pt x="75" y="50"/>
                    </a:lnTo>
                    <a:lnTo>
                      <a:pt x="74" y="42"/>
                    </a:lnTo>
                    <a:lnTo>
                      <a:pt x="67" y="41"/>
                    </a:lnTo>
                    <a:lnTo>
                      <a:pt x="62" y="38"/>
                    </a:lnTo>
                    <a:lnTo>
                      <a:pt x="62" y="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5" name="Freeform 104"/>
              <p:cNvSpPr>
                <a:spLocks/>
              </p:cNvSpPr>
              <p:nvPr/>
            </p:nvSpPr>
            <p:spPr bwMode="auto">
              <a:xfrm>
                <a:off x="2328" y="3855"/>
                <a:ext cx="33" cy="39"/>
              </a:xfrm>
              <a:custGeom>
                <a:avLst/>
                <a:gdLst>
                  <a:gd name="T0" fmla="*/ 26 w 66"/>
                  <a:gd name="T1" fmla="*/ 39 h 80"/>
                  <a:gd name="T2" fmla="*/ 28 w 66"/>
                  <a:gd name="T3" fmla="*/ 39 h 80"/>
                  <a:gd name="T4" fmla="*/ 30 w 66"/>
                  <a:gd name="T5" fmla="*/ 38 h 80"/>
                  <a:gd name="T6" fmla="*/ 32 w 66"/>
                  <a:gd name="T7" fmla="*/ 34 h 80"/>
                  <a:gd name="T8" fmla="*/ 32 w 66"/>
                  <a:gd name="T9" fmla="*/ 31 h 80"/>
                  <a:gd name="T10" fmla="*/ 33 w 66"/>
                  <a:gd name="T11" fmla="*/ 29 h 80"/>
                  <a:gd name="T12" fmla="*/ 33 w 66"/>
                  <a:gd name="T13" fmla="*/ 30 h 80"/>
                  <a:gd name="T14" fmla="*/ 29 w 66"/>
                  <a:gd name="T15" fmla="*/ 26 h 80"/>
                  <a:gd name="T16" fmla="*/ 27 w 66"/>
                  <a:gd name="T17" fmla="*/ 22 h 80"/>
                  <a:gd name="T18" fmla="*/ 23 w 66"/>
                  <a:gd name="T19" fmla="*/ 21 h 80"/>
                  <a:gd name="T20" fmla="*/ 23 w 66"/>
                  <a:gd name="T21" fmla="*/ 18 h 80"/>
                  <a:gd name="T22" fmla="*/ 26 w 66"/>
                  <a:gd name="T23" fmla="*/ 17 h 80"/>
                  <a:gd name="T24" fmla="*/ 28 w 66"/>
                  <a:gd name="T25" fmla="*/ 14 h 80"/>
                  <a:gd name="T26" fmla="*/ 30 w 66"/>
                  <a:gd name="T27" fmla="*/ 13 h 80"/>
                  <a:gd name="T28" fmla="*/ 27 w 66"/>
                  <a:gd name="T29" fmla="*/ 9 h 80"/>
                  <a:gd name="T30" fmla="*/ 23 w 66"/>
                  <a:gd name="T31" fmla="*/ 7 h 80"/>
                  <a:gd name="T32" fmla="*/ 21 w 66"/>
                  <a:gd name="T33" fmla="*/ 4 h 80"/>
                  <a:gd name="T34" fmla="*/ 19 w 66"/>
                  <a:gd name="T35" fmla="*/ 1 h 80"/>
                  <a:gd name="T36" fmla="*/ 17 w 66"/>
                  <a:gd name="T37" fmla="*/ 0 h 80"/>
                  <a:gd name="T38" fmla="*/ 15 w 66"/>
                  <a:gd name="T39" fmla="*/ 2 h 80"/>
                  <a:gd name="T40" fmla="*/ 15 w 66"/>
                  <a:gd name="T41" fmla="*/ 4 h 80"/>
                  <a:gd name="T42" fmla="*/ 15 w 66"/>
                  <a:gd name="T43" fmla="*/ 8 h 80"/>
                  <a:gd name="T44" fmla="*/ 13 w 66"/>
                  <a:gd name="T45" fmla="*/ 12 h 80"/>
                  <a:gd name="T46" fmla="*/ 9 w 66"/>
                  <a:gd name="T47" fmla="*/ 16 h 80"/>
                  <a:gd name="T48" fmla="*/ 8 w 66"/>
                  <a:gd name="T49" fmla="*/ 17 h 80"/>
                  <a:gd name="T50" fmla="*/ 6 w 66"/>
                  <a:gd name="T51" fmla="*/ 17 h 80"/>
                  <a:gd name="T52" fmla="*/ 5 w 66"/>
                  <a:gd name="T53" fmla="*/ 13 h 80"/>
                  <a:gd name="T54" fmla="*/ 4 w 66"/>
                  <a:gd name="T55" fmla="*/ 12 h 80"/>
                  <a:gd name="T56" fmla="*/ 2 w 66"/>
                  <a:gd name="T57" fmla="*/ 13 h 80"/>
                  <a:gd name="T58" fmla="*/ 0 w 66"/>
                  <a:gd name="T59" fmla="*/ 16 h 80"/>
                  <a:gd name="T60" fmla="*/ 6 w 66"/>
                  <a:gd name="T61" fmla="*/ 22 h 80"/>
                  <a:gd name="T62" fmla="*/ 10 w 66"/>
                  <a:gd name="T63" fmla="*/ 27 h 80"/>
                  <a:gd name="T64" fmla="*/ 17 w 66"/>
                  <a:gd name="T65" fmla="*/ 31 h 80"/>
                  <a:gd name="T66" fmla="*/ 18 w 66"/>
                  <a:gd name="T67" fmla="*/ 33 h 80"/>
                  <a:gd name="T68" fmla="*/ 20 w 66"/>
                  <a:gd name="T69" fmla="*/ 35 h 80"/>
                  <a:gd name="T70" fmla="*/ 23 w 66"/>
                  <a:gd name="T71" fmla="*/ 36 h 80"/>
                  <a:gd name="T72" fmla="*/ 26 w 66"/>
                  <a:gd name="T73" fmla="*/ 39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80"/>
                  <a:gd name="T113" fmla="*/ 66 w 66"/>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80">
                    <a:moveTo>
                      <a:pt x="52" y="80"/>
                    </a:moveTo>
                    <a:lnTo>
                      <a:pt x="56" y="80"/>
                    </a:lnTo>
                    <a:lnTo>
                      <a:pt x="61" y="77"/>
                    </a:lnTo>
                    <a:lnTo>
                      <a:pt x="64" y="70"/>
                    </a:lnTo>
                    <a:lnTo>
                      <a:pt x="64" y="63"/>
                    </a:lnTo>
                    <a:lnTo>
                      <a:pt x="65" y="59"/>
                    </a:lnTo>
                    <a:lnTo>
                      <a:pt x="66" y="61"/>
                    </a:lnTo>
                    <a:lnTo>
                      <a:pt x="59" y="53"/>
                    </a:lnTo>
                    <a:lnTo>
                      <a:pt x="55" y="45"/>
                    </a:lnTo>
                    <a:lnTo>
                      <a:pt x="46" y="44"/>
                    </a:lnTo>
                    <a:lnTo>
                      <a:pt x="46" y="36"/>
                    </a:lnTo>
                    <a:lnTo>
                      <a:pt x="53" y="34"/>
                    </a:lnTo>
                    <a:lnTo>
                      <a:pt x="56" y="29"/>
                    </a:lnTo>
                    <a:lnTo>
                      <a:pt x="60" y="27"/>
                    </a:lnTo>
                    <a:lnTo>
                      <a:pt x="55" y="18"/>
                    </a:lnTo>
                    <a:lnTo>
                      <a:pt x="47" y="15"/>
                    </a:lnTo>
                    <a:lnTo>
                      <a:pt x="42" y="9"/>
                    </a:lnTo>
                    <a:lnTo>
                      <a:pt x="38" y="2"/>
                    </a:lnTo>
                    <a:lnTo>
                      <a:pt x="34" y="0"/>
                    </a:lnTo>
                    <a:lnTo>
                      <a:pt x="30" y="4"/>
                    </a:lnTo>
                    <a:lnTo>
                      <a:pt x="30" y="9"/>
                    </a:lnTo>
                    <a:lnTo>
                      <a:pt x="30" y="17"/>
                    </a:lnTo>
                    <a:lnTo>
                      <a:pt x="26" y="25"/>
                    </a:lnTo>
                    <a:lnTo>
                      <a:pt x="19" y="33"/>
                    </a:lnTo>
                    <a:lnTo>
                      <a:pt x="16" y="35"/>
                    </a:lnTo>
                    <a:lnTo>
                      <a:pt x="13" y="34"/>
                    </a:lnTo>
                    <a:lnTo>
                      <a:pt x="11" y="27"/>
                    </a:lnTo>
                    <a:lnTo>
                      <a:pt x="8" y="25"/>
                    </a:lnTo>
                    <a:lnTo>
                      <a:pt x="5" y="27"/>
                    </a:lnTo>
                    <a:lnTo>
                      <a:pt x="0" y="33"/>
                    </a:lnTo>
                    <a:lnTo>
                      <a:pt x="12" y="45"/>
                    </a:lnTo>
                    <a:lnTo>
                      <a:pt x="20" y="56"/>
                    </a:lnTo>
                    <a:lnTo>
                      <a:pt x="34" y="63"/>
                    </a:lnTo>
                    <a:lnTo>
                      <a:pt x="36" y="68"/>
                    </a:lnTo>
                    <a:lnTo>
                      <a:pt x="40" y="72"/>
                    </a:lnTo>
                    <a:lnTo>
                      <a:pt x="47" y="74"/>
                    </a:lnTo>
                    <a:lnTo>
                      <a:pt x="52" y="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6" name="Freeform 105"/>
              <p:cNvSpPr>
                <a:spLocks/>
              </p:cNvSpPr>
              <p:nvPr/>
            </p:nvSpPr>
            <p:spPr bwMode="auto">
              <a:xfrm>
                <a:off x="2351" y="3868"/>
                <a:ext cx="9" cy="13"/>
              </a:xfrm>
              <a:custGeom>
                <a:avLst/>
                <a:gdLst>
                  <a:gd name="T0" fmla="*/ 4 w 19"/>
                  <a:gd name="T1" fmla="*/ 9 h 26"/>
                  <a:gd name="T2" fmla="*/ 6 w 19"/>
                  <a:gd name="T3" fmla="*/ 13 h 26"/>
                  <a:gd name="T4" fmla="*/ 9 w 19"/>
                  <a:gd name="T5" fmla="*/ 7 h 26"/>
                  <a:gd name="T6" fmla="*/ 7 w 19"/>
                  <a:gd name="T7" fmla="*/ 0 h 26"/>
                  <a:gd name="T8" fmla="*/ 5 w 19"/>
                  <a:gd name="T9" fmla="*/ 1 h 26"/>
                  <a:gd name="T10" fmla="*/ 3 w 19"/>
                  <a:gd name="T11" fmla="*/ 3 h 26"/>
                  <a:gd name="T12" fmla="*/ 0 w 19"/>
                  <a:gd name="T13" fmla="*/ 5 h 26"/>
                  <a:gd name="T14" fmla="*/ 0 w 19"/>
                  <a:gd name="T15" fmla="*/ 9 h 26"/>
                  <a:gd name="T16" fmla="*/ 4 w 19"/>
                  <a:gd name="T17" fmla="*/ 9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6"/>
                  <a:gd name="T29" fmla="*/ 19 w 19"/>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6">
                    <a:moveTo>
                      <a:pt x="9" y="18"/>
                    </a:moveTo>
                    <a:lnTo>
                      <a:pt x="13" y="26"/>
                    </a:lnTo>
                    <a:lnTo>
                      <a:pt x="19" y="13"/>
                    </a:lnTo>
                    <a:lnTo>
                      <a:pt x="14" y="0"/>
                    </a:lnTo>
                    <a:lnTo>
                      <a:pt x="10" y="2"/>
                    </a:lnTo>
                    <a:lnTo>
                      <a:pt x="7" y="7"/>
                    </a:lnTo>
                    <a:lnTo>
                      <a:pt x="0" y="9"/>
                    </a:lnTo>
                    <a:lnTo>
                      <a:pt x="0" y="17"/>
                    </a:lnTo>
                    <a:lnTo>
                      <a:pt x="9" y="1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7" name="Freeform 106"/>
              <p:cNvSpPr>
                <a:spLocks/>
              </p:cNvSpPr>
              <p:nvPr/>
            </p:nvSpPr>
            <p:spPr bwMode="auto">
              <a:xfrm>
                <a:off x="2255" y="3752"/>
                <a:ext cx="44" cy="70"/>
              </a:xfrm>
              <a:custGeom>
                <a:avLst/>
                <a:gdLst>
                  <a:gd name="T0" fmla="*/ 40 w 88"/>
                  <a:gd name="T1" fmla="*/ 22 h 141"/>
                  <a:gd name="T2" fmla="*/ 44 w 88"/>
                  <a:gd name="T3" fmla="*/ 20 h 141"/>
                  <a:gd name="T4" fmla="*/ 44 w 88"/>
                  <a:gd name="T5" fmla="*/ 13 h 141"/>
                  <a:gd name="T6" fmla="*/ 38 w 88"/>
                  <a:gd name="T7" fmla="*/ 0 h 141"/>
                  <a:gd name="T8" fmla="*/ 17 w 88"/>
                  <a:gd name="T9" fmla="*/ 2 h 141"/>
                  <a:gd name="T10" fmla="*/ 22 w 88"/>
                  <a:gd name="T11" fmla="*/ 8 h 141"/>
                  <a:gd name="T12" fmla="*/ 13 w 88"/>
                  <a:gd name="T13" fmla="*/ 24 h 141"/>
                  <a:gd name="T14" fmla="*/ 0 w 88"/>
                  <a:gd name="T15" fmla="*/ 43 h 141"/>
                  <a:gd name="T16" fmla="*/ 5 w 88"/>
                  <a:gd name="T17" fmla="*/ 41 h 141"/>
                  <a:gd name="T18" fmla="*/ 6 w 88"/>
                  <a:gd name="T19" fmla="*/ 47 h 141"/>
                  <a:gd name="T20" fmla="*/ 7 w 88"/>
                  <a:gd name="T21" fmla="*/ 51 h 141"/>
                  <a:gd name="T22" fmla="*/ 12 w 88"/>
                  <a:gd name="T23" fmla="*/ 59 h 141"/>
                  <a:gd name="T24" fmla="*/ 18 w 88"/>
                  <a:gd name="T25" fmla="*/ 66 h 141"/>
                  <a:gd name="T26" fmla="*/ 24 w 88"/>
                  <a:gd name="T27" fmla="*/ 70 h 141"/>
                  <a:gd name="T28" fmla="*/ 27 w 88"/>
                  <a:gd name="T29" fmla="*/ 70 h 141"/>
                  <a:gd name="T30" fmla="*/ 29 w 88"/>
                  <a:gd name="T31" fmla="*/ 66 h 141"/>
                  <a:gd name="T32" fmla="*/ 31 w 88"/>
                  <a:gd name="T33" fmla="*/ 61 h 141"/>
                  <a:gd name="T34" fmla="*/ 34 w 88"/>
                  <a:gd name="T35" fmla="*/ 60 h 141"/>
                  <a:gd name="T36" fmla="*/ 34 w 88"/>
                  <a:gd name="T37" fmla="*/ 55 h 141"/>
                  <a:gd name="T38" fmla="*/ 27 w 88"/>
                  <a:gd name="T39" fmla="*/ 49 h 141"/>
                  <a:gd name="T40" fmla="*/ 27 w 88"/>
                  <a:gd name="T41" fmla="*/ 43 h 141"/>
                  <a:gd name="T42" fmla="*/ 29 w 88"/>
                  <a:gd name="T43" fmla="*/ 37 h 141"/>
                  <a:gd name="T44" fmla="*/ 31 w 88"/>
                  <a:gd name="T45" fmla="*/ 34 h 141"/>
                  <a:gd name="T46" fmla="*/ 34 w 88"/>
                  <a:gd name="T47" fmla="*/ 33 h 141"/>
                  <a:gd name="T48" fmla="*/ 37 w 88"/>
                  <a:gd name="T49" fmla="*/ 29 h 141"/>
                  <a:gd name="T50" fmla="*/ 35 w 88"/>
                  <a:gd name="T51" fmla="*/ 27 h 141"/>
                  <a:gd name="T52" fmla="*/ 40 w 88"/>
                  <a:gd name="T53" fmla="*/ 22 h 1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
                  <a:gd name="T82" fmla="*/ 0 h 141"/>
                  <a:gd name="T83" fmla="*/ 88 w 88"/>
                  <a:gd name="T84" fmla="*/ 141 h 1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 h="141">
                    <a:moveTo>
                      <a:pt x="79" y="45"/>
                    </a:moveTo>
                    <a:lnTo>
                      <a:pt x="88" y="40"/>
                    </a:lnTo>
                    <a:lnTo>
                      <a:pt x="87" y="27"/>
                    </a:lnTo>
                    <a:lnTo>
                      <a:pt x="76" y="0"/>
                    </a:lnTo>
                    <a:lnTo>
                      <a:pt x="34" y="4"/>
                    </a:lnTo>
                    <a:lnTo>
                      <a:pt x="43" y="17"/>
                    </a:lnTo>
                    <a:lnTo>
                      <a:pt x="27" y="48"/>
                    </a:lnTo>
                    <a:lnTo>
                      <a:pt x="0" y="87"/>
                    </a:lnTo>
                    <a:lnTo>
                      <a:pt x="9" y="82"/>
                    </a:lnTo>
                    <a:lnTo>
                      <a:pt x="12" y="94"/>
                    </a:lnTo>
                    <a:lnTo>
                      <a:pt x="15" y="103"/>
                    </a:lnTo>
                    <a:lnTo>
                      <a:pt x="25" y="118"/>
                    </a:lnTo>
                    <a:lnTo>
                      <a:pt x="36" y="132"/>
                    </a:lnTo>
                    <a:lnTo>
                      <a:pt x="48" y="141"/>
                    </a:lnTo>
                    <a:lnTo>
                      <a:pt x="54" y="140"/>
                    </a:lnTo>
                    <a:lnTo>
                      <a:pt x="58" y="132"/>
                    </a:lnTo>
                    <a:lnTo>
                      <a:pt x="62" y="122"/>
                    </a:lnTo>
                    <a:lnTo>
                      <a:pt x="67" y="121"/>
                    </a:lnTo>
                    <a:lnTo>
                      <a:pt x="68" y="110"/>
                    </a:lnTo>
                    <a:lnTo>
                      <a:pt x="55" y="98"/>
                    </a:lnTo>
                    <a:lnTo>
                      <a:pt x="54" y="86"/>
                    </a:lnTo>
                    <a:lnTo>
                      <a:pt x="58" y="74"/>
                    </a:lnTo>
                    <a:lnTo>
                      <a:pt x="63" y="68"/>
                    </a:lnTo>
                    <a:lnTo>
                      <a:pt x="68" y="67"/>
                    </a:lnTo>
                    <a:lnTo>
                      <a:pt x="73" y="59"/>
                    </a:lnTo>
                    <a:lnTo>
                      <a:pt x="70" y="55"/>
                    </a:lnTo>
                    <a:lnTo>
                      <a:pt x="79" y="4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8" name="Freeform 107"/>
              <p:cNvSpPr>
                <a:spLocks/>
              </p:cNvSpPr>
              <p:nvPr/>
            </p:nvSpPr>
            <p:spPr bwMode="auto">
              <a:xfrm>
                <a:off x="2207" y="3592"/>
                <a:ext cx="221" cy="183"/>
              </a:xfrm>
              <a:custGeom>
                <a:avLst/>
                <a:gdLst>
                  <a:gd name="T0" fmla="*/ 144 w 441"/>
                  <a:gd name="T1" fmla="*/ 166 h 365"/>
                  <a:gd name="T2" fmla="*/ 149 w 441"/>
                  <a:gd name="T3" fmla="*/ 160 h 365"/>
                  <a:gd name="T4" fmla="*/ 153 w 441"/>
                  <a:gd name="T5" fmla="*/ 160 h 365"/>
                  <a:gd name="T6" fmla="*/ 157 w 441"/>
                  <a:gd name="T7" fmla="*/ 157 h 365"/>
                  <a:gd name="T8" fmla="*/ 159 w 441"/>
                  <a:gd name="T9" fmla="*/ 157 h 365"/>
                  <a:gd name="T10" fmla="*/ 163 w 441"/>
                  <a:gd name="T11" fmla="*/ 157 h 365"/>
                  <a:gd name="T12" fmla="*/ 166 w 441"/>
                  <a:gd name="T13" fmla="*/ 157 h 365"/>
                  <a:gd name="T14" fmla="*/ 173 w 441"/>
                  <a:gd name="T15" fmla="*/ 129 h 365"/>
                  <a:gd name="T16" fmla="*/ 199 w 441"/>
                  <a:gd name="T17" fmla="*/ 121 h 365"/>
                  <a:gd name="T18" fmla="*/ 211 w 441"/>
                  <a:gd name="T19" fmla="*/ 109 h 365"/>
                  <a:gd name="T20" fmla="*/ 214 w 441"/>
                  <a:gd name="T21" fmla="*/ 64 h 365"/>
                  <a:gd name="T22" fmla="*/ 221 w 441"/>
                  <a:gd name="T23" fmla="*/ 61 h 365"/>
                  <a:gd name="T24" fmla="*/ 211 w 441"/>
                  <a:gd name="T25" fmla="*/ 47 h 365"/>
                  <a:gd name="T26" fmla="*/ 172 w 441"/>
                  <a:gd name="T27" fmla="*/ 57 h 365"/>
                  <a:gd name="T28" fmla="*/ 165 w 441"/>
                  <a:gd name="T29" fmla="*/ 48 h 365"/>
                  <a:gd name="T30" fmla="*/ 139 w 441"/>
                  <a:gd name="T31" fmla="*/ 54 h 365"/>
                  <a:gd name="T32" fmla="*/ 126 w 441"/>
                  <a:gd name="T33" fmla="*/ 40 h 365"/>
                  <a:gd name="T34" fmla="*/ 126 w 441"/>
                  <a:gd name="T35" fmla="*/ 27 h 365"/>
                  <a:gd name="T36" fmla="*/ 116 w 441"/>
                  <a:gd name="T37" fmla="*/ 27 h 365"/>
                  <a:gd name="T38" fmla="*/ 119 w 441"/>
                  <a:gd name="T39" fmla="*/ 14 h 365"/>
                  <a:gd name="T40" fmla="*/ 101 w 441"/>
                  <a:gd name="T41" fmla="*/ 15 h 365"/>
                  <a:gd name="T42" fmla="*/ 75 w 441"/>
                  <a:gd name="T43" fmla="*/ 27 h 365"/>
                  <a:gd name="T44" fmla="*/ 65 w 441"/>
                  <a:gd name="T45" fmla="*/ 20 h 365"/>
                  <a:gd name="T46" fmla="*/ 61 w 441"/>
                  <a:gd name="T47" fmla="*/ 0 h 365"/>
                  <a:gd name="T48" fmla="*/ 45 w 441"/>
                  <a:gd name="T49" fmla="*/ 15 h 365"/>
                  <a:gd name="T50" fmla="*/ 36 w 441"/>
                  <a:gd name="T51" fmla="*/ 19 h 365"/>
                  <a:gd name="T52" fmla="*/ 33 w 441"/>
                  <a:gd name="T53" fmla="*/ 32 h 365"/>
                  <a:gd name="T54" fmla="*/ 34 w 441"/>
                  <a:gd name="T55" fmla="*/ 47 h 365"/>
                  <a:gd name="T56" fmla="*/ 26 w 441"/>
                  <a:gd name="T57" fmla="*/ 56 h 365"/>
                  <a:gd name="T58" fmla="*/ 18 w 441"/>
                  <a:gd name="T59" fmla="*/ 53 h 365"/>
                  <a:gd name="T60" fmla="*/ 14 w 441"/>
                  <a:gd name="T61" fmla="*/ 66 h 365"/>
                  <a:gd name="T62" fmla="*/ 3 w 441"/>
                  <a:gd name="T63" fmla="*/ 68 h 365"/>
                  <a:gd name="T64" fmla="*/ 0 w 441"/>
                  <a:gd name="T65" fmla="*/ 75 h 365"/>
                  <a:gd name="T66" fmla="*/ 7 w 441"/>
                  <a:gd name="T67" fmla="*/ 83 h 365"/>
                  <a:gd name="T68" fmla="*/ 7 w 441"/>
                  <a:gd name="T69" fmla="*/ 109 h 365"/>
                  <a:gd name="T70" fmla="*/ 11 w 441"/>
                  <a:gd name="T71" fmla="*/ 116 h 365"/>
                  <a:gd name="T72" fmla="*/ 11 w 441"/>
                  <a:gd name="T73" fmla="*/ 128 h 365"/>
                  <a:gd name="T74" fmla="*/ 21 w 441"/>
                  <a:gd name="T75" fmla="*/ 126 h 365"/>
                  <a:gd name="T76" fmla="*/ 32 w 441"/>
                  <a:gd name="T77" fmla="*/ 143 h 365"/>
                  <a:gd name="T78" fmla="*/ 39 w 441"/>
                  <a:gd name="T79" fmla="*/ 137 h 365"/>
                  <a:gd name="T80" fmla="*/ 49 w 441"/>
                  <a:gd name="T81" fmla="*/ 143 h 365"/>
                  <a:gd name="T82" fmla="*/ 50 w 441"/>
                  <a:gd name="T83" fmla="*/ 159 h 365"/>
                  <a:gd name="T84" fmla="*/ 65 w 441"/>
                  <a:gd name="T85" fmla="*/ 162 h 365"/>
                  <a:gd name="T86" fmla="*/ 86 w 441"/>
                  <a:gd name="T87" fmla="*/ 160 h 365"/>
                  <a:gd name="T88" fmla="*/ 92 w 441"/>
                  <a:gd name="T89" fmla="*/ 173 h 365"/>
                  <a:gd name="T90" fmla="*/ 97 w 441"/>
                  <a:gd name="T91" fmla="*/ 174 h 365"/>
                  <a:gd name="T92" fmla="*/ 101 w 441"/>
                  <a:gd name="T93" fmla="*/ 175 h 365"/>
                  <a:gd name="T94" fmla="*/ 103 w 441"/>
                  <a:gd name="T95" fmla="*/ 178 h 365"/>
                  <a:gd name="T96" fmla="*/ 107 w 441"/>
                  <a:gd name="T97" fmla="*/ 178 h 365"/>
                  <a:gd name="T98" fmla="*/ 109 w 441"/>
                  <a:gd name="T99" fmla="*/ 183 h 365"/>
                  <a:gd name="T100" fmla="*/ 112 w 441"/>
                  <a:gd name="T101" fmla="*/ 183 h 365"/>
                  <a:gd name="T102" fmla="*/ 114 w 441"/>
                  <a:gd name="T103" fmla="*/ 178 h 365"/>
                  <a:gd name="T104" fmla="*/ 118 w 441"/>
                  <a:gd name="T105" fmla="*/ 176 h 365"/>
                  <a:gd name="T106" fmla="*/ 121 w 441"/>
                  <a:gd name="T107" fmla="*/ 176 h 365"/>
                  <a:gd name="T108" fmla="*/ 123 w 441"/>
                  <a:gd name="T109" fmla="*/ 178 h 365"/>
                  <a:gd name="T110" fmla="*/ 126 w 441"/>
                  <a:gd name="T111" fmla="*/ 176 h 365"/>
                  <a:gd name="T112" fmla="*/ 125 w 441"/>
                  <a:gd name="T113" fmla="*/ 173 h 365"/>
                  <a:gd name="T114" fmla="*/ 138 w 441"/>
                  <a:gd name="T115" fmla="*/ 168 h 365"/>
                  <a:gd name="T116" fmla="*/ 142 w 441"/>
                  <a:gd name="T117" fmla="*/ 168 h 365"/>
                  <a:gd name="T118" fmla="*/ 144 w 441"/>
                  <a:gd name="T119" fmla="*/ 166 h 3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1"/>
                  <a:gd name="T181" fmla="*/ 0 h 365"/>
                  <a:gd name="T182" fmla="*/ 441 w 441"/>
                  <a:gd name="T183" fmla="*/ 365 h 3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1" h="365">
                    <a:moveTo>
                      <a:pt x="288" y="331"/>
                    </a:moveTo>
                    <a:lnTo>
                      <a:pt x="298" y="320"/>
                    </a:lnTo>
                    <a:lnTo>
                      <a:pt x="306" y="320"/>
                    </a:lnTo>
                    <a:lnTo>
                      <a:pt x="314" y="313"/>
                    </a:lnTo>
                    <a:lnTo>
                      <a:pt x="318" y="314"/>
                    </a:lnTo>
                    <a:lnTo>
                      <a:pt x="325" y="313"/>
                    </a:lnTo>
                    <a:lnTo>
                      <a:pt x="332" y="313"/>
                    </a:lnTo>
                    <a:lnTo>
                      <a:pt x="346" y="258"/>
                    </a:lnTo>
                    <a:lnTo>
                      <a:pt x="398" y="242"/>
                    </a:lnTo>
                    <a:lnTo>
                      <a:pt x="422" y="217"/>
                    </a:lnTo>
                    <a:lnTo>
                      <a:pt x="428" y="127"/>
                    </a:lnTo>
                    <a:lnTo>
                      <a:pt x="441" y="122"/>
                    </a:lnTo>
                    <a:lnTo>
                      <a:pt x="421" y="94"/>
                    </a:lnTo>
                    <a:lnTo>
                      <a:pt x="344" y="114"/>
                    </a:lnTo>
                    <a:lnTo>
                      <a:pt x="330" y="95"/>
                    </a:lnTo>
                    <a:lnTo>
                      <a:pt x="278" y="108"/>
                    </a:lnTo>
                    <a:lnTo>
                      <a:pt x="252" y="79"/>
                    </a:lnTo>
                    <a:lnTo>
                      <a:pt x="252" y="53"/>
                    </a:lnTo>
                    <a:lnTo>
                      <a:pt x="231" y="53"/>
                    </a:lnTo>
                    <a:lnTo>
                      <a:pt x="238" y="27"/>
                    </a:lnTo>
                    <a:lnTo>
                      <a:pt x="201" y="29"/>
                    </a:lnTo>
                    <a:lnTo>
                      <a:pt x="150" y="53"/>
                    </a:lnTo>
                    <a:lnTo>
                      <a:pt x="129" y="40"/>
                    </a:lnTo>
                    <a:lnTo>
                      <a:pt x="122" y="0"/>
                    </a:lnTo>
                    <a:lnTo>
                      <a:pt x="90" y="29"/>
                    </a:lnTo>
                    <a:lnTo>
                      <a:pt x="72" y="38"/>
                    </a:lnTo>
                    <a:lnTo>
                      <a:pt x="66" y="63"/>
                    </a:lnTo>
                    <a:lnTo>
                      <a:pt x="68" y="94"/>
                    </a:lnTo>
                    <a:lnTo>
                      <a:pt x="52" y="111"/>
                    </a:lnTo>
                    <a:lnTo>
                      <a:pt x="36" y="106"/>
                    </a:lnTo>
                    <a:lnTo>
                      <a:pt x="27" y="132"/>
                    </a:lnTo>
                    <a:lnTo>
                      <a:pt x="6" y="136"/>
                    </a:lnTo>
                    <a:lnTo>
                      <a:pt x="0" y="150"/>
                    </a:lnTo>
                    <a:lnTo>
                      <a:pt x="14" y="165"/>
                    </a:lnTo>
                    <a:lnTo>
                      <a:pt x="13" y="218"/>
                    </a:lnTo>
                    <a:lnTo>
                      <a:pt x="21" y="231"/>
                    </a:lnTo>
                    <a:lnTo>
                      <a:pt x="22" y="255"/>
                    </a:lnTo>
                    <a:lnTo>
                      <a:pt x="42" y="252"/>
                    </a:lnTo>
                    <a:lnTo>
                      <a:pt x="64" y="286"/>
                    </a:lnTo>
                    <a:lnTo>
                      <a:pt x="78" y="274"/>
                    </a:lnTo>
                    <a:lnTo>
                      <a:pt x="98" y="286"/>
                    </a:lnTo>
                    <a:lnTo>
                      <a:pt x="100" y="318"/>
                    </a:lnTo>
                    <a:lnTo>
                      <a:pt x="130" y="323"/>
                    </a:lnTo>
                    <a:lnTo>
                      <a:pt x="172" y="319"/>
                    </a:lnTo>
                    <a:lnTo>
                      <a:pt x="183" y="346"/>
                    </a:lnTo>
                    <a:lnTo>
                      <a:pt x="193" y="347"/>
                    </a:lnTo>
                    <a:lnTo>
                      <a:pt x="201" y="349"/>
                    </a:lnTo>
                    <a:lnTo>
                      <a:pt x="206" y="355"/>
                    </a:lnTo>
                    <a:lnTo>
                      <a:pt x="214" y="356"/>
                    </a:lnTo>
                    <a:lnTo>
                      <a:pt x="217" y="365"/>
                    </a:lnTo>
                    <a:lnTo>
                      <a:pt x="223" y="365"/>
                    </a:lnTo>
                    <a:lnTo>
                      <a:pt x="228" y="356"/>
                    </a:lnTo>
                    <a:lnTo>
                      <a:pt x="235" y="351"/>
                    </a:lnTo>
                    <a:lnTo>
                      <a:pt x="242" y="351"/>
                    </a:lnTo>
                    <a:lnTo>
                      <a:pt x="246" y="355"/>
                    </a:lnTo>
                    <a:lnTo>
                      <a:pt x="252" y="351"/>
                    </a:lnTo>
                    <a:lnTo>
                      <a:pt x="250" y="346"/>
                    </a:lnTo>
                    <a:lnTo>
                      <a:pt x="276" y="335"/>
                    </a:lnTo>
                    <a:lnTo>
                      <a:pt x="283" y="335"/>
                    </a:lnTo>
                    <a:lnTo>
                      <a:pt x="288" y="33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9" name="Freeform 108"/>
              <p:cNvSpPr>
                <a:spLocks/>
              </p:cNvSpPr>
              <p:nvPr/>
            </p:nvSpPr>
            <p:spPr bwMode="auto">
              <a:xfrm>
                <a:off x="2237" y="3432"/>
                <a:ext cx="48" cy="64"/>
              </a:xfrm>
              <a:custGeom>
                <a:avLst/>
                <a:gdLst>
                  <a:gd name="T0" fmla="*/ 0 w 96"/>
                  <a:gd name="T1" fmla="*/ 64 h 128"/>
                  <a:gd name="T2" fmla="*/ 6 w 96"/>
                  <a:gd name="T3" fmla="*/ 1 h 128"/>
                  <a:gd name="T4" fmla="*/ 48 w 96"/>
                  <a:gd name="T5" fmla="*/ 0 h 128"/>
                  <a:gd name="T6" fmla="*/ 48 w 96"/>
                  <a:gd name="T7" fmla="*/ 19 h 128"/>
                  <a:gd name="T8" fmla="*/ 26 w 96"/>
                  <a:gd name="T9" fmla="*/ 37 h 128"/>
                  <a:gd name="T10" fmla="*/ 22 w 96"/>
                  <a:gd name="T11" fmla="*/ 59 h 128"/>
                  <a:gd name="T12" fmla="*/ 0 w 96"/>
                  <a:gd name="T13" fmla="*/ 64 h 128"/>
                  <a:gd name="T14" fmla="*/ 0 60000 65536"/>
                  <a:gd name="T15" fmla="*/ 0 60000 65536"/>
                  <a:gd name="T16" fmla="*/ 0 60000 65536"/>
                  <a:gd name="T17" fmla="*/ 0 60000 65536"/>
                  <a:gd name="T18" fmla="*/ 0 60000 65536"/>
                  <a:gd name="T19" fmla="*/ 0 60000 65536"/>
                  <a:gd name="T20" fmla="*/ 0 60000 65536"/>
                  <a:gd name="T21" fmla="*/ 0 w 96"/>
                  <a:gd name="T22" fmla="*/ 0 h 128"/>
                  <a:gd name="T23" fmla="*/ 96 w 96"/>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128">
                    <a:moveTo>
                      <a:pt x="0" y="128"/>
                    </a:moveTo>
                    <a:lnTo>
                      <a:pt x="13" y="1"/>
                    </a:lnTo>
                    <a:lnTo>
                      <a:pt x="96" y="0"/>
                    </a:lnTo>
                    <a:lnTo>
                      <a:pt x="95" y="38"/>
                    </a:lnTo>
                    <a:lnTo>
                      <a:pt x="53" y="75"/>
                    </a:lnTo>
                    <a:lnTo>
                      <a:pt x="44" y="119"/>
                    </a:lnTo>
                    <a:lnTo>
                      <a:pt x="0" y="12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0" name="Freeform 109"/>
              <p:cNvSpPr>
                <a:spLocks/>
              </p:cNvSpPr>
              <p:nvPr/>
            </p:nvSpPr>
            <p:spPr bwMode="auto">
              <a:xfrm>
                <a:off x="2151" y="3701"/>
                <a:ext cx="125" cy="142"/>
              </a:xfrm>
              <a:custGeom>
                <a:avLst/>
                <a:gdLst>
                  <a:gd name="T0" fmla="*/ 113 w 251"/>
                  <a:gd name="T1" fmla="*/ 123 h 284"/>
                  <a:gd name="T2" fmla="*/ 114 w 251"/>
                  <a:gd name="T3" fmla="*/ 142 h 284"/>
                  <a:gd name="T4" fmla="*/ 100 w 251"/>
                  <a:gd name="T5" fmla="*/ 142 h 284"/>
                  <a:gd name="T6" fmla="*/ 79 w 251"/>
                  <a:gd name="T7" fmla="*/ 122 h 284"/>
                  <a:gd name="T8" fmla="*/ 60 w 251"/>
                  <a:gd name="T9" fmla="*/ 113 h 284"/>
                  <a:gd name="T10" fmla="*/ 50 w 251"/>
                  <a:gd name="T11" fmla="*/ 116 h 284"/>
                  <a:gd name="T12" fmla="*/ 39 w 251"/>
                  <a:gd name="T13" fmla="*/ 123 h 284"/>
                  <a:gd name="T14" fmla="*/ 27 w 251"/>
                  <a:gd name="T15" fmla="*/ 111 h 284"/>
                  <a:gd name="T16" fmla="*/ 21 w 251"/>
                  <a:gd name="T17" fmla="*/ 74 h 284"/>
                  <a:gd name="T18" fmla="*/ 8 w 251"/>
                  <a:gd name="T19" fmla="*/ 54 h 284"/>
                  <a:gd name="T20" fmla="*/ 0 w 251"/>
                  <a:gd name="T21" fmla="*/ 37 h 284"/>
                  <a:gd name="T22" fmla="*/ 9 w 251"/>
                  <a:gd name="T23" fmla="*/ 24 h 284"/>
                  <a:gd name="T24" fmla="*/ 14 w 251"/>
                  <a:gd name="T25" fmla="*/ 9 h 284"/>
                  <a:gd name="T26" fmla="*/ 33 w 251"/>
                  <a:gd name="T27" fmla="*/ 5 h 284"/>
                  <a:gd name="T28" fmla="*/ 45 w 251"/>
                  <a:gd name="T29" fmla="*/ 19 h 284"/>
                  <a:gd name="T30" fmla="*/ 62 w 251"/>
                  <a:gd name="T31" fmla="*/ 0 h 284"/>
                  <a:gd name="T32" fmla="*/ 66 w 251"/>
                  <a:gd name="T33" fmla="*/ 6 h 284"/>
                  <a:gd name="T34" fmla="*/ 67 w 251"/>
                  <a:gd name="T35" fmla="*/ 18 h 284"/>
                  <a:gd name="T36" fmla="*/ 77 w 251"/>
                  <a:gd name="T37" fmla="*/ 17 h 284"/>
                  <a:gd name="T38" fmla="*/ 88 w 251"/>
                  <a:gd name="T39" fmla="*/ 34 h 284"/>
                  <a:gd name="T40" fmla="*/ 95 w 251"/>
                  <a:gd name="T41" fmla="*/ 28 h 284"/>
                  <a:gd name="T42" fmla="*/ 105 w 251"/>
                  <a:gd name="T43" fmla="*/ 34 h 284"/>
                  <a:gd name="T44" fmla="*/ 106 w 251"/>
                  <a:gd name="T45" fmla="*/ 50 h 284"/>
                  <a:gd name="T46" fmla="*/ 121 w 251"/>
                  <a:gd name="T47" fmla="*/ 52 h 284"/>
                  <a:gd name="T48" fmla="*/ 125 w 251"/>
                  <a:gd name="T49" fmla="*/ 59 h 284"/>
                  <a:gd name="T50" fmla="*/ 117 w 251"/>
                  <a:gd name="T51" fmla="*/ 74 h 284"/>
                  <a:gd name="T52" fmla="*/ 104 w 251"/>
                  <a:gd name="T53" fmla="*/ 94 h 284"/>
                  <a:gd name="T54" fmla="*/ 102 w 251"/>
                  <a:gd name="T55" fmla="*/ 97 h 284"/>
                  <a:gd name="T56" fmla="*/ 113 w 251"/>
                  <a:gd name="T57" fmla="*/ 123 h 2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1"/>
                  <a:gd name="T88" fmla="*/ 0 h 284"/>
                  <a:gd name="T89" fmla="*/ 251 w 251"/>
                  <a:gd name="T90" fmla="*/ 284 h 2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1" h="284">
                    <a:moveTo>
                      <a:pt x="227" y="247"/>
                    </a:moveTo>
                    <a:lnTo>
                      <a:pt x="229" y="284"/>
                    </a:lnTo>
                    <a:lnTo>
                      <a:pt x="200" y="283"/>
                    </a:lnTo>
                    <a:lnTo>
                      <a:pt x="158" y="245"/>
                    </a:lnTo>
                    <a:lnTo>
                      <a:pt x="121" y="227"/>
                    </a:lnTo>
                    <a:lnTo>
                      <a:pt x="101" y="233"/>
                    </a:lnTo>
                    <a:lnTo>
                      <a:pt x="78" y="247"/>
                    </a:lnTo>
                    <a:lnTo>
                      <a:pt x="55" y="223"/>
                    </a:lnTo>
                    <a:lnTo>
                      <a:pt x="42" y="149"/>
                    </a:lnTo>
                    <a:lnTo>
                      <a:pt x="17" y="109"/>
                    </a:lnTo>
                    <a:lnTo>
                      <a:pt x="0" y="74"/>
                    </a:lnTo>
                    <a:lnTo>
                      <a:pt x="18" y="49"/>
                    </a:lnTo>
                    <a:lnTo>
                      <a:pt x="28" y="19"/>
                    </a:lnTo>
                    <a:lnTo>
                      <a:pt x="67" y="11"/>
                    </a:lnTo>
                    <a:lnTo>
                      <a:pt x="91" y="38"/>
                    </a:lnTo>
                    <a:lnTo>
                      <a:pt x="125" y="0"/>
                    </a:lnTo>
                    <a:lnTo>
                      <a:pt x="133" y="13"/>
                    </a:lnTo>
                    <a:lnTo>
                      <a:pt x="134" y="37"/>
                    </a:lnTo>
                    <a:lnTo>
                      <a:pt x="154" y="34"/>
                    </a:lnTo>
                    <a:lnTo>
                      <a:pt x="176" y="68"/>
                    </a:lnTo>
                    <a:lnTo>
                      <a:pt x="190" y="56"/>
                    </a:lnTo>
                    <a:lnTo>
                      <a:pt x="210" y="68"/>
                    </a:lnTo>
                    <a:lnTo>
                      <a:pt x="212" y="100"/>
                    </a:lnTo>
                    <a:lnTo>
                      <a:pt x="242" y="105"/>
                    </a:lnTo>
                    <a:lnTo>
                      <a:pt x="251" y="118"/>
                    </a:lnTo>
                    <a:lnTo>
                      <a:pt x="235" y="149"/>
                    </a:lnTo>
                    <a:lnTo>
                      <a:pt x="208" y="188"/>
                    </a:lnTo>
                    <a:lnTo>
                      <a:pt x="204" y="195"/>
                    </a:lnTo>
                    <a:lnTo>
                      <a:pt x="227" y="2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1" name="Freeform 110"/>
              <p:cNvSpPr>
                <a:spLocks/>
              </p:cNvSpPr>
              <p:nvPr/>
            </p:nvSpPr>
            <p:spPr bwMode="auto">
              <a:xfrm>
                <a:off x="2141" y="3552"/>
                <a:ext cx="110" cy="168"/>
              </a:xfrm>
              <a:custGeom>
                <a:avLst/>
                <a:gdLst>
                  <a:gd name="T0" fmla="*/ 94 w 219"/>
                  <a:gd name="T1" fmla="*/ 17 h 335"/>
                  <a:gd name="T2" fmla="*/ 110 w 219"/>
                  <a:gd name="T3" fmla="*/ 28 h 335"/>
                  <a:gd name="T4" fmla="*/ 102 w 219"/>
                  <a:gd name="T5" fmla="*/ 59 h 335"/>
                  <a:gd name="T6" fmla="*/ 99 w 219"/>
                  <a:gd name="T7" fmla="*/ 71 h 335"/>
                  <a:gd name="T8" fmla="*/ 100 w 219"/>
                  <a:gd name="T9" fmla="*/ 87 h 335"/>
                  <a:gd name="T10" fmla="*/ 92 w 219"/>
                  <a:gd name="T11" fmla="*/ 95 h 335"/>
                  <a:gd name="T12" fmla="*/ 84 w 219"/>
                  <a:gd name="T13" fmla="*/ 93 h 335"/>
                  <a:gd name="T14" fmla="*/ 80 w 219"/>
                  <a:gd name="T15" fmla="*/ 106 h 335"/>
                  <a:gd name="T16" fmla="*/ 69 w 219"/>
                  <a:gd name="T17" fmla="*/ 108 h 335"/>
                  <a:gd name="T18" fmla="*/ 66 w 219"/>
                  <a:gd name="T19" fmla="*/ 115 h 335"/>
                  <a:gd name="T20" fmla="*/ 73 w 219"/>
                  <a:gd name="T21" fmla="*/ 122 h 335"/>
                  <a:gd name="T22" fmla="*/ 73 w 219"/>
                  <a:gd name="T23" fmla="*/ 149 h 335"/>
                  <a:gd name="T24" fmla="*/ 56 w 219"/>
                  <a:gd name="T25" fmla="*/ 168 h 335"/>
                  <a:gd name="T26" fmla="*/ 44 w 219"/>
                  <a:gd name="T27" fmla="*/ 154 h 335"/>
                  <a:gd name="T28" fmla="*/ 24 w 219"/>
                  <a:gd name="T29" fmla="*/ 158 h 335"/>
                  <a:gd name="T30" fmla="*/ 15 w 219"/>
                  <a:gd name="T31" fmla="*/ 144 h 335"/>
                  <a:gd name="T32" fmla="*/ 18 w 219"/>
                  <a:gd name="T33" fmla="*/ 137 h 335"/>
                  <a:gd name="T34" fmla="*/ 17 w 219"/>
                  <a:gd name="T35" fmla="*/ 120 h 335"/>
                  <a:gd name="T36" fmla="*/ 1 w 219"/>
                  <a:gd name="T37" fmla="*/ 106 h 335"/>
                  <a:gd name="T38" fmla="*/ 5 w 219"/>
                  <a:gd name="T39" fmla="*/ 95 h 335"/>
                  <a:gd name="T40" fmla="*/ 0 w 219"/>
                  <a:gd name="T41" fmla="*/ 71 h 335"/>
                  <a:gd name="T42" fmla="*/ 7 w 219"/>
                  <a:gd name="T43" fmla="*/ 68 h 335"/>
                  <a:gd name="T44" fmla="*/ 4 w 219"/>
                  <a:gd name="T45" fmla="*/ 40 h 335"/>
                  <a:gd name="T46" fmla="*/ 17 w 219"/>
                  <a:gd name="T47" fmla="*/ 39 h 335"/>
                  <a:gd name="T48" fmla="*/ 30 w 219"/>
                  <a:gd name="T49" fmla="*/ 25 h 335"/>
                  <a:gd name="T50" fmla="*/ 28 w 219"/>
                  <a:gd name="T51" fmla="*/ 18 h 335"/>
                  <a:gd name="T52" fmla="*/ 34 w 219"/>
                  <a:gd name="T53" fmla="*/ 9 h 335"/>
                  <a:gd name="T54" fmla="*/ 65 w 219"/>
                  <a:gd name="T55" fmla="*/ 15 h 335"/>
                  <a:gd name="T56" fmla="*/ 82 w 219"/>
                  <a:gd name="T57" fmla="*/ 0 h 335"/>
                  <a:gd name="T58" fmla="*/ 94 w 219"/>
                  <a:gd name="T59" fmla="*/ 7 h 335"/>
                  <a:gd name="T60" fmla="*/ 94 w 219"/>
                  <a:gd name="T61" fmla="*/ 17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335"/>
                  <a:gd name="T95" fmla="*/ 219 w 21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335">
                    <a:moveTo>
                      <a:pt x="187" y="33"/>
                    </a:moveTo>
                    <a:lnTo>
                      <a:pt x="219" y="55"/>
                    </a:lnTo>
                    <a:lnTo>
                      <a:pt x="204" y="117"/>
                    </a:lnTo>
                    <a:lnTo>
                      <a:pt x="198" y="142"/>
                    </a:lnTo>
                    <a:lnTo>
                      <a:pt x="200" y="173"/>
                    </a:lnTo>
                    <a:lnTo>
                      <a:pt x="184" y="190"/>
                    </a:lnTo>
                    <a:lnTo>
                      <a:pt x="168" y="185"/>
                    </a:lnTo>
                    <a:lnTo>
                      <a:pt x="159" y="211"/>
                    </a:lnTo>
                    <a:lnTo>
                      <a:pt x="138" y="215"/>
                    </a:lnTo>
                    <a:lnTo>
                      <a:pt x="132" y="229"/>
                    </a:lnTo>
                    <a:lnTo>
                      <a:pt x="146" y="244"/>
                    </a:lnTo>
                    <a:lnTo>
                      <a:pt x="145" y="297"/>
                    </a:lnTo>
                    <a:lnTo>
                      <a:pt x="111" y="335"/>
                    </a:lnTo>
                    <a:lnTo>
                      <a:pt x="87" y="308"/>
                    </a:lnTo>
                    <a:lnTo>
                      <a:pt x="48" y="316"/>
                    </a:lnTo>
                    <a:lnTo>
                      <a:pt x="30" y="288"/>
                    </a:lnTo>
                    <a:lnTo>
                      <a:pt x="36" y="273"/>
                    </a:lnTo>
                    <a:lnTo>
                      <a:pt x="33" y="239"/>
                    </a:lnTo>
                    <a:lnTo>
                      <a:pt x="1" y="211"/>
                    </a:lnTo>
                    <a:lnTo>
                      <a:pt x="10" y="189"/>
                    </a:lnTo>
                    <a:lnTo>
                      <a:pt x="0" y="142"/>
                    </a:lnTo>
                    <a:lnTo>
                      <a:pt x="14" y="135"/>
                    </a:lnTo>
                    <a:lnTo>
                      <a:pt x="8" y="79"/>
                    </a:lnTo>
                    <a:lnTo>
                      <a:pt x="33" y="78"/>
                    </a:lnTo>
                    <a:lnTo>
                      <a:pt x="60" y="49"/>
                    </a:lnTo>
                    <a:lnTo>
                      <a:pt x="55" y="35"/>
                    </a:lnTo>
                    <a:lnTo>
                      <a:pt x="67" y="17"/>
                    </a:lnTo>
                    <a:lnTo>
                      <a:pt x="130" y="29"/>
                    </a:lnTo>
                    <a:lnTo>
                      <a:pt x="163" y="0"/>
                    </a:lnTo>
                    <a:lnTo>
                      <a:pt x="187" y="14"/>
                    </a:lnTo>
                    <a:lnTo>
                      <a:pt x="187" y="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2" name="Freeform 111"/>
              <p:cNvSpPr>
                <a:spLocks/>
              </p:cNvSpPr>
              <p:nvPr/>
            </p:nvSpPr>
            <p:spPr bwMode="auto">
              <a:xfrm>
                <a:off x="2044" y="3592"/>
                <a:ext cx="121" cy="151"/>
              </a:xfrm>
              <a:custGeom>
                <a:avLst/>
                <a:gdLst>
                  <a:gd name="T0" fmla="*/ 53 w 243"/>
                  <a:gd name="T1" fmla="*/ 27 h 302"/>
                  <a:gd name="T2" fmla="*/ 68 w 243"/>
                  <a:gd name="T3" fmla="*/ 17 h 302"/>
                  <a:gd name="T4" fmla="*/ 68 w 243"/>
                  <a:gd name="T5" fmla="*/ 6 h 302"/>
                  <a:gd name="T6" fmla="*/ 77 w 243"/>
                  <a:gd name="T7" fmla="*/ 2 h 302"/>
                  <a:gd name="T8" fmla="*/ 101 w 243"/>
                  <a:gd name="T9" fmla="*/ 0 h 302"/>
                  <a:gd name="T10" fmla="*/ 104 w 243"/>
                  <a:gd name="T11" fmla="*/ 28 h 302"/>
                  <a:gd name="T12" fmla="*/ 97 w 243"/>
                  <a:gd name="T13" fmla="*/ 31 h 302"/>
                  <a:gd name="T14" fmla="*/ 102 w 243"/>
                  <a:gd name="T15" fmla="*/ 55 h 302"/>
                  <a:gd name="T16" fmla="*/ 98 w 243"/>
                  <a:gd name="T17" fmla="*/ 66 h 302"/>
                  <a:gd name="T18" fmla="*/ 114 w 243"/>
                  <a:gd name="T19" fmla="*/ 80 h 302"/>
                  <a:gd name="T20" fmla="*/ 115 w 243"/>
                  <a:gd name="T21" fmla="*/ 97 h 302"/>
                  <a:gd name="T22" fmla="*/ 112 w 243"/>
                  <a:gd name="T23" fmla="*/ 104 h 302"/>
                  <a:gd name="T24" fmla="*/ 121 w 243"/>
                  <a:gd name="T25" fmla="*/ 118 h 302"/>
                  <a:gd name="T26" fmla="*/ 116 w 243"/>
                  <a:gd name="T27" fmla="*/ 134 h 302"/>
                  <a:gd name="T28" fmla="*/ 107 w 243"/>
                  <a:gd name="T29" fmla="*/ 146 h 302"/>
                  <a:gd name="T30" fmla="*/ 98 w 243"/>
                  <a:gd name="T31" fmla="*/ 141 h 302"/>
                  <a:gd name="T32" fmla="*/ 93 w 243"/>
                  <a:gd name="T33" fmla="*/ 151 h 302"/>
                  <a:gd name="T34" fmla="*/ 84 w 243"/>
                  <a:gd name="T35" fmla="*/ 150 h 302"/>
                  <a:gd name="T36" fmla="*/ 83 w 243"/>
                  <a:gd name="T37" fmla="*/ 136 h 302"/>
                  <a:gd name="T38" fmla="*/ 59 w 243"/>
                  <a:gd name="T39" fmla="*/ 123 h 302"/>
                  <a:gd name="T40" fmla="*/ 30 w 243"/>
                  <a:gd name="T41" fmla="*/ 145 h 302"/>
                  <a:gd name="T42" fmla="*/ 20 w 243"/>
                  <a:gd name="T43" fmla="*/ 135 h 302"/>
                  <a:gd name="T44" fmla="*/ 19 w 243"/>
                  <a:gd name="T45" fmla="*/ 118 h 302"/>
                  <a:gd name="T46" fmla="*/ 2 w 243"/>
                  <a:gd name="T47" fmla="*/ 104 h 302"/>
                  <a:gd name="T48" fmla="*/ 0 w 243"/>
                  <a:gd name="T49" fmla="*/ 89 h 302"/>
                  <a:gd name="T50" fmla="*/ 7 w 243"/>
                  <a:gd name="T51" fmla="*/ 71 h 302"/>
                  <a:gd name="T52" fmla="*/ 16 w 243"/>
                  <a:gd name="T53" fmla="*/ 71 h 302"/>
                  <a:gd name="T54" fmla="*/ 15 w 243"/>
                  <a:gd name="T55" fmla="*/ 44 h 302"/>
                  <a:gd name="T56" fmla="*/ 46 w 243"/>
                  <a:gd name="T57" fmla="*/ 41 h 302"/>
                  <a:gd name="T58" fmla="*/ 53 w 243"/>
                  <a:gd name="T59" fmla="*/ 27 h 3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3"/>
                  <a:gd name="T91" fmla="*/ 0 h 302"/>
                  <a:gd name="T92" fmla="*/ 243 w 243"/>
                  <a:gd name="T93" fmla="*/ 302 h 3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3" h="302">
                    <a:moveTo>
                      <a:pt x="106" y="54"/>
                    </a:moveTo>
                    <a:lnTo>
                      <a:pt x="137" y="33"/>
                    </a:lnTo>
                    <a:lnTo>
                      <a:pt x="137" y="12"/>
                    </a:lnTo>
                    <a:lnTo>
                      <a:pt x="154" y="4"/>
                    </a:lnTo>
                    <a:lnTo>
                      <a:pt x="203" y="0"/>
                    </a:lnTo>
                    <a:lnTo>
                      <a:pt x="209" y="56"/>
                    </a:lnTo>
                    <a:lnTo>
                      <a:pt x="195" y="63"/>
                    </a:lnTo>
                    <a:lnTo>
                      <a:pt x="205" y="110"/>
                    </a:lnTo>
                    <a:lnTo>
                      <a:pt x="196" y="132"/>
                    </a:lnTo>
                    <a:lnTo>
                      <a:pt x="228" y="160"/>
                    </a:lnTo>
                    <a:lnTo>
                      <a:pt x="231" y="194"/>
                    </a:lnTo>
                    <a:lnTo>
                      <a:pt x="225" y="209"/>
                    </a:lnTo>
                    <a:lnTo>
                      <a:pt x="243" y="237"/>
                    </a:lnTo>
                    <a:lnTo>
                      <a:pt x="233" y="267"/>
                    </a:lnTo>
                    <a:lnTo>
                      <a:pt x="215" y="292"/>
                    </a:lnTo>
                    <a:lnTo>
                      <a:pt x="196" y="281"/>
                    </a:lnTo>
                    <a:lnTo>
                      <a:pt x="186" y="302"/>
                    </a:lnTo>
                    <a:lnTo>
                      <a:pt x="169" y="300"/>
                    </a:lnTo>
                    <a:lnTo>
                      <a:pt x="166" y="272"/>
                    </a:lnTo>
                    <a:lnTo>
                      <a:pt x="119" y="247"/>
                    </a:lnTo>
                    <a:lnTo>
                      <a:pt x="61" y="290"/>
                    </a:lnTo>
                    <a:lnTo>
                      <a:pt x="40" y="269"/>
                    </a:lnTo>
                    <a:lnTo>
                      <a:pt x="39" y="237"/>
                    </a:lnTo>
                    <a:lnTo>
                      <a:pt x="5" y="209"/>
                    </a:lnTo>
                    <a:lnTo>
                      <a:pt x="0" y="178"/>
                    </a:lnTo>
                    <a:lnTo>
                      <a:pt x="15" y="142"/>
                    </a:lnTo>
                    <a:lnTo>
                      <a:pt x="33" y="141"/>
                    </a:lnTo>
                    <a:lnTo>
                      <a:pt x="31" y="88"/>
                    </a:lnTo>
                    <a:lnTo>
                      <a:pt x="93" y="82"/>
                    </a:lnTo>
                    <a:lnTo>
                      <a:pt x="106" y="5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3" name="Freeform 112"/>
              <p:cNvSpPr>
                <a:spLocks/>
              </p:cNvSpPr>
              <p:nvPr/>
            </p:nvSpPr>
            <p:spPr bwMode="auto">
              <a:xfrm>
                <a:off x="2031" y="3529"/>
                <a:ext cx="114" cy="107"/>
              </a:xfrm>
              <a:custGeom>
                <a:avLst/>
                <a:gdLst>
                  <a:gd name="T0" fmla="*/ 66 w 228"/>
                  <a:gd name="T1" fmla="*/ 90 h 214"/>
                  <a:gd name="T2" fmla="*/ 81 w 228"/>
                  <a:gd name="T3" fmla="*/ 80 h 214"/>
                  <a:gd name="T4" fmla="*/ 81 w 228"/>
                  <a:gd name="T5" fmla="*/ 69 h 214"/>
                  <a:gd name="T6" fmla="*/ 90 w 228"/>
                  <a:gd name="T7" fmla="*/ 65 h 214"/>
                  <a:gd name="T8" fmla="*/ 114 w 228"/>
                  <a:gd name="T9" fmla="*/ 63 h 214"/>
                  <a:gd name="T10" fmla="*/ 101 w 228"/>
                  <a:gd name="T11" fmla="*/ 50 h 214"/>
                  <a:gd name="T12" fmla="*/ 99 w 228"/>
                  <a:gd name="T13" fmla="*/ 31 h 214"/>
                  <a:gd name="T14" fmla="*/ 92 w 228"/>
                  <a:gd name="T15" fmla="*/ 27 h 214"/>
                  <a:gd name="T16" fmla="*/ 91 w 228"/>
                  <a:gd name="T17" fmla="*/ 14 h 214"/>
                  <a:gd name="T18" fmla="*/ 81 w 228"/>
                  <a:gd name="T19" fmla="*/ 6 h 214"/>
                  <a:gd name="T20" fmla="*/ 62 w 228"/>
                  <a:gd name="T21" fmla="*/ 0 h 214"/>
                  <a:gd name="T22" fmla="*/ 52 w 228"/>
                  <a:gd name="T23" fmla="*/ 7 h 214"/>
                  <a:gd name="T24" fmla="*/ 46 w 228"/>
                  <a:gd name="T25" fmla="*/ 24 h 214"/>
                  <a:gd name="T26" fmla="*/ 51 w 228"/>
                  <a:gd name="T27" fmla="*/ 33 h 214"/>
                  <a:gd name="T28" fmla="*/ 39 w 228"/>
                  <a:gd name="T29" fmla="*/ 45 h 214"/>
                  <a:gd name="T30" fmla="*/ 29 w 228"/>
                  <a:gd name="T31" fmla="*/ 50 h 214"/>
                  <a:gd name="T32" fmla="*/ 21 w 228"/>
                  <a:gd name="T33" fmla="*/ 47 h 214"/>
                  <a:gd name="T34" fmla="*/ 11 w 228"/>
                  <a:gd name="T35" fmla="*/ 46 h 214"/>
                  <a:gd name="T36" fmla="*/ 9 w 228"/>
                  <a:gd name="T37" fmla="*/ 58 h 214"/>
                  <a:gd name="T38" fmla="*/ 0 w 228"/>
                  <a:gd name="T39" fmla="*/ 68 h 214"/>
                  <a:gd name="T40" fmla="*/ 6 w 228"/>
                  <a:gd name="T41" fmla="*/ 82 h 214"/>
                  <a:gd name="T42" fmla="*/ 14 w 228"/>
                  <a:gd name="T43" fmla="*/ 83 h 214"/>
                  <a:gd name="T44" fmla="*/ 25 w 228"/>
                  <a:gd name="T45" fmla="*/ 90 h 214"/>
                  <a:gd name="T46" fmla="*/ 22 w 228"/>
                  <a:gd name="T47" fmla="*/ 104 h 214"/>
                  <a:gd name="T48" fmla="*/ 28 w 228"/>
                  <a:gd name="T49" fmla="*/ 107 h 214"/>
                  <a:gd name="T50" fmla="*/ 59 w 228"/>
                  <a:gd name="T51" fmla="*/ 104 h 214"/>
                  <a:gd name="T52" fmla="*/ 66 w 228"/>
                  <a:gd name="T53" fmla="*/ 90 h 2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14"/>
                  <a:gd name="T83" fmla="*/ 228 w 228"/>
                  <a:gd name="T84" fmla="*/ 214 h 2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14">
                    <a:moveTo>
                      <a:pt x="131" y="180"/>
                    </a:moveTo>
                    <a:lnTo>
                      <a:pt x="162" y="159"/>
                    </a:lnTo>
                    <a:lnTo>
                      <a:pt x="162" y="138"/>
                    </a:lnTo>
                    <a:lnTo>
                      <a:pt x="179" y="130"/>
                    </a:lnTo>
                    <a:lnTo>
                      <a:pt x="228" y="126"/>
                    </a:lnTo>
                    <a:lnTo>
                      <a:pt x="202" y="100"/>
                    </a:lnTo>
                    <a:lnTo>
                      <a:pt x="197" y="62"/>
                    </a:lnTo>
                    <a:lnTo>
                      <a:pt x="184" y="54"/>
                    </a:lnTo>
                    <a:lnTo>
                      <a:pt x="181" y="29"/>
                    </a:lnTo>
                    <a:lnTo>
                      <a:pt x="162" y="12"/>
                    </a:lnTo>
                    <a:lnTo>
                      <a:pt x="124" y="0"/>
                    </a:lnTo>
                    <a:lnTo>
                      <a:pt x="103" y="14"/>
                    </a:lnTo>
                    <a:lnTo>
                      <a:pt x="92" y="47"/>
                    </a:lnTo>
                    <a:lnTo>
                      <a:pt x="102" y="66"/>
                    </a:lnTo>
                    <a:lnTo>
                      <a:pt x="77" y="89"/>
                    </a:lnTo>
                    <a:lnTo>
                      <a:pt x="59" y="99"/>
                    </a:lnTo>
                    <a:lnTo>
                      <a:pt x="42" y="93"/>
                    </a:lnTo>
                    <a:lnTo>
                      <a:pt x="22" y="91"/>
                    </a:lnTo>
                    <a:lnTo>
                      <a:pt x="17" y="117"/>
                    </a:lnTo>
                    <a:lnTo>
                      <a:pt x="0" y="135"/>
                    </a:lnTo>
                    <a:lnTo>
                      <a:pt x="11" y="163"/>
                    </a:lnTo>
                    <a:lnTo>
                      <a:pt x="29" y="166"/>
                    </a:lnTo>
                    <a:lnTo>
                      <a:pt x="49" y="179"/>
                    </a:lnTo>
                    <a:lnTo>
                      <a:pt x="44" y="208"/>
                    </a:lnTo>
                    <a:lnTo>
                      <a:pt x="56" y="214"/>
                    </a:lnTo>
                    <a:lnTo>
                      <a:pt x="118" y="208"/>
                    </a:lnTo>
                    <a:lnTo>
                      <a:pt x="131" y="1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4" name="Freeform 113"/>
              <p:cNvSpPr>
                <a:spLocks/>
              </p:cNvSpPr>
              <p:nvPr/>
            </p:nvSpPr>
            <p:spPr bwMode="auto">
              <a:xfrm>
                <a:off x="2236" y="3916"/>
                <a:ext cx="55" cy="50"/>
              </a:xfrm>
              <a:custGeom>
                <a:avLst/>
                <a:gdLst>
                  <a:gd name="T0" fmla="*/ 30 w 110"/>
                  <a:gd name="T1" fmla="*/ 9 h 100"/>
                  <a:gd name="T2" fmla="*/ 24 w 110"/>
                  <a:gd name="T3" fmla="*/ 6 h 100"/>
                  <a:gd name="T4" fmla="*/ 21 w 110"/>
                  <a:gd name="T5" fmla="*/ 3 h 100"/>
                  <a:gd name="T6" fmla="*/ 15 w 110"/>
                  <a:gd name="T7" fmla="*/ 4 h 100"/>
                  <a:gd name="T8" fmla="*/ 11 w 110"/>
                  <a:gd name="T9" fmla="*/ 6 h 100"/>
                  <a:gd name="T10" fmla="*/ 7 w 110"/>
                  <a:gd name="T11" fmla="*/ 0 h 100"/>
                  <a:gd name="T12" fmla="*/ 0 w 110"/>
                  <a:gd name="T13" fmla="*/ 9 h 100"/>
                  <a:gd name="T14" fmla="*/ 3 w 110"/>
                  <a:gd name="T15" fmla="*/ 27 h 100"/>
                  <a:gd name="T16" fmla="*/ 12 w 110"/>
                  <a:gd name="T17" fmla="*/ 45 h 100"/>
                  <a:gd name="T18" fmla="*/ 15 w 110"/>
                  <a:gd name="T19" fmla="*/ 44 h 100"/>
                  <a:gd name="T20" fmla="*/ 31 w 110"/>
                  <a:gd name="T21" fmla="*/ 50 h 100"/>
                  <a:gd name="T22" fmla="*/ 39 w 110"/>
                  <a:gd name="T23" fmla="*/ 50 h 100"/>
                  <a:gd name="T24" fmla="*/ 44 w 110"/>
                  <a:gd name="T25" fmla="*/ 47 h 100"/>
                  <a:gd name="T26" fmla="*/ 42 w 110"/>
                  <a:gd name="T27" fmla="*/ 42 h 100"/>
                  <a:gd name="T28" fmla="*/ 45 w 110"/>
                  <a:gd name="T29" fmla="*/ 34 h 100"/>
                  <a:gd name="T30" fmla="*/ 55 w 110"/>
                  <a:gd name="T31" fmla="*/ 23 h 100"/>
                  <a:gd name="T32" fmla="*/ 50 w 110"/>
                  <a:gd name="T33" fmla="*/ 13 h 100"/>
                  <a:gd name="T34" fmla="*/ 42 w 110"/>
                  <a:gd name="T35" fmla="*/ 15 h 100"/>
                  <a:gd name="T36" fmla="*/ 30 w 110"/>
                  <a:gd name="T37" fmla="*/ 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100"/>
                  <a:gd name="T59" fmla="*/ 110 w 110"/>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100">
                    <a:moveTo>
                      <a:pt x="60" y="17"/>
                    </a:moveTo>
                    <a:lnTo>
                      <a:pt x="48" y="12"/>
                    </a:lnTo>
                    <a:lnTo>
                      <a:pt x="41" y="7"/>
                    </a:lnTo>
                    <a:lnTo>
                      <a:pt x="30" y="8"/>
                    </a:lnTo>
                    <a:lnTo>
                      <a:pt x="21" y="12"/>
                    </a:lnTo>
                    <a:lnTo>
                      <a:pt x="15" y="0"/>
                    </a:lnTo>
                    <a:lnTo>
                      <a:pt x="0" y="18"/>
                    </a:lnTo>
                    <a:lnTo>
                      <a:pt x="6" y="54"/>
                    </a:lnTo>
                    <a:lnTo>
                      <a:pt x="23" y="89"/>
                    </a:lnTo>
                    <a:lnTo>
                      <a:pt x="30" y="87"/>
                    </a:lnTo>
                    <a:lnTo>
                      <a:pt x="62" y="99"/>
                    </a:lnTo>
                    <a:lnTo>
                      <a:pt x="77" y="100"/>
                    </a:lnTo>
                    <a:lnTo>
                      <a:pt x="87" y="94"/>
                    </a:lnTo>
                    <a:lnTo>
                      <a:pt x="84" y="84"/>
                    </a:lnTo>
                    <a:lnTo>
                      <a:pt x="89" y="68"/>
                    </a:lnTo>
                    <a:lnTo>
                      <a:pt x="110" y="45"/>
                    </a:lnTo>
                    <a:lnTo>
                      <a:pt x="100" y="25"/>
                    </a:lnTo>
                    <a:lnTo>
                      <a:pt x="84" y="30"/>
                    </a:lnTo>
                    <a:lnTo>
                      <a:pt x="60" y="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5" name="Freeform 114"/>
              <p:cNvSpPr>
                <a:spLocks/>
              </p:cNvSpPr>
              <p:nvPr/>
            </p:nvSpPr>
            <p:spPr bwMode="auto">
              <a:xfrm>
                <a:off x="2344" y="3907"/>
                <a:ext cx="50" cy="47"/>
              </a:xfrm>
              <a:custGeom>
                <a:avLst/>
                <a:gdLst>
                  <a:gd name="T0" fmla="*/ 30 w 101"/>
                  <a:gd name="T1" fmla="*/ 12 h 95"/>
                  <a:gd name="T2" fmla="*/ 33 w 101"/>
                  <a:gd name="T3" fmla="*/ 15 h 95"/>
                  <a:gd name="T4" fmla="*/ 36 w 101"/>
                  <a:gd name="T5" fmla="*/ 15 h 95"/>
                  <a:gd name="T6" fmla="*/ 38 w 101"/>
                  <a:gd name="T7" fmla="*/ 15 h 95"/>
                  <a:gd name="T8" fmla="*/ 40 w 101"/>
                  <a:gd name="T9" fmla="*/ 13 h 95"/>
                  <a:gd name="T10" fmla="*/ 44 w 101"/>
                  <a:gd name="T11" fmla="*/ 13 h 95"/>
                  <a:gd name="T12" fmla="*/ 48 w 101"/>
                  <a:gd name="T13" fmla="*/ 16 h 95"/>
                  <a:gd name="T14" fmla="*/ 50 w 101"/>
                  <a:gd name="T15" fmla="*/ 23 h 95"/>
                  <a:gd name="T16" fmla="*/ 37 w 101"/>
                  <a:gd name="T17" fmla="*/ 32 h 95"/>
                  <a:gd name="T18" fmla="*/ 36 w 101"/>
                  <a:gd name="T19" fmla="*/ 34 h 95"/>
                  <a:gd name="T20" fmla="*/ 38 w 101"/>
                  <a:gd name="T21" fmla="*/ 38 h 95"/>
                  <a:gd name="T22" fmla="*/ 36 w 101"/>
                  <a:gd name="T23" fmla="*/ 40 h 95"/>
                  <a:gd name="T24" fmla="*/ 36 w 101"/>
                  <a:gd name="T25" fmla="*/ 42 h 95"/>
                  <a:gd name="T26" fmla="*/ 34 w 101"/>
                  <a:gd name="T27" fmla="*/ 44 h 95"/>
                  <a:gd name="T28" fmla="*/ 30 w 101"/>
                  <a:gd name="T29" fmla="*/ 45 h 95"/>
                  <a:gd name="T30" fmla="*/ 26 w 101"/>
                  <a:gd name="T31" fmla="*/ 47 h 95"/>
                  <a:gd name="T32" fmla="*/ 23 w 101"/>
                  <a:gd name="T33" fmla="*/ 47 h 95"/>
                  <a:gd name="T34" fmla="*/ 20 w 101"/>
                  <a:gd name="T35" fmla="*/ 43 h 95"/>
                  <a:gd name="T36" fmla="*/ 17 w 101"/>
                  <a:gd name="T37" fmla="*/ 43 h 95"/>
                  <a:gd name="T38" fmla="*/ 15 w 101"/>
                  <a:gd name="T39" fmla="*/ 40 h 95"/>
                  <a:gd name="T40" fmla="*/ 14 w 101"/>
                  <a:gd name="T41" fmla="*/ 32 h 95"/>
                  <a:gd name="T42" fmla="*/ 11 w 101"/>
                  <a:gd name="T43" fmla="*/ 31 h 95"/>
                  <a:gd name="T44" fmla="*/ 8 w 101"/>
                  <a:gd name="T45" fmla="*/ 26 h 95"/>
                  <a:gd name="T46" fmla="*/ 8 w 101"/>
                  <a:gd name="T47" fmla="*/ 19 h 95"/>
                  <a:gd name="T48" fmla="*/ 6 w 101"/>
                  <a:gd name="T49" fmla="*/ 18 h 95"/>
                  <a:gd name="T50" fmla="*/ 5 w 101"/>
                  <a:gd name="T51" fmla="*/ 18 h 95"/>
                  <a:gd name="T52" fmla="*/ 0 w 101"/>
                  <a:gd name="T53" fmla="*/ 14 h 95"/>
                  <a:gd name="T54" fmla="*/ 0 w 101"/>
                  <a:gd name="T55" fmla="*/ 4 h 95"/>
                  <a:gd name="T56" fmla="*/ 2 w 101"/>
                  <a:gd name="T57" fmla="*/ 4 h 95"/>
                  <a:gd name="T58" fmla="*/ 5 w 101"/>
                  <a:gd name="T59" fmla="*/ 2 h 95"/>
                  <a:gd name="T60" fmla="*/ 6 w 101"/>
                  <a:gd name="T61" fmla="*/ 1 h 95"/>
                  <a:gd name="T62" fmla="*/ 10 w 101"/>
                  <a:gd name="T63" fmla="*/ 0 h 95"/>
                  <a:gd name="T64" fmla="*/ 12 w 101"/>
                  <a:gd name="T65" fmla="*/ 2 h 95"/>
                  <a:gd name="T66" fmla="*/ 15 w 101"/>
                  <a:gd name="T67" fmla="*/ 6 h 95"/>
                  <a:gd name="T68" fmla="*/ 23 w 101"/>
                  <a:gd name="T69" fmla="*/ 8 h 95"/>
                  <a:gd name="T70" fmla="*/ 26 w 101"/>
                  <a:gd name="T71" fmla="*/ 11 h 95"/>
                  <a:gd name="T72" fmla="*/ 30 w 101"/>
                  <a:gd name="T73" fmla="*/ 12 h 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95"/>
                  <a:gd name="T113" fmla="*/ 101 w 101"/>
                  <a:gd name="T114" fmla="*/ 95 h 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95">
                    <a:moveTo>
                      <a:pt x="60" y="25"/>
                    </a:moveTo>
                    <a:lnTo>
                      <a:pt x="67" y="31"/>
                    </a:lnTo>
                    <a:lnTo>
                      <a:pt x="72" y="31"/>
                    </a:lnTo>
                    <a:lnTo>
                      <a:pt x="77" y="30"/>
                    </a:lnTo>
                    <a:lnTo>
                      <a:pt x="81" y="27"/>
                    </a:lnTo>
                    <a:lnTo>
                      <a:pt x="89" y="27"/>
                    </a:lnTo>
                    <a:lnTo>
                      <a:pt x="96" y="32"/>
                    </a:lnTo>
                    <a:lnTo>
                      <a:pt x="101" y="46"/>
                    </a:lnTo>
                    <a:lnTo>
                      <a:pt x="75" y="64"/>
                    </a:lnTo>
                    <a:lnTo>
                      <a:pt x="73" y="68"/>
                    </a:lnTo>
                    <a:lnTo>
                      <a:pt x="77" y="76"/>
                    </a:lnTo>
                    <a:lnTo>
                      <a:pt x="72" y="81"/>
                    </a:lnTo>
                    <a:lnTo>
                      <a:pt x="72" y="85"/>
                    </a:lnTo>
                    <a:lnTo>
                      <a:pt x="69" y="89"/>
                    </a:lnTo>
                    <a:lnTo>
                      <a:pt x="60" y="90"/>
                    </a:lnTo>
                    <a:lnTo>
                      <a:pt x="53" y="95"/>
                    </a:lnTo>
                    <a:lnTo>
                      <a:pt x="47" y="94"/>
                    </a:lnTo>
                    <a:lnTo>
                      <a:pt x="41" y="87"/>
                    </a:lnTo>
                    <a:lnTo>
                      <a:pt x="35" y="86"/>
                    </a:lnTo>
                    <a:lnTo>
                      <a:pt x="30" y="80"/>
                    </a:lnTo>
                    <a:lnTo>
                      <a:pt x="28" y="64"/>
                    </a:lnTo>
                    <a:lnTo>
                      <a:pt x="22" y="63"/>
                    </a:lnTo>
                    <a:lnTo>
                      <a:pt x="17" y="53"/>
                    </a:lnTo>
                    <a:lnTo>
                      <a:pt x="16" y="39"/>
                    </a:lnTo>
                    <a:lnTo>
                      <a:pt x="13" y="36"/>
                    </a:lnTo>
                    <a:lnTo>
                      <a:pt x="10" y="36"/>
                    </a:lnTo>
                    <a:lnTo>
                      <a:pt x="0" y="28"/>
                    </a:lnTo>
                    <a:lnTo>
                      <a:pt x="0" y="9"/>
                    </a:lnTo>
                    <a:lnTo>
                      <a:pt x="5" y="9"/>
                    </a:lnTo>
                    <a:lnTo>
                      <a:pt x="10" y="5"/>
                    </a:lnTo>
                    <a:lnTo>
                      <a:pt x="13" y="2"/>
                    </a:lnTo>
                    <a:lnTo>
                      <a:pt x="21" y="0"/>
                    </a:lnTo>
                    <a:lnTo>
                      <a:pt x="24" y="4"/>
                    </a:lnTo>
                    <a:lnTo>
                      <a:pt x="30" y="13"/>
                    </a:lnTo>
                    <a:lnTo>
                      <a:pt x="47" y="17"/>
                    </a:lnTo>
                    <a:lnTo>
                      <a:pt x="52" y="22"/>
                    </a:lnTo>
                    <a:lnTo>
                      <a:pt x="60" y="2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6" name="Freeform 115"/>
              <p:cNvSpPr>
                <a:spLocks/>
              </p:cNvSpPr>
              <p:nvPr/>
            </p:nvSpPr>
            <p:spPr bwMode="auto">
              <a:xfrm>
                <a:off x="2313" y="3914"/>
                <a:ext cx="48" cy="70"/>
              </a:xfrm>
              <a:custGeom>
                <a:avLst/>
                <a:gdLst>
                  <a:gd name="T0" fmla="*/ 28 w 96"/>
                  <a:gd name="T1" fmla="*/ 60 h 139"/>
                  <a:gd name="T2" fmla="*/ 31 w 96"/>
                  <a:gd name="T3" fmla="*/ 59 h 139"/>
                  <a:gd name="T4" fmla="*/ 35 w 96"/>
                  <a:gd name="T5" fmla="*/ 55 h 139"/>
                  <a:gd name="T6" fmla="*/ 34 w 96"/>
                  <a:gd name="T7" fmla="*/ 53 h 139"/>
                  <a:gd name="T8" fmla="*/ 36 w 96"/>
                  <a:gd name="T9" fmla="*/ 48 h 139"/>
                  <a:gd name="T10" fmla="*/ 39 w 96"/>
                  <a:gd name="T11" fmla="*/ 47 h 139"/>
                  <a:gd name="T12" fmla="*/ 38 w 96"/>
                  <a:gd name="T13" fmla="*/ 43 h 139"/>
                  <a:gd name="T14" fmla="*/ 48 w 96"/>
                  <a:gd name="T15" fmla="*/ 35 h 139"/>
                  <a:gd name="T16" fmla="*/ 46 w 96"/>
                  <a:gd name="T17" fmla="*/ 32 h 139"/>
                  <a:gd name="T18" fmla="*/ 45 w 96"/>
                  <a:gd name="T19" fmla="*/ 24 h 139"/>
                  <a:gd name="T20" fmla="*/ 42 w 96"/>
                  <a:gd name="T21" fmla="*/ 24 h 139"/>
                  <a:gd name="T22" fmla="*/ 39 w 96"/>
                  <a:gd name="T23" fmla="*/ 19 h 139"/>
                  <a:gd name="T24" fmla="*/ 39 w 96"/>
                  <a:gd name="T25" fmla="*/ 12 h 139"/>
                  <a:gd name="T26" fmla="*/ 37 w 96"/>
                  <a:gd name="T27" fmla="*/ 10 h 139"/>
                  <a:gd name="T28" fmla="*/ 36 w 96"/>
                  <a:gd name="T29" fmla="*/ 10 h 139"/>
                  <a:gd name="T30" fmla="*/ 30 w 96"/>
                  <a:gd name="T31" fmla="*/ 6 h 139"/>
                  <a:gd name="T32" fmla="*/ 29 w 96"/>
                  <a:gd name="T33" fmla="*/ 9 h 139"/>
                  <a:gd name="T34" fmla="*/ 28 w 96"/>
                  <a:gd name="T35" fmla="*/ 6 h 139"/>
                  <a:gd name="T36" fmla="*/ 26 w 96"/>
                  <a:gd name="T37" fmla="*/ 3 h 139"/>
                  <a:gd name="T38" fmla="*/ 24 w 96"/>
                  <a:gd name="T39" fmla="*/ 1 h 139"/>
                  <a:gd name="T40" fmla="*/ 18 w 96"/>
                  <a:gd name="T41" fmla="*/ 1 h 139"/>
                  <a:gd name="T42" fmla="*/ 14 w 96"/>
                  <a:gd name="T43" fmla="*/ 1 h 139"/>
                  <a:gd name="T44" fmla="*/ 10 w 96"/>
                  <a:gd name="T45" fmla="*/ 0 h 139"/>
                  <a:gd name="T46" fmla="*/ 6 w 96"/>
                  <a:gd name="T47" fmla="*/ 3 h 139"/>
                  <a:gd name="T48" fmla="*/ 6 w 96"/>
                  <a:gd name="T49" fmla="*/ 5 h 139"/>
                  <a:gd name="T50" fmla="*/ 11 w 96"/>
                  <a:gd name="T51" fmla="*/ 10 h 139"/>
                  <a:gd name="T52" fmla="*/ 11 w 96"/>
                  <a:gd name="T53" fmla="*/ 17 h 139"/>
                  <a:gd name="T54" fmla="*/ 15 w 96"/>
                  <a:gd name="T55" fmla="*/ 26 h 139"/>
                  <a:gd name="T56" fmla="*/ 6 w 96"/>
                  <a:gd name="T57" fmla="*/ 31 h 139"/>
                  <a:gd name="T58" fmla="*/ 6 w 96"/>
                  <a:gd name="T59" fmla="*/ 36 h 139"/>
                  <a:gd name="T60" fmla="*/ 6 w 96"/>
                  <a:gd name="T61" fmla="*/ 38 h 139"/>
                  <a:gd name="T62" fmla="*/ 0 w 96"/>
                  <a:gd name="T63" fmla="*/ 43 h 139"/>
                  <a:gd name="T64" fmla="*/ 2 w 96"/>
                  <a:gd name="T65" fmla="*/ 53 h 139"/>
                  <a:gd name="T66" fmla="*/ 0 w 96"/>
                  <a:gd name="T67" fmla="*/ 59 h 139"/>
                  <a:gd name="T68" fmla="*/ 0 w 96"/>
                  <a:gd name="T69" fmla="*/ 64 h 139"/>
                  <a:gd name="T70" fmla="*/ 1 w 96"/>
                  <a:gd name="T71" fmla="*/ 69 h 139"/>
                  <a:gd name="T72" fmla="*/ 3 w 96"/>
                  <a:gd name="T73" fmla="*/ 70 h 139"/>
                  <a:gd name="T74" fmla="*/ 8 w 96"/>
                  <a:gd name="T75" fmla="*/ 68 h 139"/>
                  <a:gd name="T76" fmla="*/ 8 w 96"/>
                  <a:gd name="T77" fmla="*/ 64 h 139"/>
                  <a:gd name="T78" fmla="*/ 7 w 96"/>
                  <a:gd name="T79" fmla="*/ 57 h 139"/>
                  <a:gd name="T80" fmla="*/ 8 w 96"/>
                  <a:gd name="T81" fmla="*/ 55 h 139"/>
                  <a:gd name="T82" fmla="*/ 14 w 96"/>
                  <a:gd name="T83" fmla="*/ 50 h 139"/>
                  <a:gd name="T84" fmla="*/ 14 w 96"/>
                  <a:gd name="T85" fmla="*/ 54 h 139"/>
                  <a:gd name="T86" fmla="*/ 14 w 96"/>
                  <a:gd name="T87" fmla="*/ 59 h 139"/>
                  <a:gd name="T88" fmla="*/ 20 w 96"/>
                  <a:gd name="T89" fmla="*/ 57 h 139"/>
                  <a:gd name="T90" fmla="*/ 28 w 96"/>
                  <a:gd name="T91" fmla="*/ 60 h 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139"/>
                  <a:gd name="T140" fmla="*/ 96 w 96"/>
                  <a:gd name="T141" fmla="*/ 139 h 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139">
                    <a:moveTo>
                      <a:pt x="56" y="119"/>
                    </a:moveTo>
                    <a:lnTo>
                      <a:pt x="62" y="118"/>
                    </a:lnTo>
                    <a:lnTo>
                      <a:pt x="70" y="109"/>
                    </a:lnTo>
                    <a:lnTo>
                      <a:pt x="68" y="105"/>
                    </a:lnTo>
                    <a:lnTo>
                      <a:pt x="71" y="96"/>
                    </a:lnTo>
                    <a:lnTo>
                      <a:pt x="77" y="93"/>
                    </a:lnTo>
                    <a:lnTo>
                      <a:pt x="76" y="86"/>
                    </a:lnTo>
                    <a:lnTo>
                      <a:pt x="96" y="70"/>
                    </a:lnTo>
                    <a:lnTo>
                      <a:pt x="91" y="64"/>
                    </a:lnTo>
                    <a:lnTo>
                      <a:pt x="89" y="48"/>
                    </a:lnTo>
                    <a:lnTo>
                      <a:pt x="83" y="47"/>
                    </a:lnTo>
                    <a:lnTo>
                      <a:pt x="78" y="37"/>
                    </a:lnTo>
                    <a:lnTo>
                      <a:pt x="77" y="23"/>
                    </a:lnTo>
                    <a:lnTo>
                      <a:pt x="74" y="20"/>
                    </a:lnTo>
                    <a:lnTo>
                      <a:pt x="71" y="20"/>
                    </a:lnTo>
                    <a:lnTo>
                      <a:pt x="61" y="12"/>
                    </a:lnTo>
                    <a:lnTo>
                      <a:pt x="59" y="18"/>
                    </a:lnTo>
                    <a:lnTo>
                      <a:pt x="56" y="12"/>
                    </a:lnTo>
                    <a:lnTo>
                      <a:pt x="53" y="5"/>
                    </a:lnTo>
                    <a:lnTo>
                      <a:pt x="47" y="1"/>
                    </a:lnTo>
                    <a:lnTo>
                      <a:pt x="35" y="1"/>
                    </a:lnTo>
                    <a:lnTo>
                      <a:pt x="28" y="2"/>
                    </a:lnTo>
                    <a:lnTo>
                      <a:pt x="20" y="0"/>
                    </a:lnTo>
                    <a:lnTo>
                      <a:pt x="12" y="6"/>
                    </a:lnTo>
                    <a:lnTo>
                      <a:pt x="12" y="9"/>
                    </a:lnTo>
                    <a:lnTo>
                      <a:pt x="22" y="19"/>
                    </a:lnTo>
                    <a:lnTo>
                      <a:pt x="22" y="33"/>
                    </a:lnTo>
                    <a:lnTo>
                      <a:pt x="30" y="51"/>
                    </a:lnTo>
                    <a:lnTo>
                      <a:pt x="12" y="61"/>
                    </a:lnTo>
                    <a:lnTo>
                      <a:pt x="13" y="71"/>
                    </a:lnTo>
                    <a:lnTo>
                      <a:pt x="12" y="75"/>
                    </a:lnTo>
                    <a:lnTo>
                      <a:pt x="0" y="86"/>
                    </a:lnTo>
                    <a:lnTo>
                      <a:pt x="4" y="105"/>
                    </a:lnTo>
                    <a:lnTo>
                      <a:pt x="0" y="118"/>
                    </a:lnTo>
                    <a:lnTo>
                      <a:pt x="0" y="128"/>
                    </a:lnTo>
                    <a:lnTo>
                      <a:pt x="1" y="138"/>
                    </a:lnTo>
                    <a:lnTo>
                      <a:pt x="6" y="139"/>
                    </a:lnTo>
                    <a:lnTo>
                      <a:pt x="16" y="136"/>
                    </a:lnTo>
                    <a:lnTo>
                      <a:pt x="16" y="127"/>
                    </a:lnTo>
                    <a:lnTo>
                      <a:pt x="14" y="114"/>
                    </a:lnTo>
                    <a:lnTo>
                      <a:pt x="16" y="110"/>
                    </a:lnTo>
                    <a:lnTo>
                      <a:pt x="28" y="100"/>
                    </a:lnTo>
                    <a:lnTo>
                      <a:pt x="28" y="107"/>
                    </a:lnTo>
                    <a:lnTo>
                      <a:pt x="29" y="118"/>
                    </a:lnTo>
                    <a:lnTo>
                      <a:pt x="40" y="114"/>
                    </a:lnTo>
                    <a:lnTo>
                      <a:pt x="56" y="1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7" name="Freeform 116"/>
              <p:cNvSpPr>
                <a:spLocks/>
              </p:cNvSpPr>
              <p:nvPr/>
            </p:nvSpPr>
            <p:spPr bwMode="auto">
              <a:xfrm>
                <a:off x="2296" y="3907"/>
                <a:ext cx="32" cy="38"/>
              </a:xfrm>
              <a:custGeom>
                <a:avLst/>
                <a:gdLst>
                  <a:gd name="T0" fmla="*/ 11 w 64"/>
                  <a:gd name="T1" fmla="*/ 17 h 77"/>
                  <a:gd name="T2" fmla="*/ 11 w 64"/>
                  <a:gd name="T3" fmla="*/ 14 h 77"/>
                  <a:gd name="T4" fmla="*/ 10 w 64"/>
                  <a:gd name="T5" fmla="*/ 14 h 77"/>
                  <a:gd name="T6" fmla="*/ 10 w 64"/>
                  <a:gd name="T7" fmla="*/ 11 h 77"/>
                  <a:gd name="T8" fmla="*/ 10 w 64"/>
                  <a:gd name="T9" fmla="*/ 10 h 77"/>
                  <a:gd name="T10" fmla="*/ 8 w 64"/>
                  <a:gd name="T11" fmla="*/ 11 h 77"/>
                  <a:gd name="T12" fmla="*/ 5 w 64"/>
                  <a:gd name="T13" fmla="*/ 12 h 77"/>
                  <a:gd name="T14" fmla="*/ 2 w 64"/>
                  <a:gd name="T15" fmla="*/ 11 h 77"/>
                  <a:gd name="T16" fmla="*/ 2 w 64"/>
                  <a:gd name="T17" fmla="*/ 10 h 77"/>
                  <a:gd name="T18" fmla="*/ 1 w 64"/>
                  <a:gd name="T19" fmla="*/ 8 h 77"/>
                  <a:gd name="T20" fmla="*/ 0 w 64"/>
                  <a:gd name="T21" fmla="*/ 6 h 77"/>
                  <a:gd name="T22" fmla="*/ 1 w 64"/>
                  <a:gd name="T23" fmla="*/ 3 h 77"/>
                  <a:gd name="T24" fmla="*/ 4 w 64"/>
                  <a:gd name="T25" fmla="*/ 1 h 77"/>
                  <a:gd name="T26" fmla="*/ 6 w 64"/>
                  <a:gd name="T27" fmla="*/ 2 h 77"/>
                  <a:gd name="T28" fmla="*/ 9 w 64"/>
                  <a:gd name="T29" fmla="*/ 2 h 77"/>
                  <a:gd name="T30" fmla="*/ 10 w 64"/>
                  <a:gd name="T31" fmla="*/ 0 h 77"/>
                  <a:gd name="T32" fmla="*/ 14 w 64"/>
                  <a:gd name="T33" fmla="*/ 1 h 77"/>
                  <a:gd name="T34" fmla="*/ 18 w 64"/>
                  <a:gd name="T35" fmla="*/ 4 h 77"/>
                  <a:gd name="T36" fmla="*/ 20 w 64"/>
                  <a:gd name="T37" fmla="*/ 8 h 77"/>
                  <a:gd name="T38" fmla="*/ 23 w 64"/>
                  <a:gd name="T39" fmla="*/ 11 h 77"/>
                  <a:gd name="T40" fmla="*/ 23 w 64"/>
                  <a:gd name="T41" fmla="*/ 12 h 77"/>
                  <a:gd name="T42" fmla="*/ 28 w 64"/>
                  <a:gd name="T43" fmla="*/ 17 h 77"/>
                  <a:gd name="T44" fmla="*/ 28 w 64"/>
                  <a:gd name="T45" fmla="*/ 24 h 77"/>
                  <a:gd name="T46" fmla="*/ 32 w 64"/>
                  <a:gd name="T47" fmla="*/ 33 h 77"/>
                  <a:gd name="T48" fmla="*/ 23 w 64"/>
                  <a:gd name="T49" fmla="*/ 38 h 77"/>
                  <a:gd name="T50" fmla="*/ 19 w 64"/>
                  <a:gd name="T51" fmla="*/ 36 h 77"/>
                  <a:gd name="T52" fmla="*/ 20 w 64"/>
                  <a:gd name="T53" fmla="*/ 33 h 77"/>
                  <a:gd name="T54" fmla="*/ 19 w 64"/>
                  <a:gd name="T55" fmla="*/ 30 h 77"/>
                  <a:gd name="T56" fmla="*/ 13 w 64"/>
                  <a:gd name="T57" fmla="*/ 21 h 77"/>
                  <a:gd name="T58" fmla="*/ 11 w 64"/>
                  <a:gd name="T59" fmla="*/ 22 h 77"/>
                  <a:gd name="T60" fmla="*/ 9 w 64"/>
                  <a:gd name="T61" fmla="*/ 22 h 77"/>
                  <a:gd name="T62" fmla="*/ 8 w 64"/>
                  <a:gd name="T63" fmla="*/ 18 h 77"/>
                  <a:gd name="T64" fmla="*/ 8 w 64"/>
                  <a:gd name="T65" fmla="*/ 17 h 77"/>
                  <a:gd name="T66" fmla="*/ 11 w 64"/>
                  <a:gd name="T67" fmla="*/ 17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77"/>
                  <a:gd name="T104" fmla="*/ 64 w 64"/>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77">
                    <a:moveTo>
                      <a:pt x="23" y="35"/>
                    </a:moveTo>
                    <a:lnTo>
                      <a:pt x="23" y="28"/>
                    </a:lnTo>
                    <a:lnTo>
                      <a:pt x="21" y="28"/>
                    </a:lnTo>
                    <a:lnTo>
                      <a:pt x="21" y="22"/>
                    </a:lnTo>
                    <a:lnTo>
                      <a:pt x="20" y="21"/>
                    </a:lnTo>
                    <a:lnTo>
                      <a:pt x="16" y="23"/>
                    </a:lnTo>
                    <a:lnTo>
                      <a:pt x="11" y="25"/>
                    </a:lnTo>
                    <a:lnTo>
                      <a:pt x="5" y="23"/>
                    </a:lnTo>
                    <a:lnTo>
                      <a:pt x="4" y="20"/>
                    </a:lnTo>
                    <a:lnTo>
                      <a:pt x="2" y="16"/>
                    </a:lnTo>
                    <a:lnTo>
                      <a:pt x="0" y="12"/>
                    </a:lnTo>
                    <a:lnTo>
                      <a:pt x="2" y="7"/>
                    </a:lnTo>
                    <a:lnTo>
                      <a:pt x="9" y="3"/>
                    </a:lnTo>
                    <a:lnTo>
                      <a:pt x="12" y="5"/>
                    </a:lnTo>
                    <a:lnTo>
                      <a:pt x="18" y="5"/>
                    </a:lnTo>
                    <a:lnTo>
                      <a:pt x="20" y="0"/>
                    </a:lnTo>
                    <a:lnTo>
                      <a:pt x="28" y="3"/>
                    </a:lnTo>
                    <a:lnTo>
                      <a:pt x="36" y="8"/>
                    </a:lnTo>
                    <a:lnTo>
                      <a:pt x="40" y="16"/>
                    </a:lnTo>
                    <a:lnTo>
                      <a:pt x="46" y="22"/>
                    </a:lnTo>
                    <a:lnTo>
                      <a:pt x="46" y="25"/>
                    </a:lnTo>
                    <a:lnTo>
                      <a:pt x="56" y="35"/>
                    </a:lnTo>
                    <a:lnTo>
                      <a:pt x="56" y="49"/>
                    </a:lnTo>
                    <a:lnTo>
                      <a:pt x="64" y="67"/>
                    </a:lnTo>
                    <a:lnTo>
                      <a:pt x="46" y="77"/>
                    </a:lnTo>
                    <a:lnTo>
                      <a:pt x="39" y="73"/>
                    </a:lnTo>
                    <a:lnTo>
                      <a:pt x="40" y="66"/>
                    </a:lnTo>
                    <a:lnTo>
                      <a:pt x="39" y="61"/>
                    </a:lnTo>
                    <a:lnTo>
                      <a:pt x="27" y="43"/>
                    </a:lnTo>
                    <a:lnTo>
                      <a:pt x="23" y="45"/>
                    </a:lnTo>
                    <a:lnTo>
                      <a:pt x="18" y="44"/>
                    </a:lnTo>
                    <a:lnTo>
                      <a:pt x="16" y="37"/>
                    </a:lnTo>
                    <a:lnTo>
                      <a:pt x="17" y="35"/>
                    </a:lnTo>
                    <a:lnTo>
                      <a:pt x="23" y="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8" name="Freeform 117"/>
              <p:cNvSpPr>
                <a:spLocks/>
              </p:cNvSpPr>
              <p:nvPr/>
            </p:nvSpPr>
            <p:spPr bwMode="auto">
              <a:xfrm>
                <a:off x="2246" y="3894"/>
                <a:ext cx="74" cy="147"/>
              </a:xfrm>
              <a:custGeom>
                <a:avLst/>
                <a:gdLst>
                  <a:gd name="T0" fmla="*/ 0 w 147"/>
                  <a:gd name="T1" fmla="*/ 97 h 293"/>
                  <a:gd name="T2" fmla="*/ 40 w 147"/>
                  <a:gd name="T3" fmla="*/ 117 h 293"/>
                  <a:gd name="T4" fmla="*/ 53 w 147"/>
                  <a:gd name="T5" fmla="*/ 132 h 293"/>
                  <a:gd name="T6" fmla="*/ 59 w 147"/>
                  <a:gd name="T7" fmla="*/ 133 h 293"/>
                  <a:gd name="T8" fmla="*/ 66 w 147"/>
                  <a:gd name="T9" fmla="*/ 136 h 293"/>
                  <a:gd name="T10" fmla="*/ 69 w 147"/>
                  <a:gd name="T11" fmla="*/ 128 h 293"/>
                  <a:gd name="T12" fmla="*/ 67 w 147"/>
                  <a:gd name="T13" fmla="*/ 100 h 293"/>
                  <a:gd name="T14" fmla="*/ 65 w 147"/>
                  <a:gd name="T15" fmla="*/ 94 h 293"/>
                  <a:gd name="T16" fmla="*/ 62 w 147"/>
                  <a:gd name="T17" fmla="*/ 102 h 293"/>
                  <a:gd name="T18" fmla="*/ 58 w 147"/>
                  <a:gd name="T19" fmla="*/ 113 h 293"/>
                  <a:gd name="T20" fmla="*/ 55 w 147"/>
                  <a:gd name="T21" fmla="*/ 110 h 293"/>
                  <a:gd name="T22" fmla="*/ 58 w 147"/>
                  <a:gd name="T23" fmla="*/ 90 h 293"/>
                  <a:gd name="T24" fmla="*/ 55 w 147"/>
                  <a:gd name="T25" fmla="*/ 87 h 293"/>
                  <a:gd name="T26" fmla="*/ 56 w 147"/>
                  <a:gd name="T27" fmla="*/ 82 h 293"/>
                  <a:gd name="T28" fmla="*/ 60 w 147"/>
                  <a:gd name="T29" fmla="*/ 76 h 293"/>
                  <a:gd name="T30" fmla="*/ 62 w 147"/>
                  <a:gd name="T31" fmla="*/ 75 h 293"/>
                  <a:gd name="T32" fmla="*/ 65 w 147"/>
                  <a:gd name="T33" fmla="*/ 72 h 293"/>
                  <a:gd name="T34" fmla="*/ 64 w 147"/>
                  <a:gd name="T35" fmla="*/ 64 h 293"/>
                  <a:gd name="T36" fmla="*/ 61 w 147"/>
                  <a:gd name="T37" fmla="*/ 55 h 293"/>
                  <a:gd name="T38" fmla="*/ 64 w 147"/>
                  <a:gd name="T39" fmla="*/ 55 h 293"/>
                  <a:gd name="T40" fmla="*/ 66 w 147"/>
                  <a:gd name="T41" fmla="*/ 62 h 293"/>
                  <a:gd name="T42" fmla="*/ 73 w 147"/>
                  <a:gd name="T43" fmla="*/ 58 h 293"/>
                  <a:gd name="T44" fmla="*/ 73 w 147"/>
                  <a:gd name="T45" fmla="*/ 51 h 293"/>
                  <a:gd name="T46" fmla="*/ 70 w 147"/>
                  <a:gd name="T47" fmla="*/ 46 h 293"/>
                  <a:gd name="T48" fmla="*/ 64 w 147"/>
                  <a:gd name="T49" fmla="*/ 34 h 293"/>
                  <a:gd name="T50" fmla="*/ 59 w 147"/>
                  <a:gd name="T51" fmla="*/ 35 h 293"/>
                  <a:gd name="T52" fmla="*/ 59 w 147"/>
                  <a:gd name="T53" fmla="*/ 30 h 293"/>
                  <a:gd name="T54" fmla="*/ 62 w 147"/>
                  <a:gd name="T55" fmla="*/ 27 h 293"/>
                  <a:gd name="T56" fmla="*/ 61 w 147"/>
                  <a:gd name="T57" fmla="*/ 24 h 293"/>
                  <a:gd name="T58" fmla="*/ 58 w 147"/>
                  <a:gd name="T59" fmla="*/ 24 h 293"/>
                  <a:gd name="T60" fmla="*/ 53 w 147"/>
                  <a:gd name="T61" fmla="*/ 24 h 293"/>
                  <a:gd name="T62" fmla="*/ 56 w 147"/>
                  <a:gd name="T63" fmla="*/ 39 h 293"/>
                  <a:gd name="T64" fmla="*/ 53 w 147"/>
                  <a:gd name="T65" fmla="*/ 40 h 293"/>
                  <a:gd name="T66" fmla="*/ 49 w 147"/>
                  <a:gd name="T67" fmla="*/ 30 h 293"/>
                  <a:gd name="T68" fmla="*/ 45 w 147"/>
                  <a:gd name="T69" fmla="*/ 21 h 293"/>
                  <a:gd name="T70" fmla="*/ 28 w 147"/>
                  <a:gd name="T71" fmla="*/ 13 h 293"/>
                  <a:gd name="T72" fmla="*/ 21 w 147"/>
                  <a:gd name="T73" fmla="*/ 6 h 293"/>
                  <a:gd name="T74" fmla="*/ 15 w 147"/>
                  <a:gd name="T75" fmla="*/ 3 h 293"/>
                  <a:gd name="T76" fmla="*/ 11 w 147"/>
                  <a:gd name="T77" fmla="*/ 1 h 293"/>
                  <a:gd name="T78" fmla="*/ 13 w 147"/>
                  <a:gd name="T79" fmla="*/ 6 h 293"/>
                  <a:gd name="T80" fmla="*/ 14 w 147"/>
                  <a:gd name="T81" fmla="*/ 17 h 293"/>
                  <a:gd name="T82" fmla="*/ 20 w 147"/>
                  <a:gd name="T83" fmla="*/ 30 h 293"/>
                  <a:gd name="T84" fmla="*/ 40 w 147"/>
                  <a:gd name="T85" fmla="*/ 34 h 293"/>
                  <a:gd name="T86" fmla="*/ 35 w 147"/>
                  <a:gd name="T87" fmla="*/ 56 h 293"/>
                  <a:gd name="T88" fmla="*/ 34 w 147"/>
                  <a:gd name="T89" fmla="*/ 69 h 293"/>
                  <a:gd name="T90" fmla="*/ 21 w 147"/>
                  <a:gd name="T91" fmla="*/ 71 h 293"/>
                  <a:gd name="T92" fmla="*/ 2 w 147"/>
                  <a:gd name="T93" fmla="*/ 66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93"/>
                  <a:gd name="T143" fmla="*/ 147 w 147"/>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93">
                    <a:moveTo>
                      <a:pt x="3" y="132"/>
                    </a:moveTo>
                    <a:lnTo>
                      <a:pt x="0" y="194"/>
                    </a:lnTo>
                    <a:lnTo>
                      <a:pt x="26" y="235"/>
                    </a:lnTo>
                    <a:lnTo>
                      <a:pt x="79" y="234"/>
                    </a:lnTo>
                    <a:lnTo>
                      <a:pt x="81" y="251"/>
                    </a:lnTo>
                    <a:lnTo>
                      <a:pt x="106" y="264"/>
                    </a:lnTo>
                    <a:lnTo>
                      <a:pt x="114" y="293"/>
                    </a:lnTo>
                    <a:lnTo>
                      <a:pt x="118" y="266"/>
                    </a:lnTo>
                    <a:lnTo>
                      <a:pt x="126" y="268"/>
                    </a:lnTo>
                    <a:lnTo>
                      <a:pt x="132" y="271"/>
                    </a:lnTo>
                    <a:lnTo>
                      <a:pt x="135" y="268"/>
                    </a:lnTo>
                    <a:lnTo>
                      <a:pt x="138" y="255"/>
                    </a:lnTo>
                    <a:lnTo>
                      <a:pt x="136" y="233"/>
                    </a:lnTo>
                    <a:lnTo>
                      <a:pt x="134" y="200"/>
                    </a:lnTo>
                    <a:lnTo>
                      <a:pt x="133" y="191"/>
                    </a:lnTo>
                    <a:lnTo>
                      <a:pt x="129" y="187"/>
                    </a:lnTo>
                    <a:lnTo>
                      <a:pt x="123" y="191"/>
                    </a:lnTo>
                    <a:lnTo>
                      <a:pt x="123" y="203"/>
                    </a:lnTo>
                    <a:lnTo>
                      <a:pt x="121" y="212"/>
                    </a:lnTo>
                    <a:lnTo>
                      <a:pt x="116" y="225"/>
                    </a:lnTo>
                    <a:lnTo>
                      <a:pt x="112" y="228"/>
                    </a:lnTo>
                    <a:lnTo>
                      <a:pt x="110" y="219"/>
                    </a:lnTo>
                    <a:lnTo>
                      <a:pt x="110" y="191"/>
                    </a:lnTo>
                    <a:lnTo>
                      <a:pt x="115" y="179"/>
                    </a:lnTo>
                    <a:lnTo>
                      <a:pt x="115" y="175"/>
                    </a:lnTo>
                    <a:lnTo>
                      <a:pt x="110" y="173"/>
                    </a:lnTo>
                    <a:lnTo>
                      <a:pt x="110" y="166"/>
                    </a:lnTo>
                    <a:lnTo>
                      <a:pt x="112" y="164"/>
                    </a:lnTo>
                    <a:lnTo>
                      <a:pt x="122" y="156"/>
                    </a:lnTo>
                    <a:lnTo>
                      <a:pt x="120" y="152"/>
                    </a:lnTo>
                    <a:lnTo>
                      <a:pt x="122" y="148"/>
                    </a:lnTo>
                    <a:lnTo>
                      <a:pt x="124" y="150"/>
                    </a:lnTo>
                    <a:lnTo>
                      <a:pt x="128" y="148"/>
                    </a:lnTo>
                    <a:lnTo>
                      <a:pt x="130" y="144"/>
                    </a:lnTo>
                    <a:lnTo>
                      <a:pt x="130" y="138"/>
                    </a:lnTo>
                    <a:lnTo>
                      <a:pt x="128" y="127"/>
                    </a:lnTo>
                    <a:lnTo>
                      <a:pt x="122" y="116"/>
                    </a:lnTo>
                    <a:lnTo>
                      <a:pt x="122" y="110"/>
                    </a:lnTo>
                    <a:lnTo>
                      <a:pt x="124" y="107"/>
                    </a:lnTo>
                    <a:lnTo>
                      <a:pt x="127" y="110"/>
                    </a:lnTo>
                    <a:lnTo>
                      <a:pt x="129" y="115"/>
                    </a:lnTo>
                    <a:lnTo>
                      <a:pt x="132" y="123"/>
                    </a:lnTo>
                    <a:lnTo>
                      <a:pt x="134" y="127"/>
                    </a:lnTo>
                    <a:lnTo>
                      <a:pt x="146" y="116"/>
                    </a:lnTo>
                    <a:lnTo>
                      <a:pt x="147" y="112"/>
                    </a:lnTo>
                    <a:lnTo>
                      <a:pt x="146" y="102"/>
                    </a:lnTo>
                    <a:lnTo>
                      <a:pt x="139" y="98"/>
                    </a:lnTo>
                    <a:lnTo>
                      <a:pt x="140" y="91"/>
                    </a:lnTo>
                    <a:lnTo>
                      <a:pt x="139" y="86"/>
                    </a:lnTo>
                    <a:lnTo>
                      <a:pt x="127" y="68"/>
                    </a:lnTo>
                    <a:lnTo>
                      <a:pt x="123" y="70"/>
                    </a:lnTo>
                    <a:lnTo>
                      <a:pt x="118" y="69"/>
                    </a:lnTo>
                    <a:lnTo>
                      <a:pt x="116" y="62"/>
                    </a:lnTo>
                    <a:lnTo>
                      <a:pt x="117" y="60"/>
                    </a:lnTo>
                    <a:lnTo>
                      <a:pt x="123" y="60"/>
                    </a:lnTo>
                    <a:lnTo>
                      <a:pt x="123" y="53"/>
                    </a:lnTo>
                    <a:lnTo>
                      <a:pt x="121" y="53"/>
                    </a:lnTo>
                    <a:lnTo>
                      <a:pt x="121" y="47"/>
                    </a:lnTo>
                    <a:lnTo>
                      <a:pt x="120" y="46"/>
                    </a:lnTo>
                    <a:lnTo>
                      <a:pt x="116" y="48"/>
                    </a:lnTo>
                    <a:lnTo>
                      <a:pt x="111" y="50"/>
                    </a:lnTo>
                    <a:lnTo>
                      <a:pt x="105" y="48"/>
                    </a:lnTo>
                    <a:lnTo>
                      <a:pt x="108" y="64"/>
                    </a:lnTo>
                    <a:lnTo>
                      <a:pt x="112" y="77"/>
                    </a:lnTo>
                    <a:lnTo>
                      <a:pt x="111" y="82"/>
                    </a:lnTo>
                    <a:lnTo>
                      <a:pt x="106" y="80"/>
                    </a:lnTo>
                    <a:lnTo>
                      <a:pt x="104" y="74"/>
                    </a:lnTo>
                    <a:lnTo>
                      <a:pt x="98" y="60"/>
                    </a:lnTo>
                    <a:lnTo>
                      <a:pt x="93" y="46"/>
                    </a:lnTo>
                    <a:lnTo>
                      <a:pt x="90" y="41"/>
                    </a:lnTo>
                    <a:lnTo>
                      <a:pt x="82" y="41"/>
                    </a:lnTo>
                    <a:lnTo>
                      <a:pt x="55" y="25"/>
                    </a:lnTo>
                    <a:lnTo>
                      <a:pt x="46" y="12"/>
                    </a:lnTo>
                    <a:lnTo>
                      <a:pt x="42" y="12"/>
                    </a:lnTo>
                    <a:lnTo>
                      <a:pt x="33" y="6"/>
                    </a:lnTo>
                    <a:lnTo>
                      <a:pt x="30" y="5"/>
                    </a:lnTo>
                    <a:lnTo>
                      <a:pt x="27" y="0"/>
                    </a:lnTo>
                    <a:lnTo>
                      <a:pt x="21" y="2"/>
                    </a:lnTo>
                    <a:lnTo>
                      <a:pt x="22" y="7"/>
                    </a:lnTo>
                    <a:lnTo>
                      <a:pt x="26" y="12"/>
                    </a:lnTo>
                    <a:lnTo>
                      <a:pt x="26" y="30"/>
                    </a:lnTo>
                    <a:lnTo>
                      <a:pt x="27" y="34"/>
                    </a:lnTo>
                    <a:lnTo>
                      <a:pt x="39" y="55"/>
                    </a:lnTo>
                    <a:lnTo>
                      <a:pt x="40" y="60"/>
                    </a:lnTo>
                    <a:lnTo>
                      <a:pt x="64" y="73"/>
                    </a:lnTo>
                    <a:lnTo>
                      <a:pt x="80" y="68"/>
                    </a:lnTo>
                    <a:lnTo>
                      <a:pt x="90" y="88"/>
                    </a:lnTo>
                    <a:lnTo>
                      <a:pt x="69" y="111"/>
                    </a:lnTo>
                    <a:lnTo>
                      <a:pt x="64" y="127"/>
                    </a:lnTo>
                    <a:lnTo>
                      <a:pt x="67" y="137"/>
                    </a:lnTo>
                    <a:lnTo>
                      <a:pt x="57" y="143"/>
                    </a:lnTo>
                    <a:lnTo>
                      <a:pt x="42" y="142"/>
                    </a:lnTo>
                    <a:lnTo>
                      <a:pt x="10" y="130"/>
                    </a:lnTo>
                    <a:lnTo>
                      <a:pt x="3" y="1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9" name="Freeform 118"/>
              <p:cNvSpPr>
                <a:spLocks/>
              </p:cNvSpPr>
              <p:nvPr/>
            </p:nvSpPr>
            <p:spPr bwMode="auto">
              <a:xfrm>
                <a:off x="2321" y="3961"/>
                <a:ext cx="46" cy="115"/>
              </a:xfrm>
              <a:custGeom>
                <a:avLst/>
                <a:gdLst>
                  <a:gd name="T0" fmla="*/ 4 w 91"/>
                  <a:gd name="T1" fmla="*/ 13 h 230"/>
                  <a:gd name="T2" fmla="*/ 6 w 91"/>
                  <a:gd name="T3" fmla="*/ 13 h 230"/>
                  <a:gd name="T4" fmla="*/ 12 w 91"/>
                  <a:gd name="T5" fmla="*/ 11 h 230"/>
                  <a:gd name="T6" fmla="*/ 20 w 91"/>
                  <a:gd name="T7" fmla="*/ 13 h 230"/>
                  <a:gd name="T8" fmla="*/ 23 w 91"/>
                  <a:gd name="T9" fmla="*/ 13 h 230"/>
                  <a:gd name="T10" fmla="*/ 27 w 91"/>
                  <a:gd name="T11" fmla="*/ 8 h 230"/>
                  <a:gd name="T12" fmla="*/ 26 w 91"/>
                  <a:gd name="T13" fmla="*/ 6 h 230"/>
                  <a:gd name="T14" fmla="*/ 27 w 91"/>
                  <a:gd name="T15" fmla="*/ 2 h 230"/>
                  <a:gd name="T16" fmla="*/ 30 w 91"/>
                  <a:gd name="T17" fmla="*/ 0 h 230"/>
                  <a:gd name="T18" fmla="*/ 31 w 91"/>
                  <a:gd name="T19" fmla="*/ 2 h 230"/>
                  <a:gd name="T20" fmla="*/ 33 w 91"/>
                  <a:gd name="T21" fmla="*/ 4 h 230"/>
                  <a:gd name="T22" fmla="*/ 35 w 91"/>
                  <a:gd name="T23" fmla="*/ 3 h 230"/>
                  <a:gd name="T24" fmla="*/ 39 w 91"/>
                  <a:gd name="T25" fmla="*/ 4 h 230"/>
                  <a:gd name="T26" fmla="*/ 39 w 91"/>
                  <a:gd name="T27" fmla="*/ 8 h 230"/>
                  <a:gd name="T28" fmla="*/ 40 w 91"/>
                  <a:gd name="T29" fmla="*/ 9 h 230"/>
                  <a:gd name="T30" fmla="*/ 40 w 91"/>
                  <a:gd name="T31" fmla="*/ 12 h 230"/>
                  <a:gd name="T32" fmla="*/ 38 w 91"/>
                  <a:gd name="T33" fmla="*/ 15 h 230"/>
                  <a:gd name="T34" fmla="*/ 36 w 91"/>
                  <a:gd name="T35" fmla="*/ 18 h 230"/>
                  <a:gd name="T36" fmla="*/ 37 w 91"/>
                  <a:gd name="T37" fmla="*/ 23 h 230"/>
                  <a:gd name="T38" fmla="*/ 38 w 91"/>
                  <a:gd name="T39" fmla="*/ 26 h 230"/>
                  <a:gd name="T40" fmla="*/ 43 w 91"/>
                  <a:gd name="T41" fmla="*/ 28 h 230"/>
                  <a:gd name="T42" fmla="*/ 45 w 91"/>
                  <a:gd name="T43" fmla="*/ 29 h 230"/>
                  <a:gd name="T44" fmla="*/ 44 w 91"/>
                  <a:gd name="T45" fmla="*/ 31 h 230"/>
                  <a:gd name="T46" fmla="*/ 46 w 91"/>
                  <a:gd name="T47" fmla="*/ 41 h 230"/>
                  <a:gd name="T48" fmla="*/ 46 w 91"/>
                  <a:gd name="T49" fmla="*/ 44 h 230"/>
                  <a:gd name="T50" fmla="*/ 45 w 91"/>
                  <a:gd name="T51" fmla="*/ 45 h 230"/>
                  <a:gd name="T52" fmla="*/ 44 w 91"/>
                  <a:gd name="T53" fmla="*/ 45 h 230"/>
                  <a:gd name="T54" fmla="*/ 43 w 91"/>
                  <a:gd name="T55" fmla="*/ 42 h 230"/>
                  <a:gd name="T56" fmla="*/ 42 w 91"/>
                  <a:gd name="T57" fmla="*/ 40 h 230"/>
                  <a:gd name="T58" fmla="*/ 41 w 91"/>
                  <a:gd name="T59" fmla="*/ 44 h 230"/>
                  <a:gd name="T60" fmla="*/ 40 w 91"/>
                  <a:gd name="T61" fmla="*/ 47 h 230"/>
                  <a:gd name="T62" fmla="*/ 38 w 91"/>
                  <a:gd name="T63" fmla="*/ 56 h 230"/>
                  <a:gd name="T64" fmla="*/ 39 w 91"/>
                  <a:gd name="T65" fmla="*/ 67 h 230"/>
                  <a:gd name="T66" fmla="*/ 38 w 91"/>
                  <a:gd name="T67" fmla="*/ 75 h 230"/>
                  <a:gd name="T68" fmla="*/ 34 w 91"/>
                  <a:gd name="T69" fmla="*/ 78 h 230"/>
                  <a:gd name="T70" fmla="*/ 30 w 91"/>
                  <a:gd name="T71" fmla="*/ 83 h 230"/>
                  <a:gd name="T72" fmla="*/ 28 w 91"/>
                  <a:gd name="T73" fmla="*/ 91 h 230"/>
                  <a:gd name="T74" fmla="*/ 25 w 91"/>
                  <a:gd name="T75" fmla="*/ 94 h 230"/>
                  <a:gd name="T76" fmla="*/ 21 w 91"/>
                  <a:gd name="T77" fmla="*/ 111 h 230"/>
                  <a:gd name="T78" fmla="*/ 10 w 91"/>
                  <a:gd name="T79" fmla="*/ 115 h 230"/>
                  <a:gd name="T80" fmla="*/ 10 w 91"/>
                  <a:gd name="T81" fmla="*/ 111 h 230"/>
                  <a:gd name="T82" fmla="*/ 13 w 91"/>
                  <a:gd name="T83" fmla="*/ 107 h 230"/>
                  <a:gd name="T84" fmla="*/ 16 w 91"/>
                  <a:gd name="T85" fmla="*/ 104 h 230"/>
                  <a:gd name="T86" fmla="*/ 16 w 91"/>
                  <a:gd name="T87" fmla="*/ 98 h 230"/>
                  <a:gd name="T88" fmla="*/ 12 w 91"/>
                  <a:gd name="T89" fmla="*/ 89 h 230"/>
                  <a:gd name="T90" fmla="*/ 8 w 91"/>
                  <a:gd name="T91" fmla="*/ 80 h 230"/>
                  <a:gd name="T92" fmla="*/ 4 w 91"/>
                  <a:gd name="T93" fmla="*/ 76 h 230"/>
                  <a:gd name="T94" fmla="*/ 3 w 91"/>
                  <a:gd name="T95" fmla="*/ 73 h 230"/>
                  <a:gd name="T96" fmla="*/ 4 w 91"/>
                  <a:gd name="T97" fmla="*/ 70 h 230"/>
                  <a:gd name="T98" fmla="*/ 4 w 91"/>
                  <a:gd name="T99" fmla="*/ 57 h 230"/>
                  <a:gd name="T100" fmla="*/ 2 w 91"/>
                  <a:gd name="T101" fmla="*/ 54 h 230"/>
                  <a:gd name="T102" fmla="*/ 3 w 91"/>
                  <a:gd name="T103" fmla="*/ 52 h 230"/>
                  <a:gd name="T104" fmla="*/ 4 w 91"/>
                  <a:gd name="T105" fmla="*/ 48 h 230"/>
                  <a:gd name="T106" fmla="*/ 2 w 91"/>
                  <a:gd name="T107" fmla="*/ 38 h 230"/>
                  <a:gd name="T108" fmla="*/ 0 w 91"/>
                  <a:gd name="T109" fmla="*/ 32 h 230"/>
                  <a:gd name="T110" fmla="*/ 0 w 91"/>
                  <a:gd name="T111" fmla="*/ 29 h 230"/>
                  <a:gd name="T112" fmla="*/ 2 w 91"/>
                  <a:gd name="T113" fmla="*/ 24 h 230"/>
                  <a:gd name="T114" fmla="*/ 4 w 91"/>
                  <a:gd name="T115" fmla="*/ 22 h 230"/>
                  <a:gd name="T116" fmla="*/ 3 w 91"/>
                  <a:gd name="T117" fmla="*/ 18 h 230"/>
                  <a:gd name="T118" fmla="*/ 4 w 91"/>
                  <a:gd name="T119" fmla="*/ 13 h 2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
                  <a:gd name="T181" fmla="*/ 0 h 230"/>
                  <a:gd name="T182" fmla="*/ 91 w 91"/>
                  <a:gd name="T183" fmla="*/ 230 h 2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 h="230">
                    <a:moveTo>
                      <a:pt x="8" y="26"/>
                    </a:moveTo>
                    <a:lnTo>
                      <a:pt x="12" y="25"/>
                    </a:lnTo>
                    <a:lnTo>
                      <a:pt x="23" y="21"/>
                    </a:lnTo>
                    <a:lnTo>
                      <a:pt x="39" y="26"/>
                    </a:lnTo>
                    <a:lnTo>
                      <a:pt x="45" y="25"/>
                    </a:lnTo>
                    <a:lnTo>
                      <a:pt x="53" y="16"/>
                    </a:lnTo>
                    <a:lnTo>
                      <a:pt x="51" y="12"/>
                    </a:lnTo>
                    <a:lnTo>
                      <a:pt x="54" y="3"/>
                    </a:lnTo>
                    <a:lnTo>
                      <a:pt x="60" y="0"/>
                    </a:lnTo>
                    <a:lnTo>
                      <a:pt x="62" y="4"/>
                    </a:lnTo>
                    <a:lnTo>
                      <a:pt x="66" y="8"/>
                    </a:lnTo>
                    <a:lnTo>
                      <a:pt x="69" y="5"/>
                    </a:lnTo>
                    <a:lnTo>
                      <a:pt x="77" y="7"/>
                    </a:lnTo>
                    <a:lnTo>
                      <a:pt x="78" y="16"/>
                    </a:lnTo>
                    <a:lnTo>
                      <a:pt x="80" y="17"/>
                    </a:lnTo>
                    <a:lnTo>
                      <a:pt x="80" y="23"/>
                    </a:lnTo>
                    <a:lnTo>
                      <a:pt x="75" y="31"/>
                    </a:lnTo>
                    <a:lnTo>
                      <a:pt x="72" y="36"/>
                    </a:lnTo>
                    <a:lnTo>
                      <a:pt x="73" y="45"/>
                    </a:lnTo>
                    <a:lnTo>
                      <a:pt x="75" y="52"/>
                    </a:lnTo>
                    <a:lnTo>
                      <a:pt x="86" y="55"/>
                    </a:lnTo>
                    <a:lnTo>
                      <a:pt x="89" y="59"/>
                    </a:lnTo>
                    <a:lnTo>
                      <a:pt x="87" y="63"/>
                    </a:lnTo>
                    <a:lnTo>
                      <a:pt x="91" y="81"/>
                    </a:lnTo>
                    <a:lnTo>
                      <a:pt x="91" y="87"/>
                    </a:lnTo>
                    <a:lnTo>
                      <a:pt x="90" y="90"/>
                    </a:lnTo>
                    <a:lnTo>
                      <a:pt x="87" y="90"/>
                    </a:lnTo>
                    <a:lnTo>
                      <a:pt x="86" y="84"/>
                    </a:lnTo>
                    <a:lnTo>
                      <a:pt x="84" y="80"/>
                    </a:lnTo>
                    <a:lnTo>
                      <a:pt x="81" y="87"/>
                    </a:lnTo>
                    <a:lnTo>
                      <a:pt x="80" y="94"/>
                    </a:lnTo>
                    <a:lnTo>
                      <a:pt x="75" y="112"/>
                    </a:lnTo>
                    <a:lnTo>
                      <a:pt x="78" y="134"/>
                    </a:lnTo>
                    <a:lnTo>
                      <a:pt x="75" y="150"/>
                    </a:lnTo>
                    <a:lnTo>
                      <a:pt x="67" y="155"/>
                    </a:lnTo>
                    <a:lnTo>
                      <a:pt x="60" y="166"/>
                    </a:lnTo>
                    <a:lnTo>
                      <a:pt x="55" y="182"/>
                    </a:lnTo>
                    <a:lnTo>
                      <a:pt x="50" y="187"/>
                    </a:lnTo>
                    <a:lnTo>
                      <a:pt x="42" y="222"/>
                    </a:lnTo>
                    <a:lnTo>
                      <a:pt x="20" y="230"/>
                    </a:lnTo>
                    <a:lnTo>
                      <a:pt x="20" y="222"/>
                    </a:lnTo>
                    <a:lnTo>
                      <a:pt x="26" y="214"/>
                    </a:lnTo>
                    <a:lnTo>
                      <a:pt x="31" y="207"/>
                    </a:lnTo>
                    <a:lnTo>
                      <a:pt x="32" y="195"/>
                    </a:lnTo>
                    <a:lnTo>
                      <a:pt x="24" y="177"/>
                    </a:lnTo>
                    <a:lnTo>
                      <a:pt x="15" y="160"/>
                    </a:lnTo>
                    <a:lnTo>
                      <a:pt x="8" y="151"/>
                    </a:lnTo>
                    <a:lnTo>
                      <a:pt x="6" y="145"/>
                    </a:lnTo>
                    <a:lnTo>
                      <a:pt x="7" y="140"/>
                    </a:lnTo>
                    <a:lnTo>
                      <a:pt x="8" y="114"/>
                    </a:lnTo>
                    <a:lnTo>
                      <a:pt x="3" y="108"/>
                    </a:lnTo>
                    <a:lnTo>
                      <a:pt x="5" y="103"/>
                    </a:lnTo>
                    <a:lnTo>
                      <a:pt x="7" y="95"/>
                    </a:lnTo>
                    <a:lnTo>
                      <a:pt x="3" y="75"/>
                    </a:lnTo>
                    <a:lnTo>
                      <a:pt x="0" y="64"/>
                    </a:lnTo>
                    <a:lnTo>
                      <a:pt x="0" y="57"/>
                    </a:lnTo>
                    <a:lnTo>
                      <a:pt x="3" y="48"/>
                    </a:lnTo>
                    <a:lnTo>
                      <a:pt x="7" y="43"/>
                    </a:lnTo>
                    <a:lnTo>
                      <a:pt x="6" y="35"/>
                    </a:lnTo>
                    <a:lnTo>
                      <a:pt x="8" y="2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0" name="Freeform 119"/>
              <p:cNvSpPr>
                <a:spLocks/>
              </p:cNvSpPr>
              <p:nvPr/>
            </p:nvSpPr>
            <p:spPr bwMode="auto">
              <a:xfrm>
                <a:off x="2174" y="3934"/>
                <a:ext cx="92" cy="100"/>
              </a:xfrm>
              <a:custGeom>
                <a:avLst/>
                <a:gdLst>
                  <a:gd name="T0" fmla="*/ 89 w 183"/>
                  <a:gd name="T1" fmla="*/ 100 h 199"/>
                  <a:gd name="T2" fmla="*/ 92 w 183"/>
                  <a:gd name="T3" fmla="*/ 91 h 199"/>
                  <a:gd name="T4" fmla="*/ 85 w 183"/>
                  <a:gd name="T5" fmla="*/ 78 h 199"/>
                  <a:gd name="T6" fmla="*/ 72 w 183"/>
                  <a:gd name="T7" fmla="*/ 57 h 199"/>
                  <a:gd name="T8" fmla="*/ 73 w 183"/>
                  <a:gd name="T9" fmla="*/ 26 h 199"/>
                  <a:gd name="T10" fmla="*/ 65 w 183"/>
                  <a:gd name="T11" fmla="*/ 9 h 199"/>
                  <a:gd name="T12" fmla="*/ 55 w 183"/>
                  <a:gd name="T13" fmla="*/ 9 h 199"/>
                  <a:gd name="T14" fmla="*/ 52 w 183"/>
                  <a:gd name="T15" fmla="*/ 2 h 199"/>
                  <a:gd name="T16" fmla="*/ 10 w 183"/>
                  <a:gd name="T17" fmla="*/ 0 h 199"/>
                  <a:gd name="T18" fmla="*/ 0 w 183"/>
                  <a:gd name="T19" fmla="*/ 20 h 199"/>
                  <a:gd name="T20" fmla="*/ 5 w 183"/>
                  <a:gd name="T21" fmla="*/ 24 h 199"/>
                  <a:gd name="T22" fmla="*/ 2 w 183"/>
                  <a:gd name="T23" fmla="*/ 33 h 199"/>
                  <a:gd name="T24" fmla="*/ 20 w 183"/>
                  <a:gd name="T25" fmla="*/ 55 h 199"/>
                  <a:gd name="T26" fmla="*/ 32 w 183"/>
                  <a:gd name="T27" fmla="*/ 72 h 199"/>
                  <a:gd name="T28" fmla="*/ 48 w 183"/>
                  <a:gd name="T29" fmla="*/ 85 h 199"/>
                  <a:gd name="T30" fmla="*/ 54 w 183"/>
                  <a:gd name="T31" fmla="*/ 82 h 199"/>
                  <a:gd name="T32" fmla="*/ 59 w 183"/>
                  <a:gd name="T33" fmla="*/ 86 h 199"/>
                  <a:gd name="T34" fmla="*/ 66 w 183"/>
                  <a:gd name="T35" fmla="*/ 92 h 199"/>
                  <a:gd name="T36" fmla="*/ 71 w 183"/>
                  <a:gd name="T37" fmla="*/ 90 h 199"/>
                  <a:gd name="T38" fmla="*/ 76 w 183"/>
                  <a:gd name="T39" fmla="*/ 93 h 199"/>
                  <a:gd name="T40" fmla="*/ 81 w 183"/>
                  <a:gd name="T41" fmla="*/ 91 h 199"/>
                  <a:gd name="T42" fmla="*/ 89 w 183"/>
                  <a:gd name="T43" fmla="*/ 10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3"/>
                  <a:gd name="T67" fmla="*/ 0 h 199"/>
                  <a:gd name="T68" fmla="*/ 183 w 183"/>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3" h="199">
                    <a:moveTo>
                      <a:pt x="177" y="199"/>
                    </a:moveTo>
                    <a:lnTo>
                      <a:pt x="183" y="182"/>
                    </a:lnTo>
                    <a:lnTo>
                      <a:pt x="169" y="155"/>
                    </a:lnTo>
                    <a:lnTo>
                      <a:pt x="143" y="114"/>
                    </a:lnTo>
                    <a:lnTo>
                      <a:pt x="146" y="52"/>
                    </a:lnTo>
                    <a:lnTo>
                      <a:pt x="129" y="17"/>
                    </a:lnTo>
                    <a:lnTo>
                      <a:pt x="110" y="17"/>
                    </a:lnTo>
                    <a:lnTo>
                      <a:pt x="103" y="3"/>
                    </a:lnTo>
                    <a:lnTo>
                      <a:pt x="19" y="0"/>
                    </a:lnTo>
                    <a:lnTo>
                      <a:pt x="0" y="40"/>
                    </a:lnTo>
                    <a:lnTo>
                      <a:pt x="9" y="48"/>
                    </a:lnTo>
                    <a:lnTo>
                      <a:pt x="3" y="66"/>
                    </a:lnTo>
                    <a:lnTo>
                      <a:pt x="39" y="109"/>
                    </a:lnTo>
                    <a:lnTo>
                      <a:pt x="63" y="143"/>
                    </a:lnTo>
                    <a:lnTo>
                      <a:pt x="95" y="170"/>
                    </a:lnTo>
                    <a:lnTo>
                      <a:pt x="108" y="163"/>
                    </a:lnTo>
                    <a:lnTo>
                      <a:pt x="117" y="171"/>
                    </a:lnTo>
                    <a:lnTo>
                      <a:pt x="131" y="184"/>
                    </a:lnTo>
                    <a:lnTo>
                      <a:pt x="141" y="180"/>
                    </a:lnTo>
                    <a:lnTo>
                      <a:pt x="152" y="186"/>
                    </a:lnTo>
                    <a:lnTo>
                      <a:pt x="162" y="181"/>
                    </a:lnTo>
                    <a:lnTo>
                      <a:pt x="177" y="19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1" name="Freeform 120"/>
              <p:cNvSpPr>
                <a:spLocks/>
              </p:cNvSpPr>
              <p:nvPr/>
            </p:nvSpPr>
            <p:spPr bwMode="auto">
              <a:xfrm>
                <a:off x="2194" y="4107"/>
                <a:ext cx="28" cy="21"/>
              </a:xfrm>
              <a:custGeom>
                <a:avLst/>
                <a:gdLst>
                  <a:gd name="T0" fmla="*/ 4 w 56"/>
                  <a:gd name="T1" fmla="*/ 0 h 42"/>
                  <a:gd name="T2" fmla="*/ 20 w 56"/>
                  <a:gd name="T3" fmla="*/ 1 h 42"/>
                  <a:gd name="T4" fmla="*/ 28 w 56"/>
                  <a:gd name="T5" fmla="*/ 9 h 42"/>
                  <a:gd name="T6" fmla="*/ 21 w 56"/>
                  <a:gd name="T7" fmla="*/ 21 h 42"/>
                  <a:gd name="T8" fmla="*/ 11 w 56"/>
                  <a:gd name="T9" fmla="*/ 13 h 42"/>
                  <a:gd name="T10" fmla="*/ 0 w 56"/>
                  <a:gd name="T11" fmla="*/ 12 h 42"/>
                  <a:gd name="T12" fmla="*/ 4 w 56"/>
                  <a:gd name="T13" fmla="*/ 0 h 42"/>
                  <a:gd name="T14" fmla="*/ 0 60000 65536"/>
                  <a:gd name="T15" fmla="*/ 0 60000 65536"/>
                  <a:gd name="T16" fmla="*/ 0 60000 65536"/>
                  <a:gd name="T17" fmla="*/ 0 60000 65536"/>
                  <a:gd name="T18" fmla="*/ 0 60000 65536"/>
                  <a:gd name="T19" fmla="*/ 0 60000 65536"/>
                  <a:gd name="T20" fmla="*/ 0 60000 65536"/>
                  <a:gd name="T21" fmla="*/ 0 w 56"/>
                  <a:gd name="T22" fmla="*/ 0 h 42"/>
                  <a:gd name="T23" fmla="*/ 56 w 5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2">
                    <a:moveTo>
                      <a:pt x="8" y="0"/>
                    </a:moveTo>
                    <a:lnTo>
                      <a:pt x="39" y="1"/>
                    </a:lnTo>
                    <a:lnTo>
                      <a:pt x="56" y="18"/>
                    </a:lnTo>
                    <a:lnTo>
                      <a:pt x="41" y="42"/>
                    </a:lnTo>
                    <a:lnTo>
                      <a:pt x="21" y="27"/>
                    </a:lnTo>
                    <a:lnTo>
                      <a:pt x="0" y="25"/>
                    </a:lnTo>
                    <a:lnTo>
                      <a:pt x="8"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2" name="Freeform 121"/>
              <p:cNvSpPr>
                <a:spLocks/>
              </p:cNvSpPr>
              <p:nvPr/>
            </p:nvSpPr>
            <p:spPr bwMode="auto">
              <a:xfrm>
                <a:off x="2389" y="3853"/>
                <a:ext cx="23" cy="16"/>
              </a:xfrm>
              <a:custGeom>
                <a:avLst/>
                <a:gdLst>
                  <a:gd name="T0" fmla="*/ 20 w 46"/>
                  <a:gd name="T1" fmla="*/ 8 h 31"/>
                  <a:gd name="T2" fmla="*/ 18 w 46"/>
                  <a:gd name="T3" fmla="*/ 9 h 31"/>
                  <a:gd name="T4" fmla="*/ 18 w 46"/>
                  <a:gd name="T5" fmla="*/ 10 h 31"/>
                  <a:gd name="T6" fmla="*/ 22 w 46"/>
                  <a:gd name="T7" fmla="*/ 10 h 31"/>
                  <a:gd name="T8" fmla="*/ 23 w 46"/>
                  <a:gd name="T9" fmla="*/ 12 h 31"/>
                  <a:gd name="T10" fmla="*/ 22 w 46"/>
                  <a:gd name="T11" fmla="*/ 14 h 31"/>
                  <a:gd name="T12" fmla="*/ 18 w 46"/>
                  <a:gd name="T13" fmla="*/ 14 h 31"/>
                  <a:gd name="T14" fmla="*/ 9 w 46"/>
                  <a:gd name="T15" fmla="*/ 16 h 31"/>
                  <a:gd name="T16" fmla="*/ 6 w 46"/>
                  <a:gd name="T17" fmla="*/ 14 h 31"/>
                  <a:gd name="T18" fmla="*/ 4 w 46"/>
                  <a:gd name="T19" fmla="*/ 14 h 31"/>
                  <a:gd name="T20" fmla="*/ 0 w 46"/>
                  <a:gd name="T21" fmla="*/ 12 h 31"/>
                  <a:gd name="T22" fmla="*/ 0 w 46"/>
                  <a:gd name="T23" fmla="*/ 9 h 31"/>
                  <a:gd name="T24" fmla="*/ 1 w 46"/>
                  <a:gd name="T25" fmla="*/ 5 h 31"/>
                  <a:gd name="T26" fmla="*/ 1 w 46"/>
                  <a:gd name="T27" fmla="*/ 3 h 31"/>
                  <a:gd name="T28" fmla="*/ 5 w 46"/>
                  <a:gd name="T29" fmla="*/ 3 h 31"/>
                  <a:gd name="T30" fmla="*/ 6 w 46"/>
                  <a:gd name="T31" fmla="*/ 3 h 31"/>
                  <a:gd name="T32" fmla="*/ 9 w 46"/>
                  <a:gd name="T33" fmla="*/ 5 h 31"/>
                  <a:gd name="T34" fmla="*/ 12 w 46"/>
                  <a:gd name="T35" fmla="*/ 1 h 31"/>
                  <a:gd name="T36" fmla="*/ 13 w 46"/>
                  <a:gd name="T37" fmla="*/ 1 h 31"/>
                  <a:gd name="T38" fmla="*/ 17 w 46"/>
                  <a:gd name="T39" fmla="*/ 0 h 31"/>
                  <a:gd name="T40" fmla="*/ 18 w 46"/>
                  <a:gd name="T41" fmla="*/ 3 h 31"/>
                  <a:gd name="T42" fmla="*/ 20 w 46"/>
                  <a:gd name="T43" fmla="*/ 6 h 31"/>
                  <a:gd name="T44" fmla="*/ 20 w 46"/>
                  <a:gd name="T45" fmla="*/ 8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31"/>
                  <a:gd name="T71" fmla="*/ 46 w 46"/>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31">
                    <a:moveTo>
                      <a:pt x="39" y="15"/>
                    </a:moveTo>
                    <a:lnTo>
                      <a:pt x="35" y="18"/>
                    </a:lnTo>
                    <a:lnTo>
                      <a:pt x="36" y="20"/>
                    </a:lnTo>
                    <a:lnTo>
                      <a:pt x="44" y="19"/>
                    </a:lnTo>
                    <a:lnTo>
                      <a:pt x="46" y="23"/>
                    </a:lnTo>
                    <a:lnTo>
                      <a:pt x="44" y="27"/>
                    </a:lnTo>
                    <a:lnTo>
                      <a:pt x="36" y="28"/>
                    </a:lnTo>
                    <a:lnTo>
                      <a:pt x="17" y="31"/>
                    </a:lnTo>
                    <a:lnTo>
                      <a:pt x="12" y="28"/>
                    </a:lnTo>
                    <a:lnTo>
                      <a:pt x="8" y="27"/>
                    </a:lnTo>
                    <a:lnTo>
                      <a:pt x="0" y="24"/>
                    </a:lnTo>
                    <a:lnTo>
                      <a:pt x="0" y="18"/>
                    </a:lnTo>
                    <a:lnTo>
                      <a:pt x="2" y="9"/>
                    </a:lnTo>
                    <a:lnTo>
                      <a:pt x="3" y="5"/>
                    </a:lnTo>
                    <a:lnTo>
                      <a:pt x="10" y="6"/>
                    </a:lnTo>
                    <a:lnTo>
                      <a:pt x="12" y="6"/>
                    </a:lnTo>
                    <a:lnTo>
                      <a:pt x="18" y="9"/>
                    </a:lnTo>
                    <a:lnTo>
                      <a:pt x="23" y="1"/>
                    </a:lnTo>
                    <a:lnTo>
                      <a:pt x="27" y="1"/>
                    </a:lnTo>
                    <a:lnTo>
                      <a:pt x="33" y="0"/>
                    </a:lnTo>
                    <a:lnTo>
                      <a:pt x="35" y="5"/>
                    </a:lnTo>
                    <a:lnTo>
                      <a:pt x="40" y="11"/>
                    </a:lnTo>
                    <a:lnTo>
                      <a:pt x="39" y="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3" name="Freeform 122"/>
              <p:cNvSpPr>
                <a:spLocks/>
              </p:cNvSpPr>
              <p:nvPr/>
            </p:nvSpPr>
            <p:spPr bwMode="auto">
              <a:xfrm>
                <a:off x="2413" y="3848"/>
                <a:ext cx="9" cy="9"/>
              </a:xfrm>
              <a:custGeom>
                <a:avLst/>
                <a:gdLst>
                  <a:gd name="T0" fmla="*/ 1 w 18"/>
                  <a:gd name="T1" fmla="*/ 5 h 18"/>
                  <a:gd name="T2" fmla="*/ 0 w 18"/>
                  <a:gd name="T3" fmla="*/ 7 h 18"/>
                  <a:gd name="T4" fmla="*/ 2 w 18"/>
                  <a:gd name="T5" fmla="*/ 9 h 18"/>
                  <a:gd name="T6" fmla="*/ 5 w 18"/>
                  <a:gd name="T7" fmla="*/ 5 h 18"/>
                  <a:gd name="T8" fmla="*/ 9 w 18"/>
                  <a:gd name="T9" fmla="*/ 5 h 18"/>
                  <a:gd name="T10" fmla="*/ 9 w 18"/>
                  <a:gd name="T11" fmla="*/ 3 h 18"/>
                  <a:gd name="T12" fmla="*/ 6 w 18"/>
                  <a:gd name="T13" fmla="*/ 2 h 18"/>
                  <a:gd name="T14" fmla="*/ 5 w 18"/>
                  <a:gd name="T15" fmla="*/ 0 h 18"/>
                  <a:gd name="T16" fmla="*/ 2 w 18"/>
                  <a:gd name="T17" fmla="*/ 0 h 18"/>
                  <a:gd name="T18" fmla="*/ 1 w 18"/>
                  <a:gd name="T19" fmla="*/ 2 h 18"/>
                  <a:gd name="T20" fmla="*/ 1 w 18"/>
                  <a:gd name="T21" fmla="*/ 5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8"/>
                  <a:gd name="T35" fmla="*/ 18 w 18"/>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8">
                    <a:moveTo>
                      <a:pt x="1" y="9"/>
                    </a:moveTo>
                    <a:lnTo>
                      <a:pt x="0" y="15"/>
                    </a:lnTo>
                    <a:lnTo>
                      <a:pt x="4" y="18"/>
                    </a:lnTo>
                    <a:lnTo>
                      <a:pt x="10" y="11"/>
                    </a:lnTo>
                    <a:lnTo>
                      <a:pt x="18" y="9"/>
                    </a:lnTo>
                    <a:lnTo>
                      <a:pt x="17" y="6"/>
                    </a:lnTo>
                    <a:lnTo>
                      <a:pt x="12" y="4"/>
                    </a:lnTo>
                    <a:lnTo>
                      <a:pt x="9" y="0"/>
                    </a:lnTo>
                    <a:lnTo>
                      <a:pt x="5" y="0"/>
                    </a:lnTo>
                    <a:lnTo>
                      <a:pt x="3" y="4"/>
                    </a:lnTo>
                    <a:lnTo>
                      <a:pt x="1" y="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4" name="Freeform 123"/>
              <p:cNvSpPr>
                <a:spLocks/>
              </p:cNvSpPr>
              <p:nvPr/>
            </p:nvSpPr>
            <p:spPr bwMode="auto">
              <a:xfrm>
                <a:off x="2373" y="3577"/>
                <a:ext cx="163" cy="232"/>
              </a:xfrm>
              <a:custGeom>
                <a:avLst/>
                <a:gdLst>
                  <a:gd name="T0" fmla="*/ 64 w 325"/>
                  <a:gd name="T1" fmla="*/ 232 h 463"/>
                  <a:gd name="T2" fmla="*/ 68 w 325"/>
                  <a:gd name="T3" fmla="*/ 225 h 463"/>
                  <a:gd name="T4" fmla="*/ 67 w 325"/>
                  <a:gd name="T5" fmla="*/ 222 h 463"/>
                  <a:gd name="T6" fmla="*/ 73 w 325"/>
                  <a:gd name="T7" fmla="*/ 220 h 463"/>
                  <a:gd name="T8" fmla="*/ 80 w 325"/>
                  <a:gd name="T9" fmla="*/ 220 h 463"/>
                  <a:gd name="T10" fmla="*/ 84 w 325"/>
                  <a:gd name="T11" fmla="*/ 218 h 463"/>
                  <a:gd name="T12" fmla="*/ 88 w 325"/>
                  <a:gd name="T13" fmla="*/ 220 h 463"/>
                  <a:gd name="T14" fmla="*/ 90 w 325"/>
                  <a:gd name="T15" fmla="*/ 222 h 463"/>
                  <a:gd name="T16" fmla="*/ 94 w 325"/>
                  <a:gd name="T17" fmla="*/ 220 h 463"/>
                  <a:gd name="T18" fmla="*/ 106 w 325"/>
                  <a:gd name="T19" fmla="*/ 207 h 463"/>
                  <a:gd name="T20" fmla="*/ 127 w 325"/>
                  <a:gd name="T21" fmla="*/ 177 h 463"/>
                  <a:gd name="T22" fmla="*/ 163 w 325"/>
                  <a:gd name="T23" fmla="*/ 172 h 463"/>
                  <a:gd name="T24" fmla="*/ 145 w 325"/>
                  <a:gd name="T25" fmla="*/ 150 h 463"/>
                  <a:gd name="T26" fmla="*/ 156 w 325"/>
                  <a:gd name="T27" fmla="*/ 136 h 463"/>
                  <a:gd name="T28" fmla="*/ 151 w 325"/>
                  <a:gd name="T29" fmla="*/ 108 h 463"/>
                  <a:gd name="T30" fmla="*/ 123 w 325"/>
                  <a:gd name="T31" fmla="*/ 73 h 463"/>
                  <a:gd name="T32" fmla="*/ 109 w 325"/>
                  <a:gd name="T33" fmla="*/ 37 h 463"/>
                  <a:gd name="T34" fmla="*/ 97 w 325"/>
                  <a:gd name="T35" fmla="*/ 0 h 463"/>
                  <a:gd name="T36" fmla="*/ 91 w 325"/>
                  <a:gd name="T37" fmla="*/ 30 h 463"/>
                  <a:gd name="T38" fmla="*/ 64 w 325"/>
                  <a:gd name="T39" fmla="*/ 22 h 463"/>
                  <a:gd name="T40" fmla="*/ 57 w 325"/>
                  <a:gd name="T41" fmla="*/ 57 h 463"/>
                  <a:gd name="T42" fmla="*/ 55 w 325"/>
                  <a:gd name="T43" fmla="*/ 76 h 463"/>
                  <a:gd name="T44" fmla="*/ 45 w 325"/>
                  <a:gd name="T45" fmla="*/ 124 h 463"/>
                  <a:gd name="T46" fmla="*/ 7 w 325"/>
                  <a:gd name="T47" fmla="*/ 144 h 463"/>
                  <a:gd name="T48" fmla="*/ 1 w 325"/>
                  <a:gd name="T49" fmla="*/ 177 h 463"/>
                  <a:gd name="T50" fmla="*/ 6 w 325"/>
                  <a:gd name="T51" fmla="*/ 177 h 463"/>
                  <a:gd name="T52" fmla="*/ 6 w 325"/>
                  <a:gd name="T53" fmla="*/ 181 h 463"/>
                  <a:gd name="T54" fmla="*/ 9 w 325"/>
                  <a:gd name="T55" fmla="*/ 188 h 463"/>
                  <a:gd name="T56" fmla="*/ 13 w 325"/>
                  <a:gd name="T57" fmla="*/ 191 h 463"/>
                  <a:gd name="T58" fmla="*/ 15 w 325"/>
                  <a:gd name="T59" fmla="*/ 196 h 463"/>
                  <a:gd name="T60" fmla="*/ 19 w 325"/>
                  <a:gd name="T61" fmla="*/ 195 h 463"/>
                  <a:gd name="T62" fmla="*/ 34 w 325"/>
                  <a:gd name="T63" fmla="*/ 188 h 463"/>
                  <a:gd name="T64" fmla="*/ 40 w 325"/>
                  <a:gd name="T65" fmla="*/ 188 h 463"/>
                  <a:gd name="T66" fmla="*/ 50 w 325"/>
                  <a:gd name="T67" fmla="*/ 198 h 463"/>
                  <a:gd name="T68" fmla="*/ 49 w 325"/>
                  <a:gd name="T69" fmla="*/ 209 h 463"/>
                  <a:gd name="T70" fmla="*/ 52 w 325"/>
                  <a:gd name="T71" fmla="*/ 216 h 463"/>
                  <a:gd name="T72" fmla="*/ 58 w 325"/>
                  <a:gd name="T73" fmla="*/ 223 h 463"/>
                  <a:gd name="T74" fmla="*/ 61 w 325"/>
                  <a:gd name="T75" fmla="*/ 229 h 4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463"/>
                  <a:gd name="T116" fmla="*/ 325 w 325"/>
                  <a:gd name="T117" fmla="*/ 463 h 4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463">
                    <a:moveTo>
                      <a:pt x="122" y="462"/>
                    </a:moveTo>
                    <a:lnTo>
                      <a:pt x="127" y="463"/>
                    </a:lnTo>
                    <a:lnTo>
                      <a:pt x="132" y="459"/>
                    </a:lnTo>
                    <a:lnTo>
                      <a:pt x="136" y="450"/>
                    </a:lnTo>
                    <a:lnTo>
                      <a:pt x="136" y="448"/>
                    </a:lnTo>
                    <a:lnTo>
                      <a:pt x="134" y="444"/>
                    </a:lnTo>
                    <a:lnTo>
                      <a:pt x="137" y="438"/>
                    </a:lnTo>
                    <a:lnTo>
                      <a:pt x="146" y="439"/>
                    </a:lnTo>
                    <a:lnTo>
                      <a:pt x="156" y="436"/>
                    </a:lnTo>
                    <a:lnTo>
                      <a:pt x="160" y="439"/>
                    </a:lnTo>
                    <a:lnTo>
                      <a:pt x="163" y="436"/>
                    </a:lnTo>
                    <a:lnTo>
                      <a:pt x="167" y="436"/>
                    </a:lnTo>
                    <a:lnTo>
                      <a:pt x="170" y="441"/>
                    </a:lnTo>
                    <a:lnTo>
                      <a:pt x="175" y="439"/>
                    </a:lnTo>
                    <a:lnTo>
                      <a:pt x="176" y="440"/>
                    </a:lnTo>
                    <a:lnTo>
                      <a:pt x="179" y="444"/>
                    </a:lnTo>
                    <a:lnTo>
                      <a:pt x="181" y="444"/>
                    </a:lnTo>
                    <a:lnTo>
                      <a:pt x="188" y="439"/>
                    </a:lnTo>
                    <a:lnTo>
                      <a:pt x="194" y="445"/>
                    </a:lnTo>
                    <a:lnTo>
                      <a:pt x="212" y="413"/>
                    </a:lnTo>
                    <a:lnTo>
                      <a:pt x="216" y="376"/>
                    </a:lnTo>
                    <a:lnTo>
                      <a:pt x="254" y="353"/>
                    </a:lnTo>
                    <a:lnTo>
                      <a:pt x="306" y="357"/>
                    </a:lnTo>
                    <a:lnTo>
                      <a:pt x="325" y="343"/>
                    </a:lnTo>
                    <a:lnTo>
                      <a:pt x="322" y="312"/>
                    </a:lnTo>
                    <a:lnTo>
                      <a:pt x="289" y="300"/>
                    </a:lnTo>
                    <a:lnTo>
                      <a:pt x="287" y="271"/>
                    </a:lnTo>
                    <a:lnTo>
                      <a:pt x="311" y="271"/>
                    </a:lnTo>
                    <a:lnTo>
                      <a:pt x="324" y="234"/>
                    </a:lnTo>
                    <a:lnTo>
                      <a:pt x="302" y="215"/>
                    </a:lnTo>
                    <a:lnTo>
                      <a:pt x="270" y="190"/>
                    </a:lnTo>
                    <a:lnTo>
                      <a:pt x="246" y="145"/>
                    </a:lnTo>
                    <a:lnTo>
                      <a:pt x="230" y="84"/>
                    </a:lnTo>
                    <a:lnTo>
                      <a:pt x="217" y="74"/>
                    </a:lnTo>
                    <a:lnTo>
                      <a:pt x="221" y="29"/>
                    </a:lnTo>
                    <a:lnTo>
                      <a:pt x="194" y="0"/>
                    </a:lnTo>
                    <a:lnTo>
                      <a:pt x="192" y="36"/>
                    </a:lnTo>
                    <a:lnTo>
                      <a:pt x="182" y="59"/>
                    </a:lnTo>
                    <a:lnTo>
                      <a:pt x="161" y="53"/>
                    </a:lnTo>
                    <a:lnTo>
                      <a:pt x="127" y="44"/>
                    </a:lnTo>
                    <a:lnTo>
                      <a:pt x="121" y="80"/>
                    </a:lnTo>
                    <a:lnTo>
                      <a:pt x="114" y="113"/>
                    </a:lnTo>
                    <a:lnTo>
                      <a:pt x="89" y="124"/>
                    </a:lnTo>
                    <a:lnTo>
                      <a:pt x="109" y="152"/>
                    </a:lnTo>
                    <a:lnTo>
                      <a:pt x="96" y="157"/>
                    </a:lnTo>
                    <a:lnTo>
                      <a:pt x="90" y="247"/>
                    </a:lnTo>
                    <a:lnTo>
                      <a:pt x="66" y="272"/>
                    </a:lnTo>
                    <a:lnTo>
                      <a:pt x="14" y="288"/>
                    </a:lnTo>
                    <a:lnTo>
                      <a:pt x="0" y="343"/>
                    </a:lnTo>
                    <a:lnTo>
                      <a:pt x="2" y="353"/>
                    </a:lnTo>
                    <a:lnTo>
                      <a:pt x="7" y="357"/>
                    </a:lnTo>
                    <a:lnTo>
                      <a:pt x="12" y="354"/>
                    </a:lnTo>
                    <a:lnTo>
                      <a:pt x="14" y="357"/>
                    </a:lnTo>
                    <a:lnTo>
                      <a:pt x="12" y="362"/>
                    </a:lnTo>
                    <a:lnTo>
                      <a:pt x="11" y="368"/>
                    </a:lnTo>
                    <a:lnTo>
                      <a:pt x="18" y="376"/>
                    </a:lnTo>
                    <a:lnTo>
                      <a:pt x="20" y="381"/>
                    </a:lnTo>
                    <a:lnTo>
                      <a:pt x="25" y="381"/>
                    </a:lnTo>
                    <a:lnTo>
                      <a:pt x="29" y="386"/>
                    </a:lnTo>
                    <a:lnTo>
                      <a:pt x="29" y="391"/>
                    </a:lnTo>
                    <a:lnTo>
                      <a:pt x="34" y="391"/>
                    </a:lnTo>
                    <a:lnTo>
                      <a:pt x="37" y="389"/>
                    </a:lnTo>
                    <a:lnTo>
                      <a:pt x="53" y="390"/>
                    </a:lnTo>
                    <a:lnTo>
                      <a:pt x="67" y="376"/>
                    </a:lnTo>
                    <a:lnTo>
                      <a:pt x="70" y="380"/>
                    </a:lnTo>
                    <a:lnTo>
                      <a:pt x="79" y="376"/>
                    </a:lnTo>
                    <a:lnTo>
                      <a:pt x="88" y="389"/>
                    </a:lnTo>
                    <a:lnTo>
                      <a:pt x="100" y="395"/>
                    </a:lnTo>
                    <a:lnTo>
                      <a:pt x="101" y="399"/>
                    </a:lnTo>
                    <a:lnTo>
                      <a:pt x="98" y="417"/>
                    </a:lnTo>
                    <a:lnTo>
                      <a:pt x="101" y="421"/>
                    </a:lnTo>
                    <a:lnTo>
                      <a:pt x="103" y="432"/>
                    </a:lnTo>
                    <a:lnTo>
                      <a:pt x="112" y="436"/>
                    </a:lnTo>
                    <a:lnTo>
                      <a:pt x="116" y="445"/>
                    </a:lnTo>
                    <a:lnTo>
                      <a:pt x="119" y="456"/>
                    </a:lnTo>
                    <a:lnTo>
                      <a:pt x="122" y="457"/>
                    </a:lnTo>
                    <a:lnTo>
                      <a:pt x="122" y="46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5" name="Freeform 124"/>
              <p:cNvSpPr>
                <a:spLocks/>
              </p:cNvSpPr>
              <p:nvPr/>
            </p:nvSpPr>
            <p:spPr bwMode="auto">
              <a:xfrm>
                <a:off x="2485" y="3771"/>
                <a:ext cx="35" cy="31"/>
              </a:xfrm>
              <a:custGeom>
                <a:avLst/>
                <a:gdLst>
                  <a:gd name="T0" fmla="*/ 35 w 71"/>
                  <a:gd name="T1" fmla="*/ 4 h 61"/>
                  <a:gd name="T2" fmla="*/ 26 w 71"/>
                  <a:gd name="T3" fmla="*/ 0 h 61"/>
                  <a:gd name="T4" fmla="*/ 16 w 71"/>
                  <a:gd name="T5" fmla="*/ 6 h 61"/>
                  <a:gd name="T6" fmla="*/ 9 w 71"/>
                  <a:gd name="T7" fmla="*/ 21 h 61"/>
                  <a:gd name="T8" fmla="*/ 0 w 71"/>
                  <a:gd name="T9" fmla="*/ 28 h 61"/>
                  <a:gd name="T10" fmla="*/ 3 w 71"/>
                  <a:gd name="T11" fmla="*/ 31 h 61"/>
                  <a:gd name="T12" fmla="*/ 17 w 71"/>
                  <a:gd name="T13" fmla="*/ 20 h 61"/>
                  <a:gd name="T14" fmla="*/ 25 w 71"/>
                  <a:gd name="T15" fmla="*/ 21 h 61"/>
                  <a:gd name="T16" fmla="*/ 26 w 71"/>
                  <a:gd name="T17" fmla="*/ 12 h 61"/>
                  <a:gd name="T18" fmla="*/ 35 w 71"/>
                  <a:gd name="T19" fmla="*/ 12 h 61"/>
                  <a:gd name="T20" fmla="*/ 35 w 71"/>
                  <a:gd name="T21" fmla="*/ 4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61"/>
                  <a:gd name="T35" fmla="*/ 71 w 71"/>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61">
                    <a:moveTo>
                      <a:pt x="71" y="7"/>
                    </a:moveTo>
                    <a:lnTo>
                      <a:pt x="52" y="0"/>
                    </a:lnTo>
                    <a:lnTo>
                      <a:pt x="33" y="11"/>
                    </a:lnTo>
                    <a:lnTo>
                      <a:pt x="18" y="41"/>
                    </a:lnTo>
                    <a:lnTo>
                      <a:pt x="0" y="56"/>
                    </a:lnTo>
                    <a:lnTo>
                      <a:pt x="7" y="61"/>
                    </a:lnTo>
                    <a:lnTo>
                      <a:pt x="34" y="39"/>
                    </a:lnTo>
                    <a:lnTo>
                      <a:pt x="51" y="42"/>
                    </a:lnTo>
                    <a:lnTo>
                      <a:pt x="52" y="24"/>
                    </a:lnTo>
                    <a:lnTo>
                      <a:pt x="71" y="23"/>
                    </a:lnTo>
                    <a:lnTo>
                      <a:pt x="71" y="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6" name="Freeform 125"/>
              <p:cNvSpPr>
                <a:spLocks/>
              </p:cNvSpPr>
              <p:nvPr/>
            </p:nvSpPr>
            <p:spPr bwMode="auto">
              <a:xfrm>
                <a:off x="1850" y="3102"/>
                <a:ext cx="139" cy="275"/>
              </a:xfrm>
              <a:custGeom>
                <a:avLst/>
                <a:gdLst>
                  <a:gd name="T0" fmla="*/ 28 w 278"/>
                  <a:gd name="T1" fmla="*/ 89 h 550"/>
                  <a:gd name="T2" fmla="*/ 31 w 278"/>
                  <a:gd name="T3" fmla="*/ 39 h 550"/>
                  <a:gd name="T4" fmla="*/ 45 w 278"/>
                  <a:gd name="T5" fmla="*/ 0 h 550"/>
                  <a:gd name="T6" fmla="*/ 56 w 278"/>
                  <a:gd name="T7" fmla="*/ 32 h 550"/>
                  <a:gd name="T8" fmla="*/ 122 w 278"/>
                  <a:gd name="T9" fmla="*/ 133 h 550"/>
                  <a:gd name="T10" fmla="*/ 126 w 278"/>
                  <a:gd name="T11" fmla="*/ 166 h 550"/>
                  <a:gd name="T12" fmla="*/ 139 w 278"/>
                  <a:gd name="T13" fmla="*/ 190 h 550"/>
                  <a:gd name="T14" fmla="*/ 127 w 278"/>
                  <a:gd name="T15" fmla="*/ 197 h 550"/>
                  <a:gd name="T16" fmla="*/ 125 w 278"/>
                  <a:gd name="T17" fmla="*/ 219 h 550"/>
                  <a:gd name="T18" fmla="*/ 115 w 278"/>
                  <a:gd name="T19" fmla="*/ 253 h 550"/>
                  <a:gd name="T20" fmla="*/ 107 w 278"/>
                  <a:gd name="T21" fmla="*/ 246 h 550"/>
                  <a:gd name="T22" fmla="*/ 90 w 278"/>
                  <a:gd name="T23" fmla="*/ 260 h 550"/>
                  <a:gd name="T24" fmla="*/ 71 w 278"/>
                  <a:gd name="T25" fmla="*/ 262 h 550"/>
                  <a:gd name="T26" fmla="*/ 53 w 278"/>
                  <a:gd name="T27" fmla="*/ 275 h 550"/>
                  <a:gd name="T28" fmla="*/ 27 w 278"/>
                  <a:gd name="T29" fmla="*/ 265 h 550"/>
                  <a:gd name="T30" fmla="*/ 37 w 278"/>
                  <a:gd name="T31" fmla="*/ 252 h 550"/>
                  <a:gd name="T32" fmla="*/ 24 w 278"/>
                  <a:gd name="T33" fmla="*/ 243 h 550"/>
                  <a:gd name="T34" fmla="*/ 15 w 278"/>
                  <a:gd name="T35" fmla="*/ 251 h 550"/>
                  <a:gd name="T36" fmla="*/ 0 w 278"/>
                  <a:gd name="T37" fmla="*/ 224 h 550"/>
                  <a:gd name="T38" fmla="*/ 6 w 278"/>
                  <a:gd name="T39" fmla="*/ 201 h 550"/>
                  <a:gd name="T40" fmla="*/ 24 w 278"/>
                  <a:gd name="T41" fmla="*/ 191 h 550"/>
                  <a:gd name="T42" fmla="*/ 28 w 278"/>
                  <a:gd name="T43" fmla="*/ 182 h 550"/>
                  <a:gd name="T44" fmla="*/ 29 w 278"/>
                  <a:gd name="T45" fmla="*/ 160 h 550"/>
                  <a:gd name="T46" fmla="*/ 20 w 278"/>
                  <a:gd name="T47" fmla="*/ 141 h 550"/>
                  <a:gd name="T48" fmla="*/ 28 w 278"/>
                  <a:gd name="T49" fmla="*/ 89 h 5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550"/>
                  <a:gd name="T77" fmla="*/ 278 w 278"/>
                  <a:gd name="T78" fmla="*/ 550 h 5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550">
                    <a:moveTo>
                      <a:pt x="56" y="179"/>
                    </a:moveTo>
                    <a:lnTo>
                      <a:pt x="62" y="78"/>
                    </a:lnTo>
                    <a:lnTo>
                      <a:pt x="91" y="0"/>
                    </a:lnTo>
                    <a:lnTo>
                      <a:pt x="112" y="64"/>
                    </a:lnTo>
                    <a:lnTo>
                      <a:pt x="244" y="266"/>
                    </a:lnTo>
                    <a:lnTo>
                      <a:pt x="253" y="332"/>
                    </a:lnTo>
                    <a:lnTo>
                      <a:pt x="278" y="380"/>
                    </a:lnTo>
                    <a:lnTo>
                      <a:pt x="255" y="395"/>
                    </a:lnTo>
                    <a:lnTo>
                      <a:pt x="250" y="439"/>
                    </a:lnTo>
                    <a:lnTo>
                      <a:pt x="231" y="507"/>
                    </a:lnTo>
                    <a:lnTo>
                      <a:pt x="214" y="493"/>
                    </a:lnTo>
                    <a:lnTo>
                      <a:pt x="181" y="519"/>
                    </a:lnTo>
                    <a:lnTo>
                      <a:pt x="142" y="524"/>
                    </a:lnTo>
                    <a:lnTo>
                      <a:pt x="106" y="550"/>
                    </a:lnTo>
                    <a:lnTo>
                      <a:pt x="54" y="529"/>
                    </a:lnTo>
                    <a:lnTo>
                      <a:pt x="74" y="505"/>
                    </a:lnTo>
                    <a:lnTo>
                      <a:pt x="48" y="486"/>
                    </a:lnTo>
                    <a:lnTo>
                      <a:pt x="31" y="502"/>
                    </a:lnTo>
                    <a:lnTo>
                      <a:pt x="0" y="448"/>
                    </a:lnTo>
                    <a:lnTo>
                      <a:pt x="13" y="403"/>
                    </a:lnTo>
                    <a:lnTo>
                      <a:pt x="48" y="382"/>
                    </a:lnTo>
                    <a:lnTo>
                      <a:pt x="56" y="364"/>
                    </a:lnTo>
                    <a:lnTo>
                      <a:pt x="58" y="321"/>
                    </a:lnTo>
                    <a:lnTo>
                      <a:pt x="40" y="283"/>
                    </a:lnTo>
                    <a:lnTo>
                      <a:pt x="56" y="17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7" name="Freeform 126"/>
              <p:cNvSpPr>
                <a:spLocks/>
              </p:cNvSpPr>
              <p:nvPr/>
            </p:nvSpPr>
            <p:spPr bwMode="auto">
              <a:xfrm>
                <a:off x="1909" y="3293"/>
                <a:ext cx="183" cy="211"/>
              </a:xfrm>
              <a:custGeom>
                <a:avLst/>
                <a:gdLst>
                  <a:gd name="T0" fmla="*/ 167 w 365"/>
                  <a:gd name="T1" fmla="*/ 121 h 422"/>
                  <a:gd name="T2" fmla="*/ 179 w 365"/>
                  <a:gd name="T3" fmla="*/ 111 h 422"/>
                  <a:gd name="T4" fmla="*/ 183 w 365"/>
                  <a:gd name="T5" fmla="*/ 95 h 422"/>
                  <a:gd name="T6" fmla="*/ 156 w 365"/>
                  <a:gd name="T7" fmla="*/ 63 h 422"/>
                  <a:gd name="T8" fmla="*/ 141 w 365"/>
                  <a:gd name="T9" fmla="*/ 22 h 422"/>
                  <a:gd name="T10" fmla="*/ 108 w 365"/>
                  <a:gd name="T11" fmla="*/ 18 h 422"/>
                  <a:gd name="T12" fmla="*/ 80 w 365"/>
                  <a:gd name="T13" fmla="*/ 0 h 422"/>
                  <a:gd name="T14" fmla="*/ 69 w 365"/>
                  <a:gd name="T15" fmla="*/ 7 h 422"/>
                  <a:gd name="T16" fmla="*/ 66 w 365"/>
                  <a:gd name="T17" fmla="*/ 29 h 422"/>
                  <a:gd name="T18" fmla="*/ 57 w 365"/>
                  <a:gd name="T19" fmla="*/ 63 h 422"/>
                  <a:gd name="T20" fmla="*/ 63 w 365"/>
                  <a:gd name="T21" fmla="*/ 73 h 422"/>
                  <a:gd name="T22" fmla="*/ 36 w 365"/>
                  <a:gd name="T23" fmla="*/ 91 h 422"/>
                  <a:gd name="T24" fmla="*/ 17 w 365"/>
                  <a:gd name="T25" fmla="*/ 94 h 422"/>
                  <a:gd name="T26" fmla="*/ 14 w 365"/>
                  <a:gd name="T27" fmla="*/ 102 h 422"/>
                  <a:gd name="T28" fmla="*/ 0 w 365"/>
                  <a:gd name="T29" fmla="*/ 110 h 422"/>
                  <a:gd name="T30" fmla="*/ 8 w 365"/>
                  <a:gd name="T31" fmla="*/ 129 h 422"/>
                  <a:gd name="T32" fmla="*/ 18 w 365"/>
                  <a:gd name="T33" fmla="*/ 121 h 422"/>
                  <a:gd name="T34" fmla="*/ 25 w 365"/>
                  <a:gd name="T35" fmla="*/ 135 h 422"/>
                  <a:gd name="T36" fmla="*/ 8 w 365"/>
                  <a:gd name="T37" fmla="*/ 152 h 422"/>
                  <a:gd name="T38" fmla="*/ 15 w 365"/>
                  <a:gd name="T39" fmla="*/ 166 h 422"/>
                  <a:gd name="T40" fmla="*/ 43 w 365"/>
                  <a:gd name="T41" fmla="*/ 187 h 422"/>
                  <a:gd name="T42" fmla="*/ 49 w 365"/>
                  <a:gd name="T43" fmla="*/ 180 h 422"/>
                  <a:gd name="T44" fmla="*/ 60 w 365"/>
                  <a:gd name="T45" fmla="*/ 187 h 422"/>
                  <a:gd name="T46" fmla="*/ 69 w 365"/>
                  <a:gd name="T47" fmla="*/ 211 h 422"/>
                  <a:gd name="T48" fmla="*/ 84 w 365"/>
                  <a:gd name="T49" fmla="*/ 209 h 422"/>
                  <a:gd name="T50" fmla="*/ 115 w 365"/>
                  <a:gd name="T51" fmla="*/ 168 h 422"/>
                  <a:gd name="T52" fmla="*/ 143 w 365"/>
                  <a:gd name="T53" fmla="*/ 159 h 422"/>
                  <a:gd name="T54" fmla="*/ 158 w 365"/>
                  <a:gd name="T55" fmla="*/ 155 h 422"/>
                  <a:gd name="T56" fmla="*/ 170 w 365"/>
                  <a:gd name="T57" fmla="*/ 133 h 422"/>
                  <a:gd name="T58" fmla="*/ 167 w 365"/>
                  <a:gd name="T59" fmla="*/ 121 h 4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5"/>
                  <a:gd name="T91" fmla="*/ 0 h 422"/>
                  <a:gd name="T92" fmla="*/ 365 w 365"/>
                  <a:gd name="T93" fmla="*/ 422 h 4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5" h="422">
                    <a:moveTo>
                      <a:pt x="334" y="243"/>
                    </a:moveTo>
                    <a:lnTo>
                      <a:pt x="357" y="223"/>
                    </a:lnTo>
                    <a:lnTo>
                      <a:pt x="365" y="190"/>
                    </a:lnTo>
                    <a:lnTo>
                      <a:pt x="312" y="127"/>
                    </a:lnTo>
                    <a:lnTo>
                      <a:pt x="281" y="43"/>
                    </a:lnTo>
                    <a:lnTo>
                      <a:pt x="215" y="35"/>
                    </a:lnTo>
                    <a:lnTo>
                      <a:pt x="160" y="0"/>
                    </a:lnTo>
                    <a:lnTo>
                      <a:pt x="137" y="15"/>
                    </a:lnTo>
                    <a:lnTo>
                      <a:pt x="132" y="59"/>
                    </a:lnTo>
                    <a:lnTo>
                      <a:pt x="113" y="127"/>
                    </a:lnTo>
                    <a:lnTo>
                      <a:pt x="125" y="145"/>
                    </a:lnTo>
                    <a:lnTo>
                      <a:pt x="72" y="181"/>
                    </a:lnTo>
                    <a:lnTo>
                      <a:pt x="34" y="188"/>
                    </a:lnTo>
                    <a:lnTo>
                      <a:pt x="27" y="204"/>
                    </a:lnTo>
                    <a:lnTo>
                      <a:pt x="0" y="221"/>
                    </a:lnTo>
                    <a:lnTo>
                      <a:pt x="16" y="257"/>
                    </a:lnTo>
                    <a:lnTo>
                      <a:pt x="36" y="243"/>
                    </a:lnTo>
                    <a:lnTo>
                      <a:pt x="50" y="270"/>
                    </a:lnTo>
                    <a:lnTo>
                      <a:pt x="15" y="303"/>
                    </a:lnTo>
                    <a:lnTo>
                      <a:pt x="30" y="331"/>
                    </a:lnTo>
                    <a:lnTo>
                      <a:pt x="86" y="373"/>
                    </a:lnTo>
                    <a:lnTo>
                      <a:pt x="98" y="359"/>
                    </a:lnTo>
                    <a:lnTo>
                      <a:pt x="119" y="373"/>
                    </a:lnTo>
                    <a:lnTo>
                      <a:pt x="138" y="422"/>
                    </a:lnTo>
                    <a:lnTo>
                      <a:pt x="168" y="418"/>
                    </a:lnTo>
                    <a:lnTo>
                      <a:pt x="230" y="335"/>
                    </a:lnTo>
                    <a:lnTo>
                      <a:pt x="285" y="318"/>
                    </a:lnTo>
                    <a:lnTo>
                      <a:pt x="315" y="309"/>
                    </a:lnTo>
                    <a:lnTo>
                      <a:pt x="340" y="266"/>
                    </a:lnTo>
                    <a:lnTo>
                      <a:pt x="334" y="24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8" name="Freeform 127"/>
              <p:cNvSpPr>
                <a:spLocks/>
              </p:cNvSpPr>
              <p:nvPr/>
            </p:nvSpPr>
            <p:spPr bwMode="auto">
              <a:xfrm>
                <a:off x="1880" y="3444"/>
                <a:ext cx="98" cy="111"/>
              </a:xfrm>
              <a:custGeom>
                <a:avLst/>
                <a:gdLst>
                  <a:gd name="T0" fmla="*/ 19 w 196"/>
                  <a:gd name="T1" fmla="*/ 111 h 223"/>
                  <a:gd name="T2" fmla="*/ 40 w 196"/>
                  <a:gd name="T3" fmla="*/ 109 h 223"/>
                  <a:gd name="T4" fmla="*/ 49 w 196"/>
                  <a:gd name="T5" fmla="*/ 100 h 223"/>
                  <a:gd name="T6" fmla="*/ 66 w 196"/>
                  <a:gd name="T7" fmla="*/ 85 h 223"/>
                  <a:gd name="T8" fmla="*/ 76 w 196"/>
                  <a:gd name="T9" fmla="*/ 84 h 223"/>
                  <a:gd name="T10" fmla="*/ 75 w 196"/>
                  <a:gd name="T11" fmla="*/ 66 h 223"/>
                  <a:gd name="T12" fmla="*/ 98 w 196"/>
                  <a:gd name="T13" fmla="*/ 59 h 223"/>
                  <a:gd name="T14" fmla="*/ 89 w 196"/>
                  <a:gd name="T15" fmla="*/ 35 h 223"/>
                  <a:gd name="T16" fmla="*/ 78 w 196"/>
                  <a:gd name="T17" fmla="*/ 28 h 223"/>
                  <a:gd name="T18" fmla="*/ 72 w 196"/>
                  <a:gd name="T19" fmla="*/ 35 h 223"/>
                  <a:gd name="T20" fmla="*/ 44 w 196"/>
                  <a:gd name="T21" fmla="*/ 14 h 223"/>
                  <a:gd name="T22" fmla="*/ 37 w 196"/>
                  <a:gd name="T23" fmla="*/ 0 h 223"/>
                  <a:gd name="T24" fmla="*/ 25 w 196"/>
                  <a:gd name="T25" fmla="*/ 21 h 223"/>
                  <a:gd name="T26" fmla="*/ 28 w 196"/>
                  <a:gd name="T27" fmla="*/ 32 h 223"/>
                  <a:gd name="T28" fmla="*/ 12 w 196"/>
                  <a:gd name="T29" fmla="*/ 52 h 223"/>
                  <a:gd name="T30" fmla="*/ 0 w 196"/>
                  <a:gd name="T31" fmla="*/ 60 h 223"/>
                  <a:gd name="T32" fmla="*/ 1 w 196"/>
                  <a:gd name="T33" fmla="*/ 75 h 223"/>
                  <a:gd name="T34" fmla="*/ 10 w 196"/>
                  <a:gd name="T35" fmla="*/ 103 h 223"/>
                  <a:gd name="T36" fmla="*/ 19 w 196"/>
                  <a:gd name="T37" fmla="*/ 111 h 2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223"/>
                  <a:gd name="T59" fmla="*/ 196 w 196"/>
                  <a:gd name="T60" fmla="*/ 223 h 2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223">
                    <a:moveTo>
                      <a:pt x="37" y="223"/>
                    </a:moveTo>
                    <a:lnTo>
                      <a:pt x="79" y="218"/>
                    </a:lnTo>
                    <a:lnTo>
                      <a:pt x="98" y="200"/>
                    </a:lnTo>
                    <a:lnTo>
                      <a:pt x="132" y="170"/>
                    </a:lnTo>
                    <a:lnTo>
                      <a:pt x="151" y="168"/>
                    </a:lnTo>
                    <a:lnTo>
                      <a:pt x="150" y="132"/>
                    </a:lnTo>
                    <a:lnTo>
                      <a:pt x="196" y="119"/>
                    </a:lnTo>
                    <a:lnTo>
                      <a:pt x="177" y="70"/>
                    </a:lnTo>
                    <a:lnTo>
                      <a:pt x="156" y="56"/>
                    </a:lnTo>
                    <a:lnTo>
                      <a:pt x="144" y="70"/>
                    </a:lnTo>
                    <a:lnTo>
                      <a:pt x="88" y="28"/>
                    </a:lnTo>
                    <a:lnTo>
                      <a:pt x="73" y="0"/>
                    </a:lnTo>
                    <a:lnTo>
                      <a:pt x="50" y="43"/>
                    </a:lnTo>
                    <a:lnTo>
                      <a:pt x="56" y="64"/>
                    </a:lnTo>
                    <a:lnTo>
                      <a:pt x="24" y="105"/>
                    </a:lnTo>
                    <a:lnTo>
                      <a:pt x="0" y="120"/>
                    </a:lnTo>
                    <a:lnTo>
                      <a:pt x="1" y="151"/>
                    </a:lnTo>
                    <a:lnTo>
                      <a:pt x="20" y="206"/>
                    </a:lnTo>
                    <a:lnTo>
                      <a:pt x="37" y="2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9" name="Freeform 128"/>
              <p:cNvSpPr>
                <a:spLocks/>
              </p:cNvSpPr>
              <p:nvPr/>
            </p:nvSpPr>
            <p:spPr bwMode="auto">
              <a:xfrm>
                <a:off x="1898" y="3452"/>
                <a:ext cx="153" cy="134"/>
              </a:xfrm>
              <a:custGeom>
                <a:avLst/>
                <a:gdLst>
                  <a:gd name="T0" fmla="*/ 0 w 306"/>
                  <a:gd name="T1" fmla="*/ 104 h 269"/>
                  <a:gd name="T2" fmla="*/ 6 w 306"/>
                  <a:gd name="T3" fmla="*/ 112 h 269"/>
                  <a:gd name="T4" fmla="*/ 42 w 306"/>
                  <a:gd name="T5" fmla="*/ 117 h 269"/>
                  <a:gd name="T6" fmla="*/ 50 w 306"/>
                  <a:gd name="T7" fmla="*/ 124 h 269"/>
                  <a:gd name="T8" fmla="*/ 72 w 306"/>
                  <a:gd name="T9" fmla="*/ 134 h 269"/>
                  <a:gd name="T10" fmla="*/ 88 w 306"/>
                  <a:gd name="T11" fmla="*/ 124 h 269"/>
                  <a:gd name="T12" fmla="*/ 91 w 306"/>
                  <a:gd name="T13" fmla="*/ 112 h 269"/>
                  <a:gd name="T14" fmla="*/ 102 w 306"/>
                  <a:gd name="T15" fmla="*/ 87 h 269"/>
                  <a:gd name="T16" fmla="*/ 122 w 306"/>
                  <a:gd name="T17" fmla="*/ 72 h 269"/>
                  <a:gd name="T18" fmla="*/ 115 w 306"/>
                  <a:gd name="T19" fmla="*/ 63 h 269"/>
                  <a:gd name="T20" fmla="*/ 123 w 306"/>
                  <a:gd name="T21" fmla="*/ 33 h 269"/>
                  <a:gd name="T22" fmla="*/ 153 w 306"/>
                  <a:gd name="T23" fmla="*/ 0 h 269"/>
                  <a:gd name="T24" fmla="*/ 125 w 306"/>
                  <a:gd name="T25" fmla="*/ 8 h 269"/>
                  <a:gd name="T26" fmla="*/ 94 w 306"/>
                  <a:gd name="T27" fmla="*/ 50 h 269"/>
                  <a:gd name="T28" fmla="*/ 79 w 306"/>
                  <a:gd name="T29" fmla="*/ 52 h 269"/>
                  <a:gd name="T30" fmla="*/ 56 w 306"/>
                  <a:gd name="T31" fmla="*/ 58 h 269"/>
                  <a:gd name="T32" fmla="*/ 57 w 306"/>
                  <a:gd name="T33" fmla="*/ 76 h 269"/>
                  <a:gd name="T34" fmla="*/ 47 w 306"/>
                  <a:gd name="T35" fmla="*/ 77 h 269"/>
                  <a:gd name="T36" fmla="*/ 30 w 306"/>
                  <a:gd name="T37" fmla="*/ 92 h 269"/>
                  <a:gd name="T38" fmla="*/ 21 w 306"/>
                  <a:gd name="T39" fmla="*/ 101 h 269"/>
                  <a:gd name="T40" fmla="*/ 0 w 306"/>
                  <a:gd name="T41" fmla="*/ 104 h 2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269"/>
                  <a:gd name="T65" fmla="*/ 306 w 306"/>
                  <a:gd name="T66" fmla="*/ 269 h 2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269">
                    <a:moveTo>
                      <a:pt x="0" y="208"/>
                    </a:moveTo>
                    <a:lnTo>
                      <a:pt x="12" y="225"/>
                    </a:lnTo>
                    <a:lnTo>
                      <a:pt x="84" y="234"/>
                    </a:lnTo>
                    <a:lnTo>
                      <a:pt x="101" y="248"/>
                    </a:lnTo>
                    <a:lnTo>
                      <a:pt x="144" y="269"/>
                    </a:lnTo>
                    <a:lnTo>
                      <a:pt x="176" y="249"/>
                    </a:lnTo>
                    <a:lnTo>
                      <a:pt x="183" y="225"/>
                    </a:lnTo>
                    <a:lnTo>
                      <a:pt x="205" y="175"/>
                    </a:lnTo>
                    <a:lnTo>
                      <a:pt x="245" y="145"/>
                    </a:lnTo>
                    <a:lnTo>
                      <a:pt x="230" y="126"/>
                    </a:lnTo>
                    <a:lnTo>
                      <a:pt x="247" y="66"/>
                    </a:lnTo>
                    <a:lnTo>
                      <a:pt x="306" y="0"/>
                    </a:lnTo>
                    <a:lnTo>
                      <a:pt x="251" y="17"/>
                    </a:lnTo>
                    <a:lnTo>
                      <a:pt x="189" y="100"/>
                    </a:lnTo>
                    <a:lnTo>
                      <a:pt x="159" y="104"/>
                    </a:lnTo>
                    <a:lnTo>
                      <a:pt x="113" y="117"/>
                    </a:lnTo>
                    <a:lnTo>
                      <a:pt x="114" y="153"/>
                    </a:lnTo>
                    <a:lnTo>
                      <a:pt x="95" y="155"/>
                    </a:lnTo>
                    <a:lnTo>
                      <a:pt x="61" y="185"/>
                    </a:lnTo>
                    <a:lnTo>
                      <a:pt x="42" y="203"/>
                    </a:lnTo>
                    <a:lnTo>
                      <a:pt x="0" y="2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0" name="Freeform 129"/>
              <p:cNvSpPr>
                <a:spLocks/>
              </p:cNvSpPr>
              <p:nvPr/>
            </p:nvSpPr>
            <p:spPr bwMode="auto">
              <a:xfrm>
                <a:off x="1970" y="3452"/>
                <a:ext cx="123" cy="152"/>
              </a:xfrm>
              <a:custGeom>
                <a:avLst/>
                <a:gdLst>
                  <a:gd name="T0" fmla="*/ 106 w 245"/>
                  <a:gd name="T1" fmla="*/ 42 h 305"/>
                  <a:gd name="T2" fmla="*/ 123 w 245"/>
                  <a:gd name="T3" fmla="*/ 77 h 305"/>
                  <a:gd name="T4" fmla="*/ 112 w 245"/>
                  <a:gd name="T5" fmla="*/ 84 h 305"/>
                  <a:gd name="T6" fmla="*/ 107 w 245"/>
                  <a:gd name="T7" fmla="*/ 101 h 305"/>
                  <a:gd name="T8" fmla="*/ 112 w 245"/>
                  <a:gd name="T9" fmla="*/ 110 h 305"/>
                  <a:gd name="T10" fmla="*/ 99 w 245"/>
                  <a:gd name="T11" fmla="*/ 122 h 305"/>
                  <a:gd name="T12" fmla="*/ 90 w 245"/>
                  <a:gd name="T13" fmla="*/ 127 h 305"/>
                  <a:gd name="T14" fmla="*/ 82 w 245"/>
                  <a:gd name="T15" fmla="*/ 124 h 305"/>
                  <a:gd name="T16" fmla="*/ 72 w 245"/>
                  <a:gd name="T17" fmla="*/ 123 h 305"/>
                  <a:gd name="T18" fmla="*/ 69 w 245"/>
                  <a:gd name="T19" fmla="*/ 136 h 305"/>
                  <a:gd name="T20" fmla="*/ 61 w 245"/>
                  <a:gd name="T21" fmla="*/ 145 h 305"/>
                  <a:gd name="T22" fmla="*/ 52 w 245"/>
                  <a:gd name="T23" fmla="*/ 142 h 305"/>
                  <a:gd name="T24" fmla="*/ 40 w 245"/>
                  <a:gd name="T25" fmla="*/ 152 h 305"/>
                  <a:gd name="T26" fmla="*/ 22 w 245"/>
                  <a:gd name="T27" fmla="*/ 148 h 305"/>
                  <a:gd name="T28" fmla="*/ 0 w 245"/>
                  <a:gd name="T29" fmla="*/ 134 h 305"/>
                  <a:gd name="T30" fmla="*/ 16 w 245"/>
                  <a:gd name="T31" fmla="*/ 124 h 305"/>
                  <a:gd name="T32" fmla="*/ 20 w 245"/>
                  <a:gd name="T33" fmla="*/ 112 h 305"/>
                  <a:gd name="T34" fmla="*/ 31 w 245"/>
                  <a:gd name="T35" fmla="*/ 87 h 305"/>
                  <a:gd name="T36" fmla="*/ 51 w 245"/>
                  <a:gd name="T37" fmla="*/ 72 h 305"/>
                  <a:gd name="T38" fmla="*/ 43 w 245"/>
                  <a:gd name="T39" fmla="*/ 63 h 305"/>
                  <a:gd name="T40" fmla="*/ 52 w 245"/>
                  <a:gd name="T41" fmla="*/ 33 h 305"/>
                  <a:gd name="T42" fmla="*/ 81 w 245"/>
                  <a:gd name="T43" fmla="*/ 0 h 305"/>
                  <a:gd name="T44" fmla="*/ 95 w 245"/>
                  <a:gd name="T45" fmla="*/ 29 h 305"/>
                  <a:gd name="T46" fmla="*/ 102 w 245"/>
                  <a:gd name="T47" fmla="*/ 33 h 305"/>
                  <a:gd name="T48" fmla="*/ 106 w 245"/>
                  <a:gd name="T49" fmla="*/ 42 h 3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5"/>
                  <a:gd name="T76" fmla="*/ 0 h 305"/>
                  <a:gd name="T77" fmla="*/ 245 w 245"/>
                  <a:gd name="T78" fmla="*/ 305 h 3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5" h="305">
                    <a:moveTo>
                      <a:pt x="211" y="85"/>
                    </a:moveTo>
                    <a:lnTo>
                      <a:pt x="245" y="155"/>
                    </a:lnTo>
                    <a:lnTo>
                      <a:pt x="224" y="169"/>
                    </a:lnTo>
                    <a:lnTo>
                      <a:pt x="213" y="202"/>
                    </a:lnTo>
                    <a:lnTo>
                      <a:pt x="223" y="221"/>
                    </a:lnTo>
                    <a:lnTo>
                      <a:pt x="198" y="244"/>
                    </a:lnTo>
                    <a:lnTo>
                      <a:pt x="180" y="254"/>
                    </a:lnTo>
                    <a:lnTo>
                      <a:pt x="163" y="248"/>
                    </a:lnTo>
                    <a:lnTo>
                      <a:pt x="143" y="246"/>
                    </a:lnTo>
                    <a:lnTo>
                      <a:pt x="138" y="272"/>
                    </a:lnTo>
                    <a:lnTo>
                      <a:pt x="121" y="290"/>
                    </a:lnTo>
                    <a:lnTo>
                      <a:pt x="104" y="284"/>
                    </a:lnTo>
                    <a:lnTo>
                      <a:pt x="80" y="305"/>
                    </a:lnTo>
                    <a:lnTo>
                      <a:pt x="43" y="296"/>
                    </a:lnTo>
                    <a:lnTo>
                      <a:pt x="0" y="269"/>
                    </a:lnTo>
                    <a:lnTo>
                      <a:pt x="32" y="249"/>
                    </a:lnTo>
                    <a:lnTo>
                      <a:pt x="39" y="225"/>
                    </a:lnTo>
                    <a:lnTo>
                      <a:pt x="61" y="175"/>
                    </a:lnTo>
                    <a:lnTo>
                      <a:pt x="101" y="145"/>
                    </a:lnTo>
                    <a:lnTo>
                      <a:pt x="86" y="126"/>
                    </a:lnTo>
                    <a:lnTo>
                      <a:pt x="103" y="66"/>
                    </a:lnTo>
                    <a:lnTo>
                      <a:pt x="162" y="0"/>
                    </a:lnTo>
                    <a:lnTo>
                      <a:pt x="189" y="59"/>
                    </a:lnTo>
                    <a:lnTo>
                      <a:pt x="203" y="66"/>
                    </a:lnTo>
                    <a:lnTo>
                      <a:pt x="211" y="8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1" name="Freeform 130"/>
              <p:cNvSpPr>
                <a:spLocks/>
              </p:cNvSpPr>
              <p:nvPr/>
            </p:nvSpPr>
            <p:spPr bwMode="auto">
              <a:xfrm>
                <a:off x="2050" y="3282"/>
                <a:ext cx="127" cy="114"/>
              </a:xfrm>
              <a:custGeom>
                <a:avLst/>
                <a:gdLst>
                  <a:gd name="T0" fmla="*/ 116 w 256"/>
                  <a:gd name="T1" fmla="*/ 56 h 228"/>
                  <a:gd name="T2" fmla="*/ 119 w 256"/>
                  <a:gd name="T3" fmla="*/ 15 h 228"/>
                  <a:gd name="T4" fmla="*/ 104 w 256"/>
                  <a:gd name="T5" fmla="*/ 17 h 228"/>
                  <a:gd name="T6" fmla="*/ 98 w 256"/>
                  <a:gd name="T7" fmla="*/ 7 h 228"/>
                  <a:gd name="T8" fmla="*/ 65 w 256"/>
                  <a:gd name="T9" fmla="*/ 0 h 228"/>
                  <a:gd name="T10" fmla="*/ 57 w 256"/>
                  <a:gd name="T11" fmla="*/ 14 h 228"/>
                  <a:gd name="T12" fmla="*/ 26 w 256"/>
                  <a:gd name="T13" fmla="*/ 14 h 228"/>
                  <a:gd name="T14" fmla="*/ 0 w 256"/>
                  <a:gd name="T15" fmla="*/ 32 h 228"/>
                  <a:gd name="T16" fmla="*/ 15 w 256"/>
                  <a:gd name="T17" fmla="*/ 74 h 228"/>
                  <a:gd name="T18" fmla="*/ 42 w 256"/>
                  <a:gd name="T19" fmla="*/ 106 h 228"/>
                  <a:gd name="T20" fmla="*/ 67 w 256"/>
                  <a:gd name="T21" fmla="*/ 105 h 228"/>
                  <a:gd name="T22" fmla="*/ 80 w 256"/>
                  <a:gd name="T23" fmla="*/ 107 h 228"/>
                  <a:gd name="T24" fmla="*/ 93 w 256"/>
                  <a:gd name="T25" fmla="*/ 114 h 228"/>
                  <a:gd name="T26" fmla="*/ 115 w 256"/>
                  <a:gd name="T27" fmla="*/ 109 h 228"/>
                  <a:gd name="T28" fmla="*/ 127 w 256"/>
                  <a:gd name="T29" fmla="*/ 106 h 228"/>
                  <a:gd name="T30" fmla="*/ 127 w 256"/>
                  <a:gd name="T31" fmla="*/ 89 h 228"/>
                  <a:gd name="T32" fmla="*/ 122 w 256"/>
                  <a:gd name="T33" fmla="*/ 76 h 228"/>
                  <a:gd name="T34" fmla="*/ 116 w 256"/>
                  <a:gd name="T35" fmla="*/ 56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
                  <a:gd name="T55" fmla="*/ 0 h 228"/>
                  <a:gd name="T56" fmla="*/ 256 w 256"/>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 h="228">
                    <a:moveTo>
                      <a:pt x="233" y="111"/>
                    </a:moveTo>
                    <a:lnTo>
                      <a:pt x="240" y="30"/>
                    </a:lnTo>
                    <a:lnTo>
                      <a:pt x="209" y="34"/>
                    </a:lnTo>
                    <a:lnTo>
                      <a:pt x="197" y="15"/>
                    </a:lnTo>
                    <a:lnTo>
                      <a:pt x="132" y="0"/>
                    </a:lnTo>
                    <a:lnTo>
                      <a:pt x="114" y="27"/>
                    </a:lnTo>
                    <a:lnTo>
                      <a:pt x="53" y="28"/>
                    </a:lnTo>
                    <a:lnTo>
                      <a:pt x="0" y="64"/>
                    </a:lnTo>
                    <a:lnTo>
                      <a:pt x="31" y="148"/>
                    </a:lnTo>
                    <a:lnTo>
                      <a:pt x="84" y="211"/>
                    </a:lnTo>
                    <a:lnTo>
                      <a:pt x="136" y="209"/>
                    </a:lnTo>
                    <a:lnTo>
                      <a:pt x="161" y="214"/>
                    </a:lnTo>
                    <a:lnTo>
                      <a:pt x="187" y="228"/>
                    </a:lnTo>
                    <a:lnTo>
                      <a:pt x="231" y="218"/>
                    </a:lnTo>
                    <a:lnTo>
                      <a:pt x="255" y="211"/>
                    </a:lnTo>
                    <a:lnTo>
                      <a:pt x="256" y="178"/>
                    </a:lnTo>
                    <a:lnTo>
                      <a:pt x="246" y="151"/>
                    </a:lnTo>
                    <a:lnTo>
                      <a:pt x="233" y="1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2" name="Freeform 131"/>
              <p:cNvSpPr>
                <a:spLocks/>
              </p:cNvSpPr>
              <p:nvPr/>
            </p:nvSpPr>
            <p:spPr bwMode="auto">
              <a:xfrm>
                <a:off x="2051" y="3447"/>
                <a:ext cx="83" cy="88"/>
              </a:xfrm>
              <a:custGeom>
                <a:avLst/>
                <a:gdLst>
                  <a:gd name="T0" fmla="*/ 25 w 165"/>
                  <a:gd name="T1" fmla="*/ 47 h 176"/>
                  <a:gd name="T2" fmla="*/ 42 w 165"/>
                  <a:gd name="T3" fmla="*/ 82 h 176"/>
                  <a:gd name="T4" fmla="*/ 61 w 165"/>
                  <a:gd name="T5" fmla="*/ 88 h 176"/>
                  <a:gd name="T6" fmla="*/ 76 w 165"/>
                  <a:gd name="T7" fmla="*/ 75 h 176"/>
                  <a:gd name="T8" fmla="*/ 83 w 165"/>
                  <a:gd name="T9" fmla="*/ 57 h 176"/>
                  <a:gd name="T10" fmla="*/ 71 w 165"/>
                  <a:gd name="T11" fmla="*/ 32 h 176"/>
                  <a:gd name="T12" fmla="*/ 43 w 165"/>
                  <a:gd name="T13" fmla="*/ 6 h 176"/>
                  <a:gd name="T14" fmla="*/ 15 w 165"/>
                  <a:gd name="T15" fmla="*/ 0 h 176"/>
                  <a:gd name="T16" fmla="*/ 0 w 165"/>
                  <a:gd name="T17" fmla="*/ 5 h 176"/>
                  <a:gd name="T18" fmla="*/ 14 w 165"/>
                  <a:gd name="T19" fmla="*/ 34 h 176"/>
                  <a:gd name="T20" fmla="*/ 21 w 165"/>
                  <a:gd name="T21" fmla="*/ 38 h 176"/>
                  <a:gd name="T22" fmla="*/ 25 w 165"/>
                  <a:gd name="T23" fmla="*/ 47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
                  <a:gd name="T37" fmla="*/ 0 h 176"/>
                  <a:gd name="T38" fmla="*/ 165 w 165"/>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 h="176">
                    <a:moveTo>
                      <a:pt x="49" y="94"/>
                    </a:moveTo>
                    <a:lnTo>
                      <a:pt x="83" y="164"/>
                    </a:lnTo>
                    <a:lnTo>
                      <a:pt x="121" y="176"/>
                    </a:lnTo>
                    <a:lnTo>
                      <a:pt x="152" y="150"/>
                    </a:lnTo>
                    <a:lnTo>
                      <a:pt x="165" y="114"/>
                    </a:lnTo>
                    <a:lnTo>
                      <a:pt x="141" y="64"/>
                    </a:lnTo>
                    <a:lnTo>
                      <a:pt x="86" y="13"/>
                    </a:lnTo>
                    <a:lnTo>
                      <a:pt x="30" y="0"/>
                    </a:lnTo>
                    <a:lnTo>
                      <a:pt x="0" y="9"/>
                    </a:lnTo>
                    <a:lnTo>
                      <a:pt x="27" y="68"/>
                    </a:lnTo>
                    <a:lnTo>
                      <a:pt x="41" y="75"/>
                    </a:lnTo>
                    <a:lnTo>
                      <a:pt x="49" y="9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3" name="Freeform 132"/>
              <p:cNvSpPr>
                <a:spLocks/>
              </p:cNvSpPr>
              <p:nvPr/>
            </p:nvSpPr>
            <p:spPr bwMode="auto">
              <a:xfrm>
                <a:off x="2155" y="3292"/>
                <a:ext cx="89" cy="275"/>
              </a:xfrm>
              <a:custGeom>
                <a:avLst/>
                <a:gdLst>
                  <a:gd name="T0" fmla="*/ 11 w 179"/>
                  <a:gd name="T1" fmla="*/ 45 h 550"/>
                  <a:gd name="T2" fmla="*/ 15 w 179"/>
                  <a:gd name="T3" fmla="*/ 5 h 550"/>
                  <a:gd name="T4" fmla="*/ 56 w 179"/>
                  <a:gd name="T5" fmla="*/ 0 h 550"/>
                  <a:gd name="T6" fmla="*/ 53 w 179"/>
                  <a:gd name="T7" fmla="*/ 9 h 550"/>
                  <a:gd name="T8" fmla="*/ 66 w 179"/>
                  <a:gd name="T9" fmla="*/ 18 h 550"/>
                  <a:gd name="T10" fmla="*/ 57 w 179"/>
                  <a:gd name="T11" fmla="*/ 36 h 550"/>
                  <a:gd name="T12" fmla="*/ 75 w 179"/>
                  <a:gd name="T13" fmla="*/ 70 h 550"/>
                  <a:gd name="T14" fmla="*/ 70 w 179"/>
                  <a:gd name="T15" fmla="*/ 88 h 550"/>
                  <a:gd name="T16" fmla="*/ 87 w 179"/>
                  <a:gd name="T17" fmla="*/ 107 h 550"/>
                  <a:gd name="T18" fmla="*/ 68 w 179"/>
                  <a:gd name="T19" fmla="*/ 127 h 550"/>
                  <a:gd name="T20" fmla="*/ 89 w 179"/>
                  <a:gd name="T21" fmla="*/ 140 h 550"/>
                  <a:gd name="T22" fmla="*/ 83 w 179"/>
                  <a:gd name="T23" fmla="*/ 204 h 550"/>
                  <a:gd name="T24" fmla="*/ 68 w 179"/>
                  <a:gd name="T25" fmla="*/ 218 h 550"/>
                  <a:gd name="T26" fmla="*/ 68 w 179"/>
                  <a:gd name="T27" fmla="*/ 261 h 550"/>
                  <a:gd name="T28" fmla="*/ 51 w 179"/>
                  <a:gd name="T29" fmla="*/ 275 h 550"/>
                  <a:gd name="T30" fmla="*/ 20 w 179"/>
                  <a:gd name="T31" fmla="*/ 269 h 550"/>
                  <a:gd name="T32" fmla="*/ 19 w 179"/>
                  <a:gd name="T33" fmla="*/ 247 h 550"/>
                  <a:gd name="T34" fmla="*/ 2 w 179"/>
                  <a:gd name="T35" fmla="*/ 236 h 550"/>
                  <a:gd name="T36" fmla="*/ 0 w 179"/>
                  <a:gd name="T37" fmla="*/ 217 h 550"/>
                  <a:gd name="T38" fmla="*/ 15 w 179"/>
                  <a:gd name="T39" fmla="*/ 216 h 550"/>
                  <a:gd name="T40" fmla="*/ 24 w 179"/>
                  <a:gd name="T41" fmla="*/ 189 h 550"/>
                  <a:gd name="T42" fmla="*/ 14 w 179"/>
                  <a:gd name="T43" fmla="*/ 173 h 550"/>
                  <a:gd name="T44" fmla="*/ 11 w 179"/>
                  <a:gd name="T45" fmla="*/ 152 h 550"/>
                  <a:gd name="T46" fmla="*/ 10 w 179"/>
                  <a:gd name="T47" fmla="*/ 99 h 550"/>
                  <a:gd name="T48" fmla="*/ 22 w 179"/>
                  <a:gd name="T49" fmla="*/ 95 h 550"/>
                  <a:gd name="T50" fmla="*/ 23 w 179"/>
                  <a:gd name="T51" fmla="*/ 79 h 550"/>
                  <a:gd name="T52" fmla="*/ 18 w 179"/>
                  <a:gd name="T53" fmla="*/ 66 h 550"/>
                  <a:gd name="T54" fmla="*/ 11 w 179"/>
                  <a:gd name="T55" fmla="*/ 45 h 5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9"/>
                  <a:gd name="T85" fmla="*/ 0 h 550"/>
                  <a:gd name="T86" fmla="*/ 179 w 179"/>
                  <a:gd name="T87" fmla="*/ 550 h 5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9" h="550">
                    <a:moveTo>
                      <a:pt x="23" y="91"/>
                    </a:moveTo>
                    <a:lnTo>
                      <a:pt x="30" y="10"/>
                    </a:lnTo>
                    <a:lnTo>
                      <a:pt x="112" y="0"/>
                    </a:lnTo>
                    <a:lnTo>
                      <a:pt x="107" y="17"/>
                    </a:lnTo>
                    <a:lnTo>
                      <a:pt x="132" y="37"/>
                    </a:lnTo>
                    <a:lnTo>
                      <a:pt x="114" y="72"/>
                    </a:lnTo>
                    <a:lnTo>
                      <a:pt x="150" y="141"/>
                    </a:lnTo>
                    <a:lnTo>
                      <a:pt x="141" y="177"/>
                    </a:lnTo>
                    <a:lnTo>
                      <a:pt x="175" y="214"/>
                    </a:lnTo>
                    <a:lnTo>
                      <a:pt x="136" y="254"/>
                    </a:lnTo>
                    <a:lnTo>
                      <a:pt x="179" y="281"/>
                    </a:lnTo>
                    <a:lnTo>
                      <a:pt x="166" y="408"/>
                    </a:lnTo>
                    <a:lnTo>
                      <a:pt x="136" y="437"/>
                    </a:lnTo>
                    <a:lnTo>
                      <a:pt x="136" y="521"/>
                    </a:lnTo>
                    <a:lnTo>
                      <a:pt x="103" y="550"/>
                    </a:lnTo>
                    <a:lnTo>
                      <a:pt x="40" y="538"/>
                    </a:lnTo>
                    <a:lnTo>
                      <a:pt x="39" y="494"/>
                    </a:lnTo>
                    <a:lnTo>
                      <a:pt x="5" y="473"/>
                    </a:lnTo>
                    <a:lnTo>
                      <a:pt x="0" y="435"/>
                    </a:lnTo>
                    <a:lnTo>
                      <a:pt x="30" y="432"/>
                    </a:lnTo>
                    <a:lnTo>
                      <a:pt x="49" y="378"/>
                    </a:lnTo>
                    <a:lnTo>
                      <a:pt x="28" y="347"/>
                    </a:lnTo>
                    <a:lnTo>
                      <a:pt x="22" y="305"/>
                    </a:lnTo>
                    <a:lnTo>
                      <a:pt x="21" y="198"/>
                    </a:lnTo>
                    <a:lnTo>
                      <a:pt x="45" y="191"/>
                    </a:lnTo>
                    <a:lnTo>
                      <a:pt x="46" y="158"/>
                    </a:lnTo>
                    <a:lnTo>
                      <a:pt x="36" y="131"/>
                    </a:lnTo>
                    <a:lnTo>
                      <a:pt x="23" y="9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4" name="Freeform 133"/>
              <p:cNvSpPr>
                <a:spLocks/>
              </p:cNvSpPr>
              <p:nvPr/>
            </p:nvSpPr>
            <p:spPr bwMode="auto">
              <a:xfrm>
                <a:off x="2066" y="3386"/>
                <a:ext cx="113" cy="206"/>
              </a:xfrm>
              <a:custGeom>
                <a:avLst/>
                <a:gdLst>
                  <a:gd name="T0" fmla="*/ 10 w 225"/>
                  <a:gd name="T1" fmla="*/ 28 h 411"/>
                  <a:gd name="T2" fmla="*/ 21 w 225"/>
                  <a:gd name="T3" fmla="*/ 18 h 411"/>
                  <a:gd name="T4" fmla="*/ 25 w 225"/>
                  <a:gd name="T5" fmla="*/ 1 h 411"/>
                  <a:gd name="T6" fmla="*/ 51 w 225"/>
                  <a:gd name="T7" fmla="*/ 0 h 411"/>
                  <a:gd name="T8" fmla="*/ 64 w 225"/>
                  <a:gd name="T9" fmla="*/ 3 h 411"/>
                  <a:gd name="T10" fmla="*/ 77 w 225"/>
                  <a:gd name="T11" fmla="*/ 10 h 411"/>
                  <a:gd name="T12" fmla="*/ 99 w 225"/>
                  <a:gd name="T13" fmla="*/ 5 h 411"/>
                  <a:gd name="T14" fmla="*/ 99 w 225"/>
                  <a:gd name="T15" fmla="*/ 58 h 411"/>
                  <a:gd name="T16" fmla="*/ 102 w 225"/>
                  <a:gd name="T17" fmla="*/ 79 h 411"/>
                  <a:gd name="T18" fmla="*/ 113 w 225"/>
                  <a:gd name="T19" fmla="*/ 95 h 411"/>
                  <a:gd name="T20" fmla="*/ 103 w 225"/>
                  <a:gd name="T21" fmla="*/ 122 h 411"/>
                  <a:gd name="T22" fmla="*/ 88 w 225"/>
                  <a:gd name="T23" fmla="*/ 123 h 411"/>
                  <a:gd name="T24" fmla="*/ 91 w 225"/>
                  <a:gd name="T25" fmla="*/ 142 h 411"/>
                  <a:gd name="T26" fmla="*/ 108 w 225"/>
                  <a:gd name="T27" fmla="*/ 153 h 411"/>
                  <a:gd name="T28" fmla="*/ 108 w 225"/>
                  <a:gd name="T29" fmla="*/ 175 h 411"/>
                  <a:gd name="T30" fmla="*/ 102 w 225"/>
                  <a:gd name="T31" fmla="*/ 184 h 411"/>
                  <a:gd name="T32" fmla="*/ 105 w 225"/>
                  <a:gd name="T33" fmla="*/ 191 h 411"/>
                  <a:gd name="T34" fmla="*/ 91 w 225"/>
                  <a:gd name="T35" fmla="*/ 205 h 411"/>
                  <a:gd name="T36" fmla="*/ 79 w 225"/>
                  <a:gd name="T37" fmla="*/ 206 h 411"/>
                  <a:gd name="T38" fmla="*/ 66 w 225"/>
                  <a:gd name="T39" fmla="*/ 193 h 411"/>
                  <a:gd name="T40" fmla="*/ 63 w 225"/>
                  <a:gd name="T41" fmla="*/ 174 h 411"/>
                  <a:gd name="T42" fmla="*/ 57 w 225"/>
                  <a:gd name="T43" fmla="*/ 170 h 411"/>
                  <a:gd name="T44" fmla="*/ 55 w 225"/>
                  <a:gd name="T45" fmla="*/ 157 h 411"/>
                  <a:gd name="T46" fmla="*/ 46 w 225"/>
                  <a:gd name="T47" fmla="*/ 149 h 411"/>
                  <a:gd name="T48" fmla="*/ 61 w 225"/>
                  <a:gd name="T49" fmla="*/ 136 h 411"/>
                  <a:gd name="T50" fmla="*/ 68 w 225"/>
                  <a:gd name="T51" fmla="*/ 118 h 411"/>
                  <a:gd name="T52" fmla="*/ 56 w 225"/>
                  <a:gd name="T53" fmla="*/ 93 h 411"/>
                  <a:gd name="T54" fmla="*/ 28 w 225"/>
                  <a:gd name="T55" fmla="*/ 67 h 411"/>
                  <a:gd name="T56" fmla="*/ 0 w 225"/>
                  <a:gd name="T57" fmla="*/ 61 h 411"/>
                  <a:gd name="T58" fmla="*/ 13 w 225"/>
                  <a:gd name="T59" fmla="*/ 39 h 411"/>
                  <a:gd name="T60" fmla="*/ 10 w 225"/>
                  <a:gd name="T61" fmla="*/ 28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5"/>
                  <a:gd name="T94" fmla="*/ 0 h 411"/>
                  <a:gd name="T95" fmla="*/ 225 w 225"/>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5" h="411">
                    <a:moveTo>
                      <a:pt x="19" y="55"/>
                    </a:moveTo>
                    <a:lnTo>
                      <a:pt x="42" y="35"/>
                    </a:lnTo>
                    <a:lnTo>
                      <a:pt x="50" y="2"/>
                    </a:lnTo>
                    <a:lnTo>
                      <a:pt x="102" y="0"/>
                    </a:lnTo>
                    <a:lnTo>
                      <a:pt x="127" y="5"/>
                    </a:lnTo>
                    <a:lnTo>
                      <a:pt x="153" y="19"/>
                    </a:lnTo>
                    <a:lnTo>
                      <a:pt x="197" y="9"/>
                    </a:lnTo>
                    <a:lnTo>
                      <a:pt x="198" y="116"/>
                    </a:lnTo>
                    <a:lnTo>
                      <a:pt x="204" y="158"/>
                    </a:lnTo>
                    <a:lnTo>
                      <a:pt x="225" y="189"/>
                    </a:lnTo>
                    <a:lnTo>
                      <a:pt x="206" y="243"/>
                    </a:lnTo>
                    <a:lnTo>
                      <a:pt x="176" y="246"/>
                    </a:lnTo>
                    <a:lnTo>
                      <a:pt x="181" y="284"/>
                    </a:lnTo>
                    <a:lnTo>
                      <a:pt x="215" y="305"/>
                    </a:lnTo>
                    <a:lnTo>
                      <a:pt x="216" y="349"/>
                    </a:lnTo>
                    <a:lnTo>
                      <a:pt x="204" y="367"/>
                    </a:lnTo>
                    <a:lnTo>
                      <a:pt x="209" y="381"/>
                    </a:lnTo>
                    <a:lnTo>
                      <a:pt x="182" y="410"/>
                    </a:lnTo>
                    <a:lnTo>
                      <a:pt x="157" y="411"/>
                    </a:lnTo>
                    <a:lnTo>
                      <a:pt x="131" y="385"/>
                    </a:lnTo>
                    <a:lnTo>
                      <a:pt x="126" y="347"/>
                    </a:lnTo>
                    <a:lnTo>
                      <a:pt x="113" y="339"/>
                    </a:lnTo>
                    <a:lnTo>
                      <a:pt x="110" y="314"/>
                    </a:lnTo>
                    <a:lnTo>
                      <a:pt x="91" y="297"/>
                    </a:lnTo>
                    <a:lnTo>
                      <a:pt x="122" y="271"/>
                    </a:lnTo>
                    <a:lnTo>
                      <a:pt x="135" y="235"/>
                    </a:lnTo>
                    <a:lnTo>
                      <a:pt x="111" y="185"/>
                    </a:lnTo>
                    <a:lnTo>
                      <a:pt x="56" y="134"/>
                    </a:lnTo>
                    <a:lnTo>
                      <a:pt x="0" y="121"/>
                    </a:lnTo>
                    <a:lnTo>
                      <a:pt x="25" y="78"/>
                    </a:lnTo>
                    <a:lnTo>
                      <a:pt x="19" y="5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5" name="Freeform 134"/>
              <p:cNvSpPr>
                <a:spLocks/>
              </p:cNvSpPr>
              <p:nvPr/>
            </p:nvSpPr>
            <p:spPr bwMode="auto">
              <a:xfrm>
                <a:off x="2116" y="3126"/>
                <a:ext cx="106" cy="173"/>
              </a:xfrm>
              <a:custGeom>
                <a:avLst/>
                <a:gdLst>
                  <a:gd name="T0" fmla="*/ 18 w 213"/>
                  <a:gd name="T1" fmla="*/ 15 h 346"/>
                  <a:gd name="T2" fmla="*/ 26 w 213"/>
                  <a:gd name="T3" fmla="*/ 0 h 346"/>
                  <a:gd name="T4" fmla="*/ 51 w 213"/>
                  <a:gd name="T5" fmla="*/ 26 h 346"/>
                  <a:gd name="T6" fmla="*/ 74 w 213"/>
                  <a:gd name="T7" fmla="*/ 27 h 346"/>
                  <a:gd name="T8" fmla="*/ 84 w 213"/>
                  <a:gd name="T9" fmla="*/ 40 h 346"/>
                  <a:gd name="T10" fmla="*/ 87 w 213"/>
                  <a:gd name="T11" fmla="*/ 58 h 346"/>
                  <a:gd name="T12" fmla="*/ 106 w 213"/>
                  <a:gd name="T13" fmla="*/ 82 h 346"/>
                  <a:gd name="T14" fmla="*/ 101 w 213"/>
                  <a:gd name="T15" fmla="*/ 103 h 346"/>
                  <a:gd name="T16" fmla="*/ 90 w 213"/>
                  <a:gd name="T17" fmla="*/ 115 h 346"/>
                  <a:gd name="T18" fmla="*/ 95 w 213"/>
                  <a:gd name="T19" fmla="*/ 166 h 346"/>
                  <a:gd name="T20" fmla="*/ 54 w 213"/>
                  <a:gd name="T21" fmla="*/ 171 h 346"/>
                  <a:gd name="T22" fmla="*/ 38 w 213"/>
                  <a:gd name="T23" fmla="*/ 173 h 346"/>
                  <a:gd name="T24" fmla="*/ 32 w 213"/>
                  <a:gd name="T25" fmla="*/ 164 h 346"/>
                  <a:gd name="T26" fmla="*/ 0 w 213"/>
                  <a:gd name="T27" fmla="*/ 156 h 346"/>
                  <a:gd name="T28" fmla="*/ 23 w 213"/>
                  <a:gd name="T29" fmla="*/ 127 h 346"/>
                  <a:gd name="T30" fmla="*/ 27 w 213"/>
                  <a:gd name="T31" fmla="*/ 98 h 346"/>
                  <a:gd name="T32" fmla="*/ 14 w 213"/>
                  <a:gd name="T33" fmla="*/ 76 h 346"/>
                  <a:gd name="T34" fmla="*/ 22 w 213"/>
                  <a:gd name="T35" fmla="*/ 72 h 346"/>
                  <a:gd name="T36" fmla="*/ 26 w 213"/>
                  <a:gd name="T37" fmla="*/ 48 h 346"/>
                  <a:gd name="T38" fmla="*/ 18 w 213"/>
                  <a:gd name="T39" fmla="*/ 15 h 3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3"/>
                  <a:gd name="T61" fmla="*/ 0 h 346"/>
                  <a:gd name="T62" fmla="*/ 213 w 213"/>
                  <a:gd name="T63" fmla="*/ 346 h 3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3" h="346">
                    <a:moveTo>
                      <a:pt x="37" y="30"/>
                    </a:moveTo>
                    <a:lnTo>
                      <a:pt x="52" y="0"/>
                    </a:lnTo>
                    <a:lnTo>
                      <a:pt x="103" y="53"/>
                    </a:lnTo>
                    <a:lnTo>
                      <a:pt x="149" y="55"/>
                    </a:lnTo>
                    <a:lnTo>
                      <a:pt x="168" y="80"/>
                    </a:lnTo>
                    <a:lnTo>
                      <a:pt x="174" y="116"/>
                    </a:lnTo>
                    <a:lnTo>
                      <a:pt x="213" y="163"/>
                    </a:lnTo>
                    <a:lnTo>
                      <a:pt x="202" y="207"/>
                    </a:lnTo>
                    <a:lnTo>
                      <a:pt x="180" y="231"/>
                    </a:lnTo>
                    <a:lnTo>
                      <a:pt x="190" y="332"/>
                    </a:lnTo>
                    <a:lnTo>
                      <a:pt x="108" y="342"/>
                    </a:lnTo>
                    <a:lnTo>
                      <a:pt x="77" y="346"/>
                    </a:lnTo>
                    <a:lnTo>
                      <a:pt x="65" y="327"/>
                    </a:lnTo>
                    <a:lnTo>
                      <a:pt x="0" y="312"/>
                    </a:lnTo>
                    <a:lnTo>
                      <a:pt x="47" y="255"/>
                    </a:lnTo>
                    <a:lnTo>
                      <a:pt x="54" y="196"/>
                    </a:lnTo>
                    <a:lnTo>
                      <a:pt x="28" y="151"/>
                    </a:lnTo>
                    <a:lnTo>
                      <a:pt x="45" y="144"/>
                    </a:lnTo>
                    <a:lnTo>
                      <a:pt x="53" y="96"/>
                    </a:lnTo>
                    <a:lnTo>
                      <a:pt x="37" y="3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6" name="Freeform 135"/>
              <p:cNvSpPr>
                <a:spLocks/>
              </p:cNvSpPr>
              <p:nvPr/>
            </p:nvSpPr>
            <p:spPr bwMode="auto">
              <a:xfrm>
                <a:off x="1833" y="4257"/>
                <a:ext cx="89" cy="112"/>
              </a:xfrm>
              <a:custGeom>
                <a:avLst/>
                <a:gdLst>
                  <a:gd name="T0" fmla="*/ 1 w 178"/>
                  <a:gd name="T1" fmla="*/ 40 h 225"/>
                  <a:gd name="T2" fmla="*/ 12 w 178"/>
                  <a:gd name="T3" fmla="*/ 57 h 225"/>
                  <a:gd name="T4" fmla="*/ 21 w 178"/>
                  <a:gd name="T5" fmla="*/ 61 h 225"/>
                  <a:gd name="T6" fmla="*/ 28 w 178"/>
                  <a:gd name="T7" fmla="*/ 92 h 225"/>
                  <a:gd name="T8" fmla="*/ 47 w 178"/>
                  <a:gd name="T9" fmla="*/ 95 h 225"/>
                  <a:gd name="T10" fmla="*/ 65 w 178"/>
                  <a:gd name="T11" fmla="*/ 100 h 225"/>
                  <a:gd name="T12" fmla="*/ 73 w 178"/>
                  <a:gd name="T13" fmla="*/ 111 h 225"/>
                  <a:gd name="T14" fmla="*/ 87 w 178"/>
                  <a:gd name="T15" fmla="*/ 112 h 225"/>
                  <a:gd name="T16" fmla="*/ 85 w 178"/>
                  <a:gd name="T17" fmla="*/ 88 h 225"/>
                  <a:gd name="T18" fmla="*/ 89 w 178"/>
                  <a:gd name="T19" fmla="*/ 79 h 225"/>
                  <a:gd name="T20" fmla="*/ 80 w 178"/>
                  <a:gd name="T21" fmla="*/ 72 h 225"/>
                  <a:gd name="T22" fmla="*/ 82 w 178"/>
                  <a:gd name="T23" fmla="*/ 66 h 225"/>
                  <a:gd name="T24" fmla="*/ 72 w 178"/>
                  <a:gd name="T25" fmla="*/ 65 h 225"/>
                  <a:gd name="T26" fmla="*/ 70 w 178"/>
                  <a:gd name="T27" fmla="*/ 55 h 225"/>
                  <a:gd name="T28" fmla="*/ 63 w 178"/>
                  <a:gd name="T29" fmla="*/ 51 h 225"/>
                  <a:gd name="T30" fmla="*/ 65 w 178"/>
                  <a:gd name="T31" fmla="*/ 43 h 225"/>
                  <a:gd name="T32" fmla="*/ 60 w 178"/>
                  <a:gd name="T33" fmla="*/ 17 h 225"/>
                  <a:gd name="T34" fmla="*/ 35 w 178"/>
                  <a:gd name="T35" fmla="*/ 2 h 225"/>
                  <a:gd name="T36" fmla="*/ 28 w 178"/>
                  <a:gd name="T37" fmla="*/ 4 h 225"/>
                  <a:gd name="T38" fmla="*/ 22 w 178"/>
                  <a:gd name="T39" fmla="*/ 0 h 225"/>
                  <a:gd name="T40" fmla="*/ 17 w 178"/>
                  <a:gd name="T41" fmla="*/ 4 h 225"/>
                  <a:gd name="T42" fmla="*/ 8 w 178"/>
                  <a:gd name="T43" fmla="*/ 6 h 225"/>
                  <a:gd name="T44" fmla="*/ 3 w 178"/>
                  <a:gd name="T45" fmla="*/ 14 h 225"/>
                  <a:gd name="T46" fmla="*/ 0 w 178"/>
                  <a:gd name="T47" fmla="*/ 28 h 225"/>
                  <a:gd name="T48" fmla="*/ 1 w 178"/>
                  <a:gd name="T49" fmla="*/ 4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8"/>
                  <a:gd name="T76" fmla="*/ 0 h 225"/>
                  <a:gd name="T77" fmla="*/ 178 w 178"/>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8" h="225">
                    <a:moveTo>
                      <a:pt x="2" y="81"/>
                    </a:moveTo>
                    <a:lnTo>
                      <a:pt x="25" y="114"/>
                    </a:lnTo>
                    <a:lnTo>
                      <a:pt x="42" y="123"/>
                    </a:lnTo>
                    <a:lnTo>
                      <a:pt x="56" y="184"/>
                    </a:lnTo>
                    <a:lnTo>
                      <a:pt x="95" y="191"/>
                    </a:lnTo>
                    <a:lnTo>
                      <a:pt x="130" y="200"/>
                    </a:lnTo>
                    <a:lnTo>
                      <a:pt x="146" y="222"/>
                    </a:lnTo>
                    <a:lnTo>
                      <a:pt x="173" y="225"/>
                    </a:lnTo>
                    <a:lnTo>
                      <a:pt x="169" y="176"/>
                    </a:lnTo>
                    <a:lnTo>
                      <a:pt x="178" y="158"/>
                    </a:lnTo>
                    <a:lnTo>
                      <a:pt x="160" y="145"/>
                    </a:lnTo>
                    <a:lnTo>
                      <a:pt x="164" y="132"/>
                    </a:lnTo>
                    <a:lnTo>
                      <a:pt x="144" y="130"/>
                    </a:lnTo>
                    <a:lnTo>
                      <a:pt x="140" y="111"/>
                    </a:lnTo>
                    <a:lnTo>
                      <a:pt x="127" y="103"/>
                    </a:lnTo>
                    <a:lnTo>
                      <a:pt x="130" y="86"/>
                    </a:lnTo>
                    <a:lnTo>
                      <a:pt x="121" y="35"/>
                    </a:lnTo>
                    <a:lnTo>
                      <a:pt x="70" y="4"/>
                    </a:lnTo>
                    <a:lnTo>
                      <a:pt x="56" y="8"/>
                    </a:lnTo>
                    <a:lnTo>
                      <a:pt x="44" y="0"/>
                    </a:lnTo>
                    <a:lnTo>
                      <a:pt x="34" y="9"/>
                    </a:lnTo>
                    <a:lnTo>
                      <a:pt x="16" y="13"/>
                    </a:lnTo>
                    <a:lnTo>
                      <a:pt x="5" y="29"/>
                    </a:lnTo>
                    <a:lnTo>
                      <a:pt x="0" y="57"/>
                    </a:lnTo>
                    <a:lnTo>
                      <a:pt x="2" y="8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7" name="Freeform 136"/>
              <p:cNvSpPr>
                <a:spLocks/>
              </p:cNvSpPr>
              <p:nvPr/>
            </p:nvSpPr>
            <p:spPr bwMode="auto">
              <a:xfrm>
                <a:off x="1766" y="4358"/>
                <a:ext cx="107" cy="90"/>
              </a:xfrm>
              <a:custGeom>
                <a:avLst/>
                <a:gdLst>
                  <a:gd name="T0" fmla="*/ 83 w 214"/>
                  <a:gd name="T1" fmla="*/ 88 h 179"/>
                  <a:gd name="T2" fmla="*/ 92 w 214"/>
                  <a:gd name="T3" fmla="*/ 90 h 179"/>
                  <a:gd name="T4" fmla="*/ 107 w 214"/>
                  <a:gd name="T5" fmla="*/ 86 h 179"/>
                  <a:gd name="T6" fmla="*/ 101 w 214"/>
                  <a:gd name="T7" fmla="*/ 62 h 179"/>
                  <a:gd name="T8" fmla="*/ 103 w 214"/>
                  <a:gd name="T9" fmla="*/ 54 h 179"/>
                  <a:gd name="T10" fmla="*/ 91 w 214"/>
                  <a:gd name="T11" fmla="*/ 38 h 179"/>
                  <a:gd name="T12" fmla="*/ 88 w 214"/>
                  <a:gd name="T13" fmla="*/ 25 h 179"/>
                  <a:gd name="T14" fmla="*/ 79 w 214"/>
                  <a:gd name="T15" fmla="*/ 19 h 179"/>
                  <a:gd name="T16" fmla="*/ 65 w 214"/>
                  <a:gd name="T17" fmla="*/ 17 h 179"/>
                  <a:gd name="T18" fmla="*/ 51 w 214"/>
                  <a:gd name="T19" fmla="*/ 21 h 179"/>
                  <a:gd name="T20" fmla="*/ 47 w 214"/>
                  <a:gd name="T21" fmla="*/ 16 h 179"/>
                  <a:gd name="T22" fmla="*/ 28 w 214"/>
                  <a:gd name="T23" fmla="*/ 15 h 179"/>
                  <a:gd name="T24" fmla="*/ 31 w 214"/>
                  <a:gd name="T25" fmla="*/ 5 h 179"/>
                  <a:gd name="T26" fmla="*/ 25 w 214"/>
                  <a:gd name="T27" fmla="*/ 0 h 179"/>
                  <a:gd name="T28" fmla="*/ 19 w 214"/>
                  <a:gd name="T29" fmla="*/ 3 h 179"/>
                  <a:gd name="T30" fmla="*/ 17 w 214"/>
                  <a:gd name="T31" fmla="*/ 16 h 179"/>
                  <a:gd name="T32" fmla="*/ 5 w 214"/>
                  <a:gd name="T33" fmla="*/ 21 h 179"/>
                  <a:gd name="T34" fmla="*/ 0 w 214"/>
                  <a:gd name="T35" fmla="*/ 32 h 179"/>
                  <a:gd name="T36" fmla="*/ 3 w 214"/>
                  <a:gd name="T37" fmla="*/ 49 h 179"/>
                  <a:gd name="T38" fmla="*/ 11 w 214"/>
                  <a:gd name="T39" fmla="*/ 45 h 179"/>
                  <a:gd name="T40" fmla="*/ 22 w 214"/>
                  <a:gd name="T41" fmla="*/ 46 h 179"/>
                  <a:gd name="T42" fmla="*/ 27 w 214"/>
                  <a:gd name="T43" fmla="*/ 82 h 179"/>
                  <a:gd name="T44" fmla="*/ 40 w 214"/>
                  <a:gd name="T45" fmla="*/ 75 h 179"/>
                  <a:gd name="T46" fmla="*/ 46 w 214"/>
                  <a:gd name="T47" fmla="*/ 69 h 179"/>
                  <a:gd name="T48" fmla="*/ 55 w 214"/>
                  <a:gd name="T49" fmla="*/ 67 h 179"/>
                  <a:gd name="T50" fmla="*/ 60 w 214"/>
                  <a:gd name="T51" fmla="*/ 71 h 179"/>
                  <a:gd name="T52" fmla="*/ 70 w 214"/>
                  <a:gd name="T53" fmla="*/ 64 h 179"/>
                  <a:gd name="T54" fmla="*/ 80 w 214"/>
                  <a:gd name="T55" fmla="*/ 67 h 179"/>
                  <a:gd name="T56" fmla="*/ 83 w 214"/>
                  <a:gd name="T57" fmla="*/ 88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4"/>
                  <a:gd name="T88" fmla="*/ 0 h 179"/>
                  <a:gd name="T89" fmla="*/ 214 w 214"/>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4" h="179">
                    <a:moveTo>
                      <a:pt x="165" y="175"/>
                    </a:moveTo>
                    <a:lnTo>
                      <a:pt x="184" y="179"/>
                    </a:lnTo>
                    <a:lnTo>
                      <a:pt x="214" y="172"/>
                    </a:lnTo>
                    <a:lnTo>
                      <a:pt x="202" y="124"/>
                    </a:lnTo>
                    <a:lnTo>
                      <a:pt x="206" y="108"/>
                    </a:lnTo>
                    <a:lnTo>
                      <a:pt x="182" y="76"/>
                    </a:lnTo>
                    <a:lnTo>
                      <a:pt x="175" y="49"/>
                    </a:lnTo>
                    <a:lnTo>
                      <a:pt x="158" y="38"/>
                    </a:lnTo>
                    <a:lnTo>
                      <a:pt x="130" y="33"/>
                    </a:lnTo>
                    <a:lnTo>
                      <a:pt x="102" y="42"/>
                    </a:lnTo>
                    <a:lnTo>
                      <a:pt x="93" y="32"/>
                    </a:lnTo>
                    <a:lnTo>
                      <a:pt x="56" y="29"/>
                    </a:lnTo>
                    <a:lnTo>
                      <a:pt x="62" y="10"/>
                    </a:lnTo>
                    <a:lnTo>
                      <a:pt x="50" y="0"/>
                    </a:lnTo>
                    <a:lnTo>
                      <a:pt x="37" y="5"/>
                    </a:lnTo>
                    <a:lnTo>
                      <a:pt x="33" y="31"/>
                    </a:lnTo>
                    <a:lnTo>
                      <a:pt x="10" y="42"/>
                    </a:lnTo>
                    <a:lnTo>
                      <a:pt x="0" y="64"/>
                    </a:lnTo>
                    <a:lnTo>
                      <a:pt x="6" y="97"/>
                    </a:lnTo>
                    <a:lnTo>
                      <a:pt x="21" y="90"/>
                    </a:lnTo>
                    <a:lnTo>
                      <a:pt x="43" y="91"/>
                    </a:lnTo>
                    <a:lnTo>
                      <a:pt x="55" y="163"/>
                    </a:lnTo>
                    <a:lnTo>
                      <a:pt x="80" y="149"/>
                    </a:lnTo>
                    <a:lnTo>
                      <a:pt x="92" y="137"/>
                    </a:lnTo>
                    <a:lnTo>
                      <a:pt x="111" y="134"/>
                    </a:lnTo>
                    <a:lnTo>
                      <a:pt x="120" y="142"/>
                    </a:lnTo>
                    <a:lnTo>
                      <a:pt x="140" y="128"/>
                    </a:lnTo>
                    <a:lnTo>
                      <a:pt x="160" y="133"/>
                    </a:lnTo>
                    <a:lnTo>
                      <a:pt x="165" y="17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8" name="Freeform 137"/>
              <p:cNvSpPr>
                <a:spLocks/>
              </p:cNvSpPr>
              <p:nvPr/>
            </p:nvSpPr>
            <p:spPr bwMode="auto">
              <a:xfrm>
                <a:off x="1733" y="4423"/>
                <a:ext cx="116" cy="142"/>
              </a:xfrm>
              <a:custGeom>
                <a:avLst/>
                <a:gdLst>
                  <a:gd name="T0" fmla="*/ 4 w 231"/>
                  <a:gd name="T1" fmla="*/ 95 h 286"/>
                  <a:gd name="T2" fmla="*/ 6 w 231"/>
                  <a:gd name="T3" fmla="*/ 76 h 286"/>
                  <a:gd name="T4" fmla="*/ 13 w 231"/>
                  <a:gd name="T5" fmla="*/ 69 h 286"/>
                  <a:gd name="T6" fmla="*/ 11 w 231"/>
                  <a:gd name="T7" fmla="*/ 63 h 286"/>
                  <a:gd name="T8" fmla="*/ 16 w 231"/>
                  <a:gd name="T9" fmla="*/ 51 h 286"/>
                  <a:gd name="T10" fmla="*/ 22 w 231"/>
                  <a:gd name="T11" fmla="*/ 48 h 286"/>
                  <a:gd name="T12" fmla="*/ 26 w 231"/>
                  <a:gd name="T13" fmla="*/ 31 h 286"/>
                  <a:gd name="T14" fmla="*/ 38 w 231"/>
                  <a:gd name="T15" fmla="*/ 23 h 286"/>
                  <a:gd name="T16" fmla="*/ 52 w 231"/>
                  <a:gd name="T17" fmla="*/ 26 h 286"/>
                  <a:gd name="T18" fmla="*/ 61 w 231"/>
                  <a:gd name="T19" fmla="*/ 17 h 286"/>
                  <a:gd name="T20" fmla="*/ 73 w 231"/>
                  <a:gd name="T21" fmla="*/ 10 h 286"/>
                  <a:gd name="T22" fmla="*/ 79 w 231"/>
                  <a:gd name="T23" fmla="*/ 4 h 286"/>
                  <a:gd name="T24" fmla="*/ 89 w 231"/>
                  <a:gd name="T25" fmla="*/ 3 h 286"/>
                  <a:gd name="T26" fmla="*/ 93 w 231"/>
                  <a:gd name="T27" fmla="*/ 7 h 286"/>
                  <a:gd name="T28" fmla="*/ 103 w 231"/>
                  <a:gd name="T29" fmla="*/ 0 h 286"/>
                  <a:gd name="T30" fmla="*/ 113 w 231"/>
                  <a:gd name="T31" fmla="*/ 2 h 286"/>
                  <a:gd name="T32" fmla="*/ 116 w 231"/>
                  <a:gd name="T33" fmla="*/ 23 h 286"/>
                  <a:gd name="T34" fmla="*/ 104 w 231"/>
                  <a:gd name="T35" fmla="*/ 32 h 286"/>
                  <a:gd name="T36" fmla="*/ 108 w 231"/>
                  <a:gd name="T37" fmla="*/ 38 h 286"/>
                  <a:gd name="T38" fmla="*/ 93 w 231"/>
                  <a:gd name="T39" fmla="*/ 57 h 286"/>
                  <a:gd name="T40" fmla="*/ 86 w 231"/>
                  <a:gd name="T41" fmla="*/ 72 h 286"/>
                  <a:gd name="T42" fmla="*/ 96 w 231"/>
                  <a:gd name="T43" fmla="*/ 77 h 286"/>
                  <a:gd name="T44" fmla="*/ 94 w 231"/>
                  <a:gd name="T45" fmla="*/ 91 h 286"/>
                  <a:gd name="T46" fmla="*/ 93 w 231"/>
                  <a:gd name="T47" fmla="*/ 108 h 286"/>
                  <a:gd name="T48" fmla="*/ 94 w 231"/>
                  <a:gd name="T49" fmla="*/ 122 h 286"/>
                  <a:gd name="T50" fmla="*/ 90 w 231"/>
                  <a:gd name="T51" fmla="*/ 142 h 286"/>
                  <a:gd name="T52" fmla="*/ 78 w 231"/>
                  <a:gd name="T53" fmla="*/ 140 h 286"/>
                  <a:gd name="T54" fmla="*/ 71 w 231"/>
                  <a:gd name="T55" fmla="*/ 123 h 286"/>
                  <a:gd name="T56" fmla="*/ 59 w 231"/>
                  <a:gd name="T57" fmla="*/ 121 h 286"/>
                  <a:gd name="T58" fmla="*/ 53 w 231"/>
                  <a:gd name="T59" fmla="*/ 127 h 286"/>
                  <a:gd name="T60" fmla="*/ 46 w 231"/>
                  <a:gd name="T61" fmla="*/ 126 h 286"/>
                  <a:gd name="T62" fmla="*/ 37 w 231"/>
                  <a:gd name="T63" fmla="*/ 112 h 286"/>
                  <a:gd name="T64" fmla="*/ 26 w 231"/>
                  <a:gd name="T65" fmla="*/ 112 h 286"/>
                  <a:gd name="T66" fmla="*/ 22 w 231"/>
                  <a:gd name="T67" fmla="*/ 101 h 286"/>
                  <a:gd name="T68" fmla="*/ 0 w 231"/>
                  <a:gd name="T69" fmla="*/ 97 h 286"/>
                  <a:gd name="T70" fmla="*/ 4 w 231"/>
                  <a:gd name="T71" fmla="*/ 95 h 2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1"/>
                  <a:gd name="T109" fmla="*/ 0 h 286"/>
                  <a:gd name="T110" fmla="*/ 231 w 231"/>
                  <a:gd name="T111" fmla="*/ 286 h 2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1" h="286">
                    <a:moveTo>
                      <a:pt x="8" y="191"/>
                    </a:moveTo>
                    <a:lnTo>
                      <a:pt x="12" y="153"/>
                    </a:lnTo>
                    <a:lnTo>
                      <a:pt x="26" y="138"/>
                    </a:lnTo>
                    <a:lnTo>
                      <a:pt x="21" y="126"/>
                    </a:lnTo>
                    <a:lnTo>
                      <a:pt x="31" y="103"/>
                    </a:lnTo>
                    <a:lnTo>
                      <a:pt x="43" y="97"/>
                    </a:lnTo>
                    <a:lnTo>
                      <a:pt x="52" y="62"/>
                    </a:lnTo>
                    <a:lnTo>
                      <a:pt x="76" y="47"/>
                    </a:lnTo>
                    <a:lnTo>
                      <a:pt x="104" y="53"/>
                    </a:lnTo>
                    <a:lnTo>
                      <a:pt x="121" y="35"/>
                    </a:lnTo>
                    <a:lnTo>
                      <a:pt x="146" y="21"/>
                    </a:lnTo>
                    <a:lnTo>
                      <a:pt x="158" y="9"/>
                    </a:lnTo>
                    <a:lnTo>
                      <a:pt x="177" y="6"/>
                    </a:lnTo>
                    <a:lnTo>
                      <a:pt x="186" y="14"/>
                    </a:lnTo>
                    <a:lnTo>
                      <a:pt x="206" y="0"/>
                    </a:lnTo>
                    <a:lnTo>
                      <a:pt x="226" y="5"/>
                    </a:lnTo>
                    <a:lnTo>
                      <a:pt x="231" y="47"/>
                    </a:lnTo>
                    <a:lnTo>
                      <a:pt x="208" y="64"/>
                    </a:lnTo>
                    <a:lnTo>
                      <a:pt x="216" y="77"/>
                    </a:lnTo>
                    <a:lnTo>
                      <a:pt x="186" y="115"/>
                    </a:lnTo>
                    <a:lnTo>
                      <a:pt x="172" y="145"/>
                    </a:lnTo>
                    <a:lnTo>
                      <a:pt x="192" y="155"/>
                    </a:lnTo>
                    <a:lnTo>
                      <a:pt x="188" y="183"/>
                    </a:lnTo>
                    <a:lnTo>
                      <a:pt x="186" y="217"/>
                    </a:lnTo>
                    <a:lnTo>
                      <a:pt x="188" y="245"/>
                    </a:lnTo>
                    <a:lnTo>
                      <a:pt x="180" y="286"/>
                    </a:lnTo>
                    <a:lnTo>
                      <a:pt x="156" y="281"/>
                    </a:lnTo>
                    <a:lnTo>
                      <a:pt x="142" y="247"/>
                    </a:lnTo>
                    <a:lnTo>
                      <a:pt x="118" y="244"/>
                    </a:lnTo>
                    <a:lnTo>
                      <a:pt x="105" y="256"/>
                    </a:lnTo>
                    <a:lnTo>
                      <a:pt x="91" y="253"/>
                    </a:lnTo>
                    <a:lnTo>
                      <a:pt x="74" y="226"/>
                    </a:lnTo>
                    <a:lnTo>
                      <a:pt x="52" y="226"/>
                    </a:lnTo>
                    <a:lnTo>
                      <a:pt x="43" y="203"/>
                    </a:lnTo>
                    <a:lnTo>
                      <a:pt x="0" y="196"/>
                    </a:lnTo>
                    <a:lnTo>
                      <a:pt x="8" y="19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9" name="Freeform 138"/>
              <p:cNvSpPr>
                <a:spLocks/>
              </p:cNvSpPr>
              <p:nvPr/>
            </p:nvSpPr>
            <p:spPr bwMode="auto">
              <a:xfrm>
                <a:off x="1816" y="4500"/>
                <a:ext cx="150" cy="160"/>
              </a:xfrm>
              <a:custGeom>
                <a:avLst/>
                <a:gdLst>
                  <a:gd name="T0" fmla="*/ 77 w 301"/>
                  <a:gd name="T1" fmla="*/ 25 h 319"/>
                  <a:gd name="T2" fmla="*/ 92 w 301"/>
                  <a:gd name="T3" fmla="*/ 27 h 319"/>
                  <a:gd name="T4" fmla="*/ 102 w 301"/>
                  <a:gd name="T5" fmla="*/ 36 h 319"/>
                  <a:gd name="T6" fmla="*/ 111 w 301"/>
                  <a:gd name="T7" fmla="*/ 27 h 319"/>
                  <a:gd name="T8" fmla="*/ 120 w 301"/>
                  <a:gd name="T9" fmla="*/ 26 h 319"/>
                  <a:gd name="T10" fmla="*/ 129 w 301"/>
                  <a:gd name="T11" fmla="*/ 13 h 319"/>
                  <a:gd name="T12" fmla="*/ 140 w 301"/>
                  <a:gd name="T13" fmla="*/ 16 h 319"/>
                  <a:gd name="T14" fmla="*/ 148 w 301"/>
                  <a:gd name="T15" fmla="*/ 23 h 319"/>
                  <a:gd name="T16" fmla="*/ 150 w 301"/>
                  <a:gd name="T17" fmla="*/ 33 h 319"/>
                  <a:gd name="T18" fmla="*/ 145 w 301"/>
                  <a:gd name="T19" fmla="*/ 39 h 319"/>
                  <a:gd name="T20" fmla="*/ 144 w 301"/>
                  <a:gd name="T21" fmla="*/ 54 h 319"/>
                  <a:gd name="T22" fmla="*/ 135 w 301"/>
                  <a:gd name="T23" fmla="*/ 47 h 319"/>
                  <a:gd name="T24" fmla="*/ 126 w 301"/>
                  <a:gd name="T25" fmla="*/ 54 h 319"/>
                  <a:gd name="T26" fmla="*/ 127 w 301"/>
                  <a:gd name="T27" fmla="*/ 73 h 319"/>
                  <a:gd name="T28" fmla="*/ 125 w 301"/>
                  <a:gd name="T29" fmla="*/ 80 h 319"/>
                  <a:gd name="T30" fmla="*/ 128 w 301"/>
                  <a:gd name="T31" fmla="*/ 95 h 319"/>
                  <a:gd name="T32" fmla="*/ 119 w 301"/>
                  <a:gd name="T33" fmla="*/ 101 h 319"/>
                  <a:gd name="T34" fmla="*/ 120 w 301"/>
                  <a:gd name="T35" fmla="*/ 120 h 319"/>
                  <a:gd name="T36" fmla="*/ 126 w 301"/>
                  <a:gd name="T37" fmla="*/ 124 h 319"/>
                  <a:gd name="T38" fmla="*/ 132 w 301"/>
                  <a:gd name="T39" fmla="*/ 140 h 319"/>
                  <a:gd name="T40" fmla="*/ 104 w 301"/>
                  <a:gd name="T41" fmla="*/ 129 h 319"/>
                  <a:gd name="T42" fmla="*/ 76 w 301"/>
                  <a:gd name="T43" fmla="*/ 133 h 319"/>
                  <a:gd name="T44" fmla="*/ 68 w 301"/>
                  <a:gd name="T45" fmla="*/ 127 h 319"/>
                  <a:gd name="T46" fmla="*/ 57 w 301"/>
                  <a:gd name="T47" fmla="*/ 127 h 319"/>
                  <a:gd name="T48" fmla="*/ 65 w 301"/>
                  <a:gd name="T49" fmla="*/ 139 h 319"/>
                  <a:gd name="T50" fmla="*/ 53 w 301"/>
                  <a:gd name="T51" fmla="*/ 138 h 319"/>
                  <a:gd name="T52" fmla="*/ 50 w 301"/>
                  <a:gd name="T53" fmla="*/ 143 h 319"/>
                  <a:gd name="T54" fmla="*/ 42 w 301"/>
                  <a:gd name="T55" fmla="*/ 148 h 319"/>
                  <a:gd name="T56" fmla="*/ 35 w 301"/>
                  <a:gd name="T57" fmla="*/ 151 h 319"/>
                  <a:gd name="T58" fmla="*/ 32 w 301"/>
                  <a:gd name="T59" fmla="*/ 159 h 319"/>
                  <a:gd name="T60" fmla="*/ 21 w 301"/>
                  <a:gd name="T61" fmla="*/ 160 h 319"/>
                  <a:gd name="T62" fmla="*/ 18 w 301"/>
                  <a:gd name="T63" fmla="*/ 143 h 319"/>
                  <a:gd name="T64" fmla="*/ 11 w 301"/>
                  <a:gd name="T65" fmla="*/ 134 h 319"/>
                  <a:gd name="T66" fmla="*/ 0 w 301"/>
                  <a:gd name="T67" fmla="*/ 128 h 319"/>
                  <a:gd name="T68" fmla="*/ 4 w 301"/>
                  <a:gd name="T69" fmla="*/ 116 h 319"/>
                  <a:gd name="T70" fmla="*/ 5 w 301"/>
                  <a:gd name="T71" fmla="*/ 93 h 319"/>
                  <a:gd name="T72" fmla="*/ 7 w 301"/>
                  <a:gd name="T73" fmla="*/ 66 h 319"/>
                  <a:gd name="T74" fmla="*/ 11 w 301"/>
                  <a:gd name="T75" fmla="*/ 45 h 319"/>
                  <a:gd name="T76" fmla="*/ 10 w 301"/>
                  <a:gd name="T77" fmla="*/ 31 h 319"/>
                  <a:gd name="T78" fmla="*/ 11 w 301"/>
                  <a:gd name="T79" fmla="*/ 14 h 319"/>
                  <a:gd name="T80" fmla="*/ 13 w 301"/>
                  <a:gd name="T81" fmla="*/ 0 h 319"/>
                  <a:gd name="T82" fmla="*/ 27 w 301"/>
                  <a:gd name="T83" fmla="*/ 4 h 319"/>
                  <a:gd name="T84" fmla="*/ 30 w 301"/>
                  <a:gd name="T85" fmla="*/ 15 h 319"/>
                  <a:gd name="T86" fmla="*/ 42 w 301"/>
                  <a:gd name="T87" fmla="*/ 18 h 319"/>
                  <a:gd name="T88" fmla="*/ 54 w 301"/>
                  <a:gd name="T89" fmla="*/ 29 h 319"/>
                  <a:gd name="T90" fmla="*/ 68 w 301"/>
                  <a:gd name="T91" fmla="*/ 29 h 319"/>
                  <a:gd name="T92" fmla="*/ 77 w 301"/>
                  <a:gd name="T93" fmla="*/ 25 h 3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19"/>
                  <a:gd name="T143" fmla="*/ 301 w 301"/>
                  <a:gd name="T144" fmla="*/ 319 h 3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19">
                    <a:moveTo>
                      <a:pt x="155" y="50"/>
                    </a:moveTo>
                    <a:lnTo>
                      <a:pt x="184" y="54"/>
                    </a:lnTo>
                    <a:lnTo>
                      <a:pt x="205" y="71"/>
                    </a:lnTo>
                    <a:lnTo>
                      <a:pt x="222" y="54"/>
                    </a:lnTo>
                    <a:lnTo>
                      <a:pt x="241" y="51"/>
                    </a:lnTo>
                    <a:lnTo>
                      <a:pt x="258" y="26"/>
                    </a:lnTo>
                    <a:lnTo>
                      <a:pt x="281" y="32"/>
                    </a:lnTo>
                    <a:lnTo>
                      <a:pt x="297" y="46"/>
                    </a:lnTo>
                    <a:lnTo>
                      <a:pt x="301" y="66"/>
                    </a:lnTo>
                    <a:lnTo>
                      <a:pt x="291" y="77"/>
                    </a:lnTo>
                    <a:lnTo>
                      <a:pt x="289" y="108"/>
                    </a:lnTo>
                    <a:lnTo>
                      <a:pt x="270" y="94"/>
                    </a:lnTo>
                    <a:lnTo>
                      <a:pt x="253" y="108"/>
                    </a:lnTo>
                    <a:lnTo>
                      <a:pt x="255" y="146"/>
                    </a:lnTo>
                    <a:lnTo>
                      <a:pt x="250" y="159"/>
                    </a:lnTo>
                    <a:lnTo>
                      <a:pt x="256" y="190"/>
                    </a:lnTo>
                    <a:lnTo>
                      <a:pt x="239" y="201"/>
                    </a:lnTo>
                    <a:lnTo>
                      <a:pt x="241" y="239"/>
                    </a:lnTo>
                    <a:lnTo>
                      <a:pt x="253" y="248"/>
                    </a:lnTo>
                    <a:lnTo>
                      <a:pt x="264" y="280"/>
                    </a:lnTo>
                    <a:lnTo>
                      <a:pt x="209" y="257"/>
                    </a:lnTo>
                    <a:lnTo>
                      <a:pt x="153" y="265"/>
                    </a:lnTo>
                    <a:lnTo>
                      <a:pt x="137" y="253"/>
                    </a:lnTo>
                    <a:lnTo>
                      <a:pt x="115" y="253"/>
                    </a:lnTo>
                    <a:lnTo>
                      <a:pt x="131" y="277"/>
                    </a:lnTo>
                    <a:lnTo>
                      <a:pt x="106" y="276"/>
                    </a:lnTo>
                    <a:lnTo>
                      <a:pt x="100" y="286"/>
                    </a:lnTo>
                    <a:lnTo>
                      <a:pt x="84" y="296"/>
                    </a:lnTo>
                    <a:lnTo>
                      <a:pt x="70" y="301"/>
                    </a:lnTo>
                    <a:lnTo>
                      <a:pt x="64" y="318"/>
                    </a:lnTo>
                    <a:lnTo>
                      <a:pt x="43" y="319"/>
                    </a:lnTo>
                    <a:lnTo>
                      <a:pt x="37" y="285"/>
                    </a:lnTo>
                    <a:lnTo>
                      <a:pt x="23" y="268"/>
                    </a:lnTo>
                    <a:lnTo>
                      <a:pt x="0" y="255"/>
                    </a:lnTo>
                    <a:lnTo>
                      <a:pt x="9" y="231"/>
                    </a:lnTo>
                    <a:lnTo>
                      <a:pt x="11" y="186"/>
                    </a:lnTo>
                    <a:lnTo>
                      <a:pt x="15" y="131"/>
                    </a:lnTo>
                    <a:lnTo>
                      <a:pt x="23" y="90"/>
                    </a:lnTo>
                    <a:lnTo>
                      <a:pt x="21" y="62"/>
                    </a:lnTo>
                    <a:lnTo>
                      <a:pt x="23" y="28"/>
                    </a:lnTo>
                    <a:lnTo>
                      <a:pt x="27" y="0"/>
                    </a:lnTo>
                    <a:lnTo>
                      <a:pt x="55" y="7"/>
                    </a:lnTo>
                    <a:lnTo>
                      <a:pt x="61" y="30"/>
                    </a:lnTo>
                    <a:lnTo>
                      <a:pt x="85" y="35"/>
                    </a:lnTo>
                    <a:lnTo>
                      <a:pt x="109" y="57"/>
                    </a:lnTo>
                    <a:lnTo>
                      <a:pt x="137" y="58"/>
                    </a:lnTo>
                    <a:lnTo>
                      <a:pt x="155" y="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0" name="Freeform 139"/>
              <p:cNvSpPr>
                <a:spLocks/>
              </p:cNvSpPr>
              <p:nvPr/>
            </p:nvSpPr>
            <p:spPr bwMode="auto">
              <a:xfrm>
                <a:off x="1819" y="4444"/>
                <a:ext cx="150" cy="91"/>
              </a:xfrm>
              <a:custGeom>
                <a:avLst/>
                <a:gdLst>
                  <a:gd name="T0" fmla="*/ 29 w 300"/>
                  <a:gd name="T1" fmla="*/ 1 h 182"/>
                  <a:gd name="T2" fmla="*/ 39 w 300"/>
                  <a:gd name="T3" fmla="*/ 3 h 182"/>
                  <a:gd name="T4" fmla="*/ 54 w 300"/>
                  <a:gd name="T5" fmla="*/ 0 h 182"/>
                  <a:gd name="T6" fmla="*/ 61 w 300"/>
                  <a:gd name="T7" fmla="*/ 18 h 182"/>
                  <a:gd name="T8" fmla="*/ 86 w 300"/>
                  <a:gd name="T9" fmla="*/ 15 h 182"/>
                  <a:gd name="T10" fmla="*/ 109 w 300"/>
                  <a:gd name="T11" fmla="*/ 21 h 182"/>
                  <a:gd name="T12" fmla="*/ 113 w 300"/>
                  <a:gd name="T13" fmla="*/ 30 h 182"/>
                  <a:gd name="T14" fmla="*/ 126 w 300"/>
                  <a:gd name="T15" fmla="*/ 33 h 182"/>
                  <a:gd name="T16" fmla="*/ 150 w 300"/>
                  <a:gd name="T17" fmla="*/ 53 h 182"/>
                  <a:gd name="T18" fmla="*/ 137 w 300"/>
                  <a:gd name="T19" fmla="*/ 72 h 182"/>
                  <a:gd name="T20" fmla="*/ 125 w 300"/>
                  <a:gd name="T21" fmla="*/ 69 h 182"/>
                  <a:gd name="T22" fmla="*/ 117 w 300"/>
                  <a:gd name="T23" fmla="*/ 81 h 182"/>
                  <a:gd name="T24" fmla="*/ 107 w 300"/>
                  <a:gd name="T25" fmla="*/ 83 h 182"/>
                  <a:gd name="T26" fmla="*/ 99 w 300"/>
                  <a:gd name="T27" fmla="*/ 91 h 182"/>
                  <a:gd name="T28" fmla="*/ 88 w 300"/>
                  <a:gd name="T29" fmla="*/ 83 h 182"/>
                  <a:gd name="T30" fmla="*/ 74 w 300"/>
                  <a:gd name="T31" fmla="*/ 81 h 182"/>
                  <a:gd name="T32" fmla="*/ 65 w 300"/>
                  <a:gd name="T33" fmla="*/ 85 h 182"/>
                  <a:gd name="T34" fmla="*/ 51 w 300"/>
                  <a:gd name="T35" fmla="*/ 84 h 182"/>
                  <a:gd name="T36" fmla="*/ 39 w 300"/>
                  <a:gd name="T37" fmla="*/ 73 h 182"/>
                  <a:gd name="T38" fmla="*/ 27 w 300"/>
                  <a:gd name="T39" fmla="*/ 71 h 182"/>
                  <a:gd name="T40" fmla="*/ 24 w 300"/>
                  <a:gd name="T41" fmla="*/ 59 h 182"/>
                  <a:gd name="T42" fmla="*/ 10 w 300"/>
                  <a:gd name="T43" fmla="*/ 55 h 182"/>
                  <a:gd name="T44" fmla="*/ 0 w 300"/>
                  <a:gd name="T45" fmla="*/ 50 h 182"/>
                  <a:gd name="T46" fmla="*/ 7 w 300"/>
                  <a:gd name="T47" fmla="*/ 36 h 182"/>
                  <a:gd name="T48" fmla="*/ 22 w 300"/>
                  <a:gd name="T49" fmla="*/ 17 h 182"/>
                  <a:gd name="T50" fmla="*/ 18 w 300"/>
                  <a:gd name="T51" fmla="*/ 10 h 182"/>
                  <a:gd name="T52" fmla="*/ 29 w 300"/>
                  <a:gd name="T53" fmla="*/ 1 h 1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82"/>
                  <a:gd name="T83" fmla="*/ 300 w 300"/>
                  <a:gd name="T84" fmla="*/ 182 h 1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82">
                    <a:moveTo>
                      <a:pt x="59" y="3"/>
                    </a:moveTo>
                    <a:lnTo>
                      <a:pt x="78" y="7"/>
                    </a:lnTo>
                    <a:lnTo>
                      <a:pt x="108" y="0"/>
                    </a:lnTo>
                    <a:lnTo>
                      <a:pt x="122" y="36"/>
                    </a:lnTo>
                    <a:lnTo>
                      <a:pt x="172" y="30"/>
                    </a:lnTo>
                    <a:lnTo>
                      <a:pt x="218" y="41"/>
                    </a:lnTo>
                    <a:lnTo>
                      <a:pt x="226" y="60"/>
                    </a:lnTo>
                    <a:lnTo>
                      <a:pt x="252" y="65"/>
                    </a:lnTo>
                    <a:lnTo>
                      <a:pt x="300" y="107"/>
                    </a:lnTo>
                    <a:lnTo>
                      <a:pt x="274" y="143"/>
                    </a:lnTo>
                    <a:lnTo>
                      <a:pt x="251" y="137"/>
                    </a:lnTo>
                    <a:lnTo>
                      <a:pt x="234" y="162"/>
                    </a:lnTo>
                    <a:lnTo>
                      <a:pt x="215" y="165"/>
                    </a:lnTo>
                    <a:lnTo>
                      <a:pt x="198" y="182"/>
                    </a:lnTo>
                    <a:lnTo>
                      <a:pt x="177" y="165"/>
                    </a:lnTo>
                    <a:lnTo>
                      <a:pt x="148" y="161"/>
                    </a:lnTo>
                    <a:lnTo>
                      <a:pt x="130" y="169"/>
                    </a:lnTo>
                    <a:lnTo>
                      <a:pt x="102" y="168"/>
                    </a:lnTo>
                    <a:lnTo>
                      <a:pt x="78" y="146"/>
                    </a:lnTo>
                    <a:lnTo>
                      <a:pt x="54" y="141"/>
                    </a:lnTo>
                    <a:lnTo>
                      <a:pt x="48" y="118"/>
                    </a:lnTo>
                    <a:lnTo>
                      <a:pt x="20" y="111"/>
                    </a:lnTo>
                    <a:lnTo>
                      <a:pt x="0" y="101"/>
                    </a:lnTo>
                    <a:lnTo>
                      <a:pt x="14" y="71"/>
                    </a:lnTo>
                    <a:lnTo>
                      <a:pt x="44" y="33"/>
                    </a:lnTo>
                    <a:lnTo>
                      <a:pt x="36" y="20"/>
                    </a:lnTo>
                    <a:lnTo>
                      <a:pt x="59" y="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1" name="Freeform 140"/>
              <p:cNvSpPr>
                <a:spLocks/>
              </p:cNvSpPr>
              <p:nvPr/>
            </p:nvSpPr>
            <p:spPr bwMode="auto">
              <a:xfrm>
                <a:off x="1789" y="4314"/>
                <a:ext cx="76" cy="69"/>
              </a:xfrm>
              <a:custGeom>
                <a:avLst/>
                <a:gdLst>
                  <a:gd name="T0" fmla="*/ 24 w 153"/>
                  <a:gd name="T1" fmla="*/ 9 h 138"/>
                  <a:gd name="T2" fmla="*/ 26 w 153"/>
                  <a:gd name="T3" fmla="*/ 19 h 138"/>
                  <a:gd name="T4" fmla="*/ 50 w 153"/>
                  <a:gd name="T5" fmla="*/ 14 h 138"/>
                  <a:gd name="T6" fmla="*/ 57 w 153"/>
                  <a:gd name="T7" fmla="*/ 0 h 138"/>
                  <a:gd name="T8" fmla="*/ 65 w 153"/>
                  <a:gd name="T9" fmla="*/ 4 h 138"/>
                  <a:gd name="T10" fmla="*/ 72 w 153"/>
                  <a:gd name="T11" fmla="*/ 35 h 138"/>
                  <a:gd name="T12" fmla="*/ 76 w 153"/>
                  <a:gd name="T13" fmla="*/ 46 h 138"/>
                  <a:gd name="T14" fmla="*/ 70 w 153"/>
                  <a:gd name="T15" fmla="*/ 54 h 138"/>
                  <a:gd name="T16" fmla="*/ 65 w 153"/>
                  <a:gd name="T17" fmla="*/ 69 h 138"/>
                  <a:gd name="T18" fmla="*/ 56 w 153"/>
                  <a:gd name="T19" fmla="*/ 63 h 138"/>
                  <a:gd name="T20" fmla="*/ 42 w 153"/>
                  <a:gd name="T21" fmla="*/ 61 h 138"/>
                  <a:gd name="T22" fmla="*/ 28 w 153"/>
                  <a:gd name="T23" fmla="*/ 66 h 138"/>
                  <a:gd name="T24" fmla="*/ 24 w 153"/>
                  <a:gd name="T25" fmla="*/ 60 h 138"/>
                  <a:gd name="T26" fmla="*/ 5 w 153"/>
                  <a:gd name="T27" fmla="*/ 59 h 138"/>
                  <a:gd name="T28" fmla="*/ 8 w 153"/>
                  <a:gd name="T29" fmla="*/ 49 h 138"/>
                  <a:gd name="T30" fmla="*/ 2 w 153"/>
                  <a:gd name="T31" fmla="*/ 44 h 138"/>
                  <a:gd name="T32" fmla="*/ 0 w 153"/>
                  <a:gd name="T33" fmla="*/ 12 h 138"/>
                  <a:gd name="T34" fmla="*/ 24 w 153"/>
                  <a:gd name="T35" fmla="*/ 9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138"/>
                  <a:gd name="T56" fmla="*/ 153 w 153"/>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138">
                    <a:moveTo>
                      <a:pt x="49" y="17"/>
                    </a:moveTo>
                    <a:lnTo>
                      <a:pt x="52" y="39"/>
                    </a:lnTo>
                    <a:lnTo>
                      <a:pt x="100" y="29"/>
                    </a:lnTo>
                    <a:lnTo>
                      <a:pt x="114" y="0"/>
                    </a:lnTo>
                    <a:lnTo>
                      <a:pt x="131" y="9"/>
                    </a:lnTo>
                    <a:lnTo>
                      <a:pt x="145" y="70"/>
                    </a:lnTo>
                    <a:lnTo>
                      <a:pt x="153" y="93"/>
                    </a:lnTo>
                    <a:lnTo>
                      <a:pt x="141" y="108"/>
                    </a:lnTo>
                    <a:lnTo>
                      <a:pt x="130" y="138"/>
                    </a:lnTo>
                    <a:lnTo>
                      <a:pt x="113" y="127"/>
                    </a:lnTo>
                    <a:lnTo>
                      <a:pt x="85" y="122"/>
                    </a:lnTo>
                    <a:lnTo>
                      <a:pt x="57" y="131"/>
                    </a:lnTo>
                    <a:lnTo>
                      <a:pt x="48" y="121"/>
                    </a:lnTo>
                    <a:lnTo>
                      <a:pt x="11" y="118"/>
                    </a:lnTo>
                    <a:lnTo>
                      <a:pt x="17" y="99"/>
                    </a:lnTo>
                    <a:lnTo>
                      <a:pt x="5" y="89"/>
                    </a:lnTo>
                    <a:lnTo>
                      <a:pt x="0" y="25"/>
                    </a:lnTo>
                    <a:lnTo>
                      <a:pt x="49" y="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2" name="Freeform 141"/>
              <p:cNvSpPr>
                <a:spLocks/>
              </p:cNvSpPr>
              <p:nvPr/>
            </p:nvSpPr>
            <p:spPr bwMode="auto">
              <a:xfrm>
                <a:off x="1935" y="4498"/>
                <a:ext cx="131" cy="142"/>
              </a:xfrm>
              <a:custGeom>
                <a:avLst/>
                <a:gdLst>
                  <a:gd name="T0" fmla="*/ 128 w 263"/>
                  <a:gd name="T1" fmla="*/ 31 h 284"/>
                  <a:gd name="T2" fmla="*/ 131 w 263"/>
                  <a:gd name="T3" fmla="*/ 42 h 284"/>
                  <a:gd name="T4" fmla="*/ 115 w 263"/>
                  <a:gd name="T5" fmla="*/ 68 h 284"/>
                  <a:gd name="T6" fmla="*/ 106 w 263"/>
                  <a:gd name="T7" fmla="*/ 60 h 284"/>
                  <a:gd name="T8" fmla="*/ 92 w 263"/>
                  <a:gd name="T9" fmla="*/ 60 h 284"/>
                  <a:gd name="T10" fmla="*/ 92 w 263"/>
                  <a:gd name="T11" fmla="*/ 68 h 284"/>
                  <a:gd name="T12" fmla="*/ 100 w 263"/>
                  <a:gd name="T13" fmla="*/ 74 h 284"/>
                  <a:gd name="T14" fmla="*/ 105 w 263"/>
                  <a:gd name="T15" fmla="*/ 83 h 284"/>
                  <a:gd name="T16" fmla="*/ 106 w 263"/>
                  <a:gd name="T17" fmla="*/ 106 h 284"/>
                  <a:gd name="T18" fmla="*/ 104 w 263"/>
                  <a:gd name="T19" fmla="*/ 118 h 284"/>
                  <a:gd name="T20" fmla="*/ 90 w 263"/>
                  <a:gd name="T21" fmla="*/ 125 h 284"/>
                  <a:gd name="T22" fmla="*/ 77 w 263"/>
                  <a:gd name="T23" fmla="*/ 122 h 284"/>
                  <a:gd name="T24" fmla="*/ 58 w 263"/>
                  <a:gd name="T25" fmla="*/ 126 h 284"/>
                  <a:gd name="T26" fmla="*/ 55 w 263"/>
                  <a:gd name="T27" fmla="*/ 138 h 284"/>
                  <a:gd name="T28" fmla="*/ 30 w 263"/>
                  <a:gd name="T29" fmla="*/ 125 h 284"/>
                  <a:gd name="T30" fmla="*/ 25 w 263"/>
                  <a:gd name="T31" fmla="*/ 135 h 284"/>
                  <a:gd name="T32" fmla="*/ 16 w 263"/>
                  <a:gd name="T33" fmla="*/ 135 h 284"/>
                  <a:gd name="T34" fmla="*/ 12 w 263"/>
                  <a:gd name="T35" fmla="*/ 142 h 284"/>
                  <a:gd name="T36" fmla="*/ 7 w 263"/>
                  <a:gd name="T37" fmla="*/ 126 h 284"/>
                  <a:gd name="T38" fmla="*/ 1 w 263"/>
                  <a:gd name="T39" fmla="*/ 121 h 284"/>
                  <a:gd name="T40" fmla="*/ 0 w 263"/>
                  <a:gd name="T41" fmla="*/ 102 h 284"/>
                  <a:gd name="T42" fmla="*/ 8 w 263"/>
                  <a:gd name="T43" fmla="*/ 97 h 284"/>
                  <a:gd name="T44" fmla="*/ 5 w 263"/>
                  <a:gd name="T45" fmla="*/ 81 h 284"/>
                  <a:gd name="T46" fmla="*/ 8 w 263"/>
                  <a:gd name="T47" fmla="*/ 75 h 284"/>
                  <a:gd name="T48" fmla="*/ 7 w 263"/>
                  <a:gd name="T49" fmla="*/ 56 h 284"/>
                  <a:gd name="T50" fmla="*/ 15 w 263"/>
                  <a:gd name="T51" fmla="*/ 49 h 284"/>
                  <a:gd name="T52" fmla="*/ 25 w 263"/>
                  <a:gd name="T53" fmla="*/ 56 h 284"/>
                  <a:gd name="T54" fmla="*/ 26 w 263"/>
                  <a:gd name="T55" fmla="*/ 40 h 284"/>
                  <a:gd name="T56" fmla="*/ 31 w 263"/>
                  <a:gd name="T57" fmla="*/ 35 h 284"/>
                  <a:gd name="T58" fmla="*/ 29 w 263"/>
                  <a:gd name="T59" fmla="*/ 25 h 284"/>
                  <a:gd name="T60" fmla="*/ 21 w 263"/>
                  <a:gd name="T61" fmla="*/ 18 h 284"/>
                  <a:gd name="T62" fmla="*/ 34 w 263"/>
                  <a:gd name="T63" fmla="*/ 0 h 284"/>
                  <a:gd name="T64" fmla="*/ 52 w 263"/>
                  <a:gd name="T65" fmla="*/ 7 h 284"/>
                  <a:gd name="T66" fmla="*/ 57 w 263"/>
                  <a:gd name="T67" fmla="*/ 19 h 284"/>
                  <a:gd name="T68" fmla="*/ 66 w 263"/>
                  <a:gd name="T69" fmla="*/ 22 h 284"/>
                  <a:gd name="T70" fmla="*/ 69 w 263"/>
                  <a:gd name="T71" fmla="*/ 12 h 284"/>
                  <a:gd name="T72" fmla="*/ 92 w 263"/>
                  <a:gd name="T73" fmla="*/ 5 h 284"/>
                  <a:gd name="T74" fmla="*/ 104 w 263"/>
                  <a:gd name="T75" fmla="*/ 24 h 284"/>
                  <a:gd name="T76" fmla="*/ 115 w 263"/>
                  <a:gd name="T77" fmla="*/ 27 h 284"/>
                  <a:gd name="T78" fmla="*/ 119 w 263"/>
                  <a:gd name="T79" fmla="*/ 35 h 284"/>
                  <a:gd name="T80" fmla="*/ 128 w 263"/>
                  <a:gd name="T81" fmla="*/ 31 h 2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3"/>
                  <a:gd name="T124" fmla="*/ 0 h 284"/>
                  <a:gd name="T125" fmla="*/ 263 w 263"/>
                  <a:gd name="T126" fmla="*/ 284 h 2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3" h="284">
                    <a:moveTo>
                      <a:pt x="256" y="63"/>
                    </a:moveTo>
                    <a:lnTo>
                      <a:pt x="263" y="85"/>
                    </a:lnTo>
                    <a:lnTo>
                      <a:pt x="230" y="136"/>
                    </a:lnTo>
                    <a:lnTo>
                      <a:pt x="212" y="120"/>
                    </a:lnTo>
                    <a:lnTo>
                      <a:pt x="184" y="120"/>
                    </a:lnTo>
                    <a:lnTo>
                      <a:pt x="185" y="136"/>
                    </a:lnTo>
                    <a:lnTo>
                      <a:pt x="200" y="148"/>
                    </a:lnTo>
                    <a:lnTo>
                      <a:pt x="210" y="167"/>
                    </a:lnTo>
                    <a:lnTo>
                      <a:pt x="212" y="212"/>
                    </a:lnTo>
                    <a:lnTo>
                      <a:pt x="208" y="237"/>
                    </a:lnTo>
                    <a:lnTo>
                      <a:pt x="181" y="250"/>
                    </a:lnTo>
                    <a:lnTo>
                      <a:pt x="155" y="245"/>
                    </a:lnTo>
                    <a:lnTo>
                      <a:pt x="116" y="253"/>
                    </a:lnTo>
                    <a:lnTo>
                      <a:pt x="110" y="275"/>
                    </a:lnTo>
                    <a:lnTo>
                      <a:pt x="61" y="250"/>
                    </a:lnTo>
                    <a:lnTo>
                      <a:pt x="50" y="269"/>
                    </a:lnTo>
                    <a:lnTo>
                      <a:pt x="32" y="269"/>
                    </a:lnTo>
                    <a:lnTo>
                      <a:pt x="25" y="284"/>
                    </a:lnTo>
                    <a:lnTo>
                      <a:pt x="14" y="252"/>
                    </a:lnTo>
                    <a:lnTo>
                      <a:pt x="2" y="243"/>
                    </a:lnTo>
                    <a:lnTo>
                      <a:pt x="0" y="205"/>
                    </a:lnTo>
                    <a:lnTo>
                      <a:pt x="17" y="194"/>
                    </a:lnTo>
                    <a:lnTo>
                      <a:pt x="11" y="163"/>
                    </a:lnTo>
                    <a:lnTo>
                      <a:pt x="16" y="150"/>
                    </a:lnTo>
                    <a:lnTo>
                      <a:pt x="14" y="112"/>
                    </a:lnTo>
                    <a:lnTo>
                      <a:pt x="31" y="98"/>
                    </a:lnTo>
                    <a:lnTo>
                      <a:pt x="50" y="112"/>
                    </a:lnTo>
                    <a:lnTo>
                      <a:pt x="52" y="81"/>
                    </a:lnTo>
                    <a:lnTo>
                      <a:pt x="62" y="70"/>
                    </a:lnTo>
                    <a:lnTo>
                      <a:pt x="58" y="50"/>
                    </a:lnTo>
                    <a:lnTo>
                      <a:pt x="42" y="36"/>
                    </a:lnTo>
                    <a:lnTo>
                      <a:pt x="68" y="0"/>
                    </a:lnTo>
                    <a:lnTo>
                      <a:pt x="104" y="14"/>
                    </a:lnTo>
                    <a:lnTo>
                      <a:pt x="115" y="39"/>
                    </a:lnTo>
                    <a:lnTo>
                      <a:pt x="132" y="44"/>
                    </a:lnTo>
                    <a:lnTo>
                      <a:pt x="139" y="25"/>
                    </a:lnTo>
                    <a:lnTo>
                      <a:pt x="185" y="11"/>
                    </a:lnTo>
                    <a:lnTo>
                      <a:pt x="208" y="48"/>
                    </a:lnTo>
                    <a:lnTo>
                      <a:pt x="230" y="54"/>
                    </a:lnTo>
                    <a:lnTo>
                      <a:pt x="238" y="70"/>
                    </a:lnTo>
                    <a:lnTo>
                      <a:pt x="256" y="6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3" name="Freeform 142"/>
              <p:cNvSpPr>
                <a:spLocks/>
              </p:cNvSpPr>
              <p:nvPr/>
            </p:nvSpPr>
            <p:spPr bwMode="auto">
              <a:xfrm>
                <a:off x="2027" y="4305"/>
                <a:ext cx="136" cy="223"/>
              </a:xfrm>
              <a:custGeom>
                <a:avLst/>
                <a:gdLst>
                  <a:gd name="T0" fmla="*/ 132 w 271"/>
                  <a:gd name="T1" fmla="*/ 102 h 444"/>
                  <a:gd name="T2" fmla="*/ 136 w 271"/>
                  <a:gd name="T3" fmla="*/ 81 h 444"/>
                  <a:gd name="T4" fmla="*/ 133 w 271"/>
                  <a:gd name="T5" fmla="*/ 53 h 444"/>
                  <a:gd name="T6" fmla="*/ 122 w 271"/>
                  <a:gd name="T7" fmla="*/ 61 h 444"/>
                  <a:gd name="T8" fmla="*/ 109 w 271"/>
                  <a:gd name="T9" fmla="*/ 58 h 444"/>
                  <a:gd name="T10" fmla="*/ 100 w 271"/>
                  <a:gd name="T11" fmla="*/ 20 h 444"/>
                  <a:gd name="T12" fmla="*/ 89 w 271"/>
                  <a:gd name="T13" fmla="*/ 14 h 444"/>
                  <a:gd name="T14" fmla="*/ 84 w 271"/>
                  <a:gd name="T15" fmla="*/ 26 h 444"/>
                  <a:gd name="T16" fmla="*/ 67 w 271"/>
                  <a:gd name="T17" fmla="*/ 3 h 444"/>
                  <a:gd name="T18" fmla="*/ 54 w 271"/>
                  <a:gd name="T19" fmla="*/ 9 h 444"/>
                  <a:gd name="T20" fmla="*/ 46 w 271"/>
                  <a:gd name="T21" fmla="*/ 0 h 444"/>
                  <a:gd name="T22" fmla="*/ 34 w 271"/>
                  <a:gd name="T23" fmla="*/ 12 h 444"/>
                  <a:gd name="T24" fmla="*/ 29 w 271"/>
                  <a:gd name="T25" fmla="*/ 18 h 444"/>
                  <a:gd name="T26" fmla="*/ 33 w 271"/>
                  <a:gd name="T27" fmla="*/ 32 h 444"/>
                  <a:gd name="T28" fmla="*/ 23 w 271"/>
                  <a:gd name="T29" fmla="*/ 33 h 444"/>
                  <a:gd name="T30" fmla="*/ 19 w 271"/>
                  <a:gd name="T31" fmla="*/ 24 h 444"/>
                  <a:gd name="T32" fmla="*/ 3 w 271"/>
                  <a:gd name="T33" fmla="*/ 25 h 444"/>
                  <a:gd name="T34" fmla="*/ 0 w 271"/>
                  <a:gd name="T35" fmla="*/ 43 h 444"/>
                  <a:gd name="T36" fmla="*/ 14 w 271"/>
                  <a:gd name="T37" fmla="*/ 65 h 444"/>
                  <a:gd name="T38" fmla="*/ 6 w 271"/>
                  <a:gd name="T39" fmla="*/ 72 h 444"/>
                  <a:gd name="T40" fmla="*/ 15 w 271"/>
                  <a:gd name="T41" fmla="*/ 103 h 444"/>
                  <a:gd name="T42" fmla="*/ 23 w 271"/>
                  <a:gd name="T43" fmla="*/ 113 h 444"/>
                  <a:gd name="T44" fmla="*/ 25 w 271"/>
                  <a:gd name="T45" fmla="*/ 140 h 444"/>
                  <a:gd name="T46" fmla="*/ 31 w 271"/>
                  <a:gd name="T47" fmla="*/ 159 h 444"/>
                  <a:gd name="T48" fmla="*/ 24 w 271"/>
                  <a:gd name="T49" fmla="*/ 165 h 444"/>
                  <a:gd name="T50" fmla="*/ 22 w 271"/>
                  <a:gd name="T51" fmla="*/ 177 h 444"/>
                  <a:gd name="T52" fmla="*/ 30 w 271"/>
                  <a:gd name="T53" fmla="*/ 188 h 444"/>
                  <a:gd name="T54" fmla="*/ 38 w 271"/>
                  <a:gd name="T55" fmla="*/ 183 h 444"/>
                  <a:gd name="T56" fmla="*/ 43 w 271"/>
                  <a:gd name="T57" fmla="*/ 189 h 444"/>
                  <a:gd name="T58" fmla="*/ 40 w 271"/>
                  <a:gd name="T59" fmla="*/ 195 h 444"/>
                  <a:gd name="T60" fmla="*/ 54 w 271"/>
                  <a:gd name="T61" fmla="*/ 219 h 444"/>
                  <a:gd name="T62" fmla="*/ 63 w 271"/>
                  <a:gd name="T63" fmla="*/ 223 h 444"/>
                  <a:gd name="T64" fmla="*/ 84 w 271"/>
                  <a:gd name="T65" fmla="*/ 221 h 444"/>
                  <a:gd name="T66" fmla="*/ 84 w 271"/>
                  <a:gd name="T67" fmla="*/ 214 h 444"/>
                  <a:gd name="T68" fmla="*/ 91 w 271"/>
                  <a:gd name="T69" fmla="*/ 199 h 444"/>
                  <a:gd name="T70" fmla="*/ 105 w 271"/>
                  <a:gd name="T71" fmla="*/ 202 h 444"/>
                  <a:gd name="T72" fmla="*/ 121 w 271"/>
                  <a:gd name="T73" fmla="*/ 200 h 444"/>
                  <a:gd name="T74" fmla="*/ 127 w 271"/>
                  <a:gd name="T75" fmla="*/ 194 h 444"/>
                  <a:gd name="T76" fmla="*/ 127 w 271"/>
                  <a:gd name="T77" fmla="*/ 183 h 444"/>
                  <a:gd name="T78" fmla="*/ 115 w 271"/>
                  <a:gd name="T79" fmla="*/ 187 h 444"/>
                  <a:gd name="T80" fmla="*/ 109 w 271"/>
                  <a:gd name="T81" fmla="*/ 178 h 444"/>
                  <a:gd name="T82" fmla="*/ 114 w 271"/>
                  <a:gd name="T83" fmla="*/ 165 h 444"/>
                  <a:gd name="T84" fmla="*/ 124 w 271"/>
                  <a:gd name="T85" fmla="*/ 158 h 444"/>
                  <a:gd name="T86" fmla="*/ 124 w 271"/>
                  <a:gd name="T87" fmla="*/ 141 h 444"/>
                  <a:gd name="T88" fmla="*/ 111 w 271"/>
                  <a:gd name="T89" fmla="*/ 132 h 444"/>
                  <a:gd name="T90" fmla="*/ 96 w 271"/>
                  <a:gd name="T91" fmla="*/ 108 h 444"/>
                  <a:gd name="T92" fmla="*/ 107 w 271"/>
                  <a:gd name="T93" fmla="*/ 90 h 444"/>
                  <a:gd name="T94" fmla="*/ 122 w 271"/>
                  <a:gd name="T95" fmla="*/ 93 h 444"/>
                  <a:gd name="T96" fmla="*/ 132 w 271"/>
                  <a:gd name="T97" fmla="*/ 102 h 4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1"/>
                  <a:gd name="T148" fmla="*/ 0 h 444"/>
                  <a:gd name="T149" fmla="*/ 271 w 271"/>
                  <a:gd name="T150" fmla="*/ 444 h 4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1" h="444">
                    <a:moveTo>
                      <a:pt x="264" y="203"/>
                    </a:moveTo>
                    <a:lnTo>
                      <a:pt x="271" y="162"/>
                    </a:lnTo>
                    <a:lnTo>
                      <a:pt x="265" y="106"/>
                    </a:lnTo>
                    <a:lnTo>
                      <a:pt x="243" y="121"/>
                    </a:lnTo>
                    <a:lnTo>
                      <a:pt x="217" y="116"/>
                    </a:lnTo>
                    <a:lnTo>
                      <a:pt x="199" y="39"/>
                    </a:lnTo>
                    <a:lnTo>
                      <a:pt x="177" y="28"/>
                    </a:lnTo>
                    <a:lnTo>
                      <a:pt x="167" y="51"/>
                    </a:lnTo>
                    <a:lnTo>
                      <a:pt x="133" y="5"/>
                    </a:lnTo>
                    <a:lnTo>
                      <a:pt x="107" y="17"/>
                    </a:lnTo>
                    <a:lnTo>
                      <a:pt x="91" y="0"/>
                    </a:lnTo>
                    <a:lnTo>
                      <a:pt x="67" y="24"/>
                    </a:lnTo>
                    <a:lnTo>
                      <a:pt x="57" y="35"/>
                    </a:lnTo>
                    <a:lnTo>
                      <a:pt x="66" y="64"/>
                    </a:lnTo>
                    <a:lnTo>
                      <a:pt x="45" y="66"/>
                    </a:lnTo>
                    <a:lnTo>
                      <a:pt x="37" y="48"/>
                    </a:lnTo>
                    <a:lnTo>
                      <a:pt x="5" y="50"/>
                    </a:lnTo>
                    <a:lnTo>
                      <a:pt x="0" y="85"/>
                    </a:lnTo>
                    <a:lnTo>
                      <a:pt x="27" y="130"/>
                    </a:lnTo>
                    <a:lnTo>
                      <a:pt x="12" y="143"/>
                    </a:lnTo>
                    <a:lnTo>
                      <a:pt x="29" y="205"/>
                    </a:lnTo>
                    <a:lnTo>
                      <a:pt x="45" y="224"/>
                    </a:lnTo>
                    <a:lnTo>
                      <a:pt x="50" y="279"/>
                    </a:lnTo>
                    <a:lnTo>
                      <a:pt x="61" y="317"/>
                    </a:lnTo>
                    <a:lnTo>
                      <a:pt x="48" y="328"/>
                    </a:lnTo>
                    <a:lnTo>
                      <a:pt x="43" y="353"/>
                    </a:lnTo>
                    <a:lnTo>
                      <a:pt x="59" y="374"/>
                    </a:lnTo>
                    <a:lnTo>
                      <a:pt x="75" y="364"/>
                    </a:lnTo>
                    <a:lnTo>
                      <a:pt x="85" y="376"/>
                    </a:lnTo>
                    <a:lnTo>
                      <a:pt x="79" y="388"/>
                    </a:lnTo>
                    <a:lnTo>
                      <a:pt x="108" y="437"/>
                    </a:lnTo>
                    <a:lnTo>
                      <a:pt x="125" y="444"/>
                    </a:lnTo>
                    <a:lnTo>
                      <a:pt x="167" y="440"/>
                    </a:lnTo>
                    <a:lnTo>
                      <a:pt x="168" y="426"/>
                    </a:lnTo>
                    <a:lnTo>
                      <a:pt x="182" y="397"/>
                    </a:lnTo>
                    <a:lnTo>
                      <a:pt x="209" y="402"/>
                    </a:lnTo>
                    <a:lnTo>
                      <a:pt x="241" y="398"/>
                    </a:lnTo>
                    <a:lnTo>
                      <a:pt x="253" y="387"/>
                    </a:lnTo>
                    <a:lnTo>
                      <a:pt x="253" y="364"/>
                    </a:lnTo>
                    <a:lnTo>
                      <a:pt x="230" y="372"/>
                    </a:lnTo>
                    <a:lnTo>
                      <a:pt x="217" y="355"/>
                    </a:lnTo>
                    <a:lnTo>
                      <a:pt x="228" y="328"/>
                    </a:lnTo>
                    <a:lnTo>
                      <a:pt x="248" y="315"/>
                    </a:lnTo>
                    <a:lnTo>
                      <a:pt x="247" y="280"/>
                    </a:lnTo>
                    <a:lnTo>
                      <a:pt x="221" y="262"/>
                    </a:lnTo>
                    <a:lnTo>
                      <a:pt x="191" y="216"/>
                    </a:lnTo>
                    <a:lnTo>
                      <a:pt x="213" y="179"/>
                    </a:lnTo>
                    <a:lnTo>
                      <a:pt x="243" y="185"/>
                    </a:lnTo>
                    <a:lnTo>
                      <a:pt x="264" y="20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4" name="Freeform 143"/>
              <p:cNvSpPr>
                <a:spLocks/>
              </p:cNvSpPr>
              <p:nvPr/>
            </p:nvSpPr>
            <p:spPr bwMode="auto">
              <a:xfrm>
                <a:off x="1928" y="4408"/>
                <a:ext cx="153" cy="132"/>
              </a:xfrm>
              <a:custGeom>
                <a:avLst/>
                <a:gdLst>
                  <a:gd name="T0" fmla="*/ 135 w 307"/>
                  <a:gd name="T1" fmla="*/ 121 h 265"/>
                  <a:gd name="T2" fmla="*/ 138 w 307"/>
                  <a:gd name="T3" fmla="*/ 132 h 265"/>
                  <a:gd name="T4" fmla="*/ 153 w 307"/>
                  <a:gd name="T5" fmla="*/ 116 h 265"/>
                  <a:gd name="T6" fmla="*/ 139 w 307"/>
                  <a:gd name="T7" fmla="*/ 91 h 265"/>
                  <a:gd name="T8" fmla="*/ 142 w 307"/>
                  <a:gd name="T9" fmla="*/ 85 h 265"/>
                  <a:gd name="T10" fmla="*/ 137 w 307"/>
                  <a:gd name="T11" fmla="*/ 79 h 265"/>
                  <a:gd name="T12" fmla="*/ 129 w 307"/>
                  <a:gd name="T13" fmla="*/ 84 h 265"/>
                  <a:gd name="T14" fmla="*/ 121 w 307"/>
                  <a:gd name="T15" fmla="*/ 74 h 265"/>
                  <a:gd name="T16" fmla="*/ 123 w 307"/>
                  <a:gd name="T17" fmla="*/ 61 h 265"/>
                  <a:gd name="T18" fmla="*/ 130 w 307"/>
                  <a:gd name="T19" fmla="*/ 56 h 265"/>
                  <a:gd name="T20" fmla="*/ 124 w 307"/>
                  <a:gd name="T21" fmla="*/ 37 h 265"/>
                  <a:gd name="T22" fmla="*/ 122 w 307"/>
                  <a:gd name="T23" fmla="*/ 9 h 265"/>
                  <a:gd name="T24" fmla="*/ 114 w 307"/>
                  <a:gd name="T25" fmla="*/ 0 h 265"/>
                  <a:gd name="T26" fmla="*/ 105 w 307"/>
                  <a:gd name="T27" fmla="*/ 1 h 265"/>
                  <a:gd name="T28" fmla="*/ 88 w 307"/>
                  <a:gd name="T29" fmla="*/ 17 h 265"/>
                  <a:gd name="T30" fmla="*/ 79 w 307"/>
                  <a:gd name="T31" fmla="*/ 11 h 265"/>
                  <a:gd name="T32" fmla="*/ 66 w 307"/>
                  <a:gd name="T33" fmla="*/ 17 h 265"/>
                  <a:gd name="T34" fmla="*/ 63 w 307"/>
                  <a:gd name="T35" fmla="*/ 7 h 265"/>
                  <a:gd name="T36" fmla="*/ 45 w 307"/>
                  <a:gd name="T37" fmla="*/ 0 h 265"/>
                  <a:gd name="T38" fmla="*/ 29 w 307"/>
                  <a:gd name="T39" fmla="*/ 3 h 265"/>
                  <a:gd name="T40" fmla="*/ 31 w 307"/>
                  <a:gd name="T41" fmla="*/ 14 h 265"/>
                  <a:gd name="T42" fmla="*/ 21 w 307"/>
                  <a:gd name="T43" fmla="*/ 24 h 265"/>
                  <a:gd name="T44" fmla="*/ 18 w 307"/>
                  <a:gd name="T45" fmla="*/ 35 h 265"/>
                  <a:gd name="T46" fmla="*/ 7 w 307"/>
                  <a:gd name="T47" fmla="*/ 34 h 265"/>
                  <a:gd name="T48" fmla="*/ 2 w 307"/>
                  <a:gd name="T49" fmla="*/ 41 h 265"/>
                  <a:gd name="T50" fmla="*/ 0 w 307"/>
                  <a:gd name="T51" fmla="*/ 57 h 265"/>
                  <a:gd name="T52" fmla="*/ 4 w 307"/>
                  <a:gd name="T53" fmla="*/ 66 h 265"/>
                  <a:gd name="T54" fmla="*/ 17 w 307"/>
                  <a:gd name="T55" fmla="*/ 69 h 265"/>
                  <a:gd name="T56" fmla="*/ 41 w 307"/>
                  <a:gd name="T57" fmla="*/ 90 h 265"/>
                  <a:gd name="T58" fmla="*/ 59 w 307"/>
                  <a:gd name="T59" fmla="*/ 97 h 265"/>
                  <a:gd name="T60" fmla="*/ 64 w 307"/>
                  <a:gd name="T61" fmla="*/ 109 h 265"/>
                  <a:gd name="T62" fmla="*/ 73 w 307"/>
                  <a:gd name="T63" fmla="*/ 112 h 265"/>
                  <a:gd name="T64" fmla="*/ 76 w 307"/>
                  <a:gd name="T65" fmla="*/ 102 h 265"/>
                  <a:gd name="T66" fmla="*/ 99 w 307"/>
                  <a:gd name="T67" fmla="*/ 95 h 265"/>
                  <a:gd name="T68" fmla="*/ 111 w 307"/>
                  <a:gd name="T69" fmla="*/ 114 h 265"/>
                  <a:gd name="T70" fmla="*/ 122 w 307"/>
                  <a:gd name="T71" fmla="*/ 117 h 265"/>
                  <a:gd name="T72" fmla="*/ 126 w 307"/>
                  <a:gd name="T73" fmla="*/ 125 h 265"/>
                  <a:gd name="T74" fmla="*/ 135 w 307"/>
                  <a:gd name="T75" fmla="*/ 121 h 2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7"/>
                  <a:gd name="T115" fmla="*/ 0 h 265"/>
                  <a:gd name="T116" fmla="*/ 307 w 307"/>
                  <a:gd name="T117" fmla="*/ 265 h 2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7" h="265">
                    <a:moveTo>
                      <a:pt x="270" y="243"/>
                    </a:moveTo>
                    <a:lnTo>
                      <a:pt x="277" y="265"/>
                    </a:lnTo>
                    <a:lnTo>
                      <a:pt x="307" y="232"/>
                    </a:lnTo>
                    <a:lnTo>
                      <a:pt x="278" y="183"/>
                    </a:lnTo>
                    <a:lnTo>
                      <a:pt x="284" y="171"/>
                    </a:lnTo>
                    <a:lnTo>
                      <a:pt x="274" y="159"/>
                    </a:lnTo>
                    <a:lnTo>
                      <a:pt x="258" y="169"/>
                    </a:lnTo>
                    <a:lnTo>
                      <a:pt x="242" y="148"/>
                    </a:lnTo>
                    <a:lnTo>
                      <a:pt x="247" y="123"/>
                    </a:lnTo>
                    <a:lnTo>
                      <a:pt x="260" y="112"/>
                    </a:lnTo>
                    <a:lnTo>
                      <a:pt x="249" y="74"/>
                    </a:lnTo>
                    <a:lnTo>
                      <a:pt x="244" y="19"/>
                    </a:lnTo>
                    <a:lnTo>
                      <a:pt x="228" y="0"/>
                    </a:lnTo>
                    <a:lnTo>
                      <a:pt x="211" y="2"/>
                    </a:lnTo>
                    <a:lnTo>
                      <a:pt x="176" y="35"/>
                    </a:lnTo>
                    <a:lnTo>
                      <a:pt x="158" y="23"/>
                    </a:lnTo>
                    <a:lnTo>
                      <a:pt x="133" y="35"/>
                    </a:lnTo>
                    <a:lnTo>
                      <a:pt x="127" y="14"/>
                    </a:lnTo>
                    <a:lnTo>
                      <a:pt x="90" y="0"/>
                    </a:lnTo>
                    <a:lnTo>
                      <a:pt x="58" y="7"/>
                    </a:lnTo>
                    <a:lnTo>
                      <a:pt x="62" y="28"/>
                    </a:lnTo>
                    <a:lnTo>
                      <a:pt x="43" y="48"/>
                    </a:lnTo>
                    <a:lnTo>
                      <a:pt x="36" y="71"/>
                    </a:lnTo>
                    <a:lnTo>
                      <a:pt x="15" y="68"/>
                    </a:lnTo>
                    <a:lnTo>
                      <a:pt x="4" y="82"/>
                    </a:lnTo>
                    <a:lnTo>
                      <a:pt x="0" y="114"/>
                    </a:lnTo>
                    <a:lnTo>
                      <a:pt x="8" y="133"/>
                    </a:lnTo>
                    <a:lnTo>
                      <a:pt x="34" y="138"/>
                    </a:lnTo>
                    <a:lnTo>
                      <a:pt x="82" y="180"/>
                    </a:lnTo>
                    <a:lnTo>
                      <a:pt x="118" y="194"/>
                    </a:lnTo>
                    <a:lnTo>
                      <a:pt x="129" y="219"/>
                    </a:lnTo>
                    <a:lnTo>
                      <a:pt x="146" y="224"/>
                    </a:lnTo>
                    <a:lnTo>
                      <a:pt x="153" y="205"/>
                    </a:lnTo>
                    <a:lnTo>
                      <a:pt x="199" y="191"/>
                    </a:lnTo>
                    <a:lnTo>
                      <a:pt x="222" y="228"/>
                    </a:lnTo>
                    <a:lnTo>
                      <a:pt x="244" y="234"/>
                    </a:lnTo>
                    <a:lnTo>
                      <a:pt x="252" y="250"/>
                    </a:lnTo>
                    <a:lnTo>
                      <a:pt x="270" y="24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5" name="Freeform 144"/>
              <p:cNvSpPr>
                <a:spLocks/>
              </p:cNvSpPr>
              <p:nvPr/>
            </p:nvSpPr>
            <p:spPr bwMode="auto">
              <a:xfrm>
                <a:off x="2398" y="4344"/>
                <a:ext cx="205" cy="388"/>
              </a:xfrm>
              <a:custGeom>
                <a:avLst/>
                <a:gdLst>
                  <a:gd name="T0" fmla="*/ 74 w 412"/>
                  <a:gd name="T1" fmla="*/ 61 h 777"/>
                  <a:gd name="T2" fmla="*/ 86 w 412"/>
                  <a:gd name="T3" fmla="*/ 43 h 777"/>
                  <a:gd name="T4" fmla="*/ 102 w 412"/>
                  <a:gd name="T5" fmla="*/ 30 h 777"/>
                  <a:gd name="T6" fmla="*/ 122 w 412"/>
                  <a:gd name="T7" fmla="*/ 34 h 777"/>
                  <a:gd name="T8" fmla="*/ 153 w 412"/>
                  <a:gd name="T9" fmla="*/ 31 h 777"/>
                  <a:gd name="T10" fmla="*/ 165 w 412"/>
                  <a:gd name="T11" fmla="*/ 9 h 777"/>
                  <a:gd name="T12" fmla="*/ 193 w 412"/>
                  <a:gd name="T13" fmla="*/ 5 h 777"/>
                  <a:gd name="T14" fmla="*/ 205 w 412"/>
                  <a:gd name="T15" fmla="*/ 11 h 777"/>
                  <a:gd name="T16" fmla="*/ 188 w 412"/>
                  <a:gd name="T17" fmla="*/ 18 h 777"/>
                  <a:gd name="T18" fmla="*/ 173 w 412"/>
                  <a:gd name="T19" fmla="*/ 28 h 777"/>
                  <a:gd name="T20" fmla="*/ 170 w 412"/>
                  <a:gd name="T21" fmla="*/ 51 h 777"/>
                  <a:gd name="T22" fmla="*/ 154 w 412"/>
                  <a:gd name="T23" fmla="*/ 62 h 777"/>
                  <a:gd name="T24" fmla="*/ 143 w 412"/>
                  <a:gd name="T25" fmla="*/ 76 h 777"/>
                  <a:gd name="T26" fmla="*/ 130 w 412"/>
                  <a:gd name="T27" fmla="*/ 99 h 777"/>
                  <a:gd name="T28" fmla="*/ 119 w 412"/>
                  <a:gd name="T29" fmla="*/ 110 h 777"/>
                  <a:gd name="T30" fmla="*/ 119 w 412"/>
                  <a:gd name="T31" fmla="*/ 140 h 777"/>
                  <a:gd name="T32" fmla="*/ 112 w 412"/>
                  <a:gd name="T33" fmla="*/ 172 h 777"/>
                  <a:gd name="T34" fmla="*/ 132 w 412"/>
                  <a:gd name="T35" fmla="*/ 197 h 777"/>
                  <a:gd name="T36" fmla="*/ 137 w 412"/>
                  <a:gd name="T37" fmla="*/ 215 h 777"/>
                  <a:gd name="T38" fmla="*/ 113 w 412"/>
                  <a:gd name="T39" fmla="*/ 224 h 777"/>
                  <a:gd name="T40" fmla="*/ 102 w 412"/>
                  <a:gd name="T41" fmla="*/ 255 h 777"/>
                  <a:gd name="T42" fmla="*/ 103 w 412"/>
                  <a:gd name="T43" fmla="*/ 272 h 777"/>
                  <a:gd name="T44" fmla="*/ 81 w 412"/>
                  <a:gd name="T45" fmla="*/ 288 h 777"/>
                  <a:gd name="T46" fmla="*/ 63 w 412"/>
                  <a:gd name="T47" fmla="*/ 313 h 777"/>
                  <a:gd name="T48" fmla="*/ 46 w 412"/>
                  <a:gd name="T49" fmla="*/ 350 h 777"/>
                  <a:gd name="T50" fmla="*/ 44 w 412"/>
                  <a:gd name="T51" fmla="*/ 374 h 777"/>
                  <a:gd name="T52" fmla="*/ 12 w 412"/>
                  <a:gd name="T53" fmla="*/ 388 h 777"/>
                  <a:gd name="T54" fmla="*/ 23 w 412"/>
                  <a:gd name="T55" fmla="*/ 349 h 777"/>
                  <a:gd name="T56" fmla="*/ 39 w 412"/>
                  <a:gd name="T57" fmla="*/ 331 h 777"/>
                  <a:gd name="T58" fmla="*/ 26 w 412"/>
                  <a:gd name="T59" fmla="*/ 332 h 777"/>
                  <a:gd name="T60" fmla="*/ 24 w 412"/>
                  <a:gd name="T61" fmla="*/ 309 h 777"/>
                  <a:gd name="T62" fmla="*/ 11 w 412"/>
                  <a:gd name="T63" fmla="*/ 298 h 777"/>
                  <a:gd name="T64" fmla="*/ 2 w 412"/>
                  <a:gd name="T65" fmla="*/ 268 h 777"/>
                  <a:gd name="T66" fmla="*/ 12 w 412"/>
                  <a:gd name="T67" fmla="*/ 242 h 777"/>
                  <a:gd name="T68" fmla="*/ 8 w 412"/>
                  <a:gd name="T69" fmla="*/ 211 h 777"/>
                  <a:gd name="T70" fmla="*/ 0 w 412"/>
                  <a:gd name="T71" fmla="*/ 176 h 777"/>
                  <a:gd name="T72" fmla="*/ 17 w 412"/>
                  <a:gd name="T73" fmla="*/ 144 h 777"/>
                  <a:gd name="T74" fmla="*/ 38 w 412"/>
                  <a:gd name="T75" fmla="*/ 121 h 777"/>
                  <a:gd name="T76" fmla="*/ 55 w 412"/>
                  <a:gd name="T77" fmla="*/ 73 h 7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2"/>
                  <a:gd name="T118" fmla="*/ 0 h 777"/>
                  <a:gd name="T119" fmla="*/ 412 w 412"/>
                  <a:gd name="T120" fmla="*/ 777 h 7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2" h="777">
                    <a:moveTo>
                      <a:pt x="130" y="130"/>
                    </a:moveTo>
                    <a:lnTo>
                      <a:pt x="149" y="122"/>
                    </a:lnTo>
                    <a:lnTo>
                      <a:pt x="165" y="116"/>
                    </a:lnTo>
                    <a:lnTo>
                      <a:pt x="172" y="86"/>
                    </a:lnTo>
                    <a:lnTo>
                      <a:pt x="187" y="72"/>
                    </a:lnTo>
                    <a:lnTo>
                      <a:pt x="205" y="61"/>
                    </a:lnTo>
                    <a:lnTo>
                      <a:pt x="229" y="116"/>
                    </a:lnTo>
                    <a:lnTo>
                      <a:pt x="245" y="68"/>
                    </a:lnTo>
                    <a:lnTo>
                      <a:pt x="258" y="52"/>
                    </a:lnTo>
                    <a:lnTo>
                      <a:pt x="307" y="63"/>
                    </a:lnTo>
                    <a:lnTo>
                      <a:pt x="325" y="47"/>
                    </a:lnTo>
                    <a:lnTo>
                      <a:pt x="331" y="18"/>
                    </a:lnTo>
                    <a:lnTo>
                      <a:pt x="357" y="0"/>
                    </a:lnTo>
                    <a:lnTo>
                      <a:pt x="387" y="11"/>
                    </a:lnTo>
                    <a:lnTo>
                      <a:pt x="406" y="8"/>
                    </a:lnTo>
                    <a:lnTo>
                      <a:pt x="412" y="23"/>
                    </a:lnTo>
                    <a:lnTo>
                      <a:pt x="402" y="35"/>
                    </a:lnTo>
                    <a:lnTo>
                      <a:pt x="377" y="36"/>
                    </a:lnTo>
                    <a:lnTo>
                      <a:pt x="355" y="45"/>
                    </a:lnTo>
                    <a:lnTo>
                      <a:pt x="347" y="56"/>
                    </a:lnTo>
                    <a:lnTo>
                      <a:pt x="354" y="72"/>
                    </a:lnTo>
                    <a:lnTo>
                      <a:pt x="342" y="102"/>
                    </a:lnTo>
                    <a:lnTo>
                      <a:pt x="321" y="117"/>
                    </a:lnTo>
                    <a:lnTo>
                      <a:pt x="309" y="125"/>
                    </a:lnTo>
                    <a:lnTo>
                      <a:pt x="311" y="150"/>
                    </a:lnTo>
                    <a:lnTo>
                      <a:pt x="288" y="152"/>
                    </a:lnTo>
                    <a:lnTo>
                      <a:pt x="287" y="195"/>
                    </a:lnTo>
                    <a:lnTo>
                      <a:pt x="261" y="198"/>
                    </a:lnTo>
                    <a:lnTo>
                      <a:pt x="243" y="184"/>
                    </a:lnTo>
                    <a:lnTo>
                      <a:pt x="239" y="221"/>
                    </a:lnTo>
                    <a:lnTo>
                      <a:pt x="228" y="272"/>
                    </a:lnTo>
                    <a:lnTo>
                      <a:pt x="240" y="280"/>
                    </a:lnTo>
                    <a:lnTo>
                      <a:pt x="237" y="322"/>
                    </a:lnTo>
                    <a:lnTo>
                      <a:pt x="226" y="344"/>
                    </a:lnTo>
                    <a:lnTo>
                      <a:pt x="243" y="377"/>
                    </a:lnTo>
                    <a:lnTo>
                      <a:pt x="265" y="394"/>
                    </a:lnTo>
                    <a:lnTo>
                      <a:pt x="287" y="399"/>
                    </a:lnTo>
                    <a:lnTo>
                      <a:pt x="276" y="430"/>
                    </a:lnTo>
                    <a:lnTo>
                      <a:pt x="250" y="440"/>
                    </a:lnTo>
                    <a:lnTo>
                      <a:pt x="228" y="448"/>
                    </a:lnTo>
                    <a:lnTo>
                      <a:pt x="204" y="489"/>
                    </a:lnTo>
                    <a:lnTo>
                      <a:pt x="205" y="511"/>
                    </a:lnTo>
                    <a:lnTo>
                      <a:pt x="220" y="521"/>
                    </a:lnTo>
                    <a:lnTo>
                      <a:pt x="207" y="545"/>
                    </a:lnTo>
                    <a:lnTo>
                      <a:pt x="167" y="562"/>
                    </a:lnTo>
                    <a:lnTo>
                      <a:pt x="162" y="577"/>
                    </a:lnTo>
                    <a:lnTo>
                      <a:pt x="113" y="618"/>
                    </a:lnTo>
                    <a:lnTo>
                      <a:pt x="127" y="626"/>
                    </a:lnTo>
                    <a:lnTo>
                      <a:pt x="91" y="657"/>
                    </a:lnTo>
                    <a:lnTo>
                      <a:pt x="93" y="700"/>
                    </a:lnTo>
                    <a:lnTo>
                      <a:pt x="112" y="709"/>
                    </a:lnTo>
                    <a:lnTo>
                      <a:pt x="88" y="748"/>
                    </a:lnTo>
                    <a:lnTo>
                      <a:pt x="49" y="777"/>
                    </a:lnTo>
                    <a:lnTo>
                      <a:pt x="25" y="776"/>
                    </a:lnTo>
                    <a:lnTo>
                      <a:pt x="45" y="726"/>
                    </a:lnTo>
                    <a:lnTo>
                      <a:pt x="47" y="698"/>
                    </a:lnTo>
                    <a:lnTo>
                      <a:pt x="71" y="681"/>
                    </a:lnTo>
                    <a:lnTo>
                      <a:pt x="78" y="662"/>
                    </a:lnTo>
                    <a:lnTo>
                      <a:pt x="75" y="644"/>
                    </a:lnTo>
                    <a:lnTo>
                      <a:pt x="52" y="664"/>
                    </a:lnTo>
                    <a:lnTo>
                      <a:pt x="45" y="659"/>
                    </a:lnTo>
                    <a:lnTo>
                      <a:pt x="49" y="618"/>
                    </a:lnTo>
                    <a:lnTo>
                      <a:pt x="33" y="607"/>
                    </a:lnTo>
                    <a:lnTo>
                      <a:pt x="23" y="596"/>
                    </a:lnTo>
                    <a:lnTo>
                      <a:pt x="23" y="541"/>
                    </a:lnTo>
                    <a:lnTo>
                      <a:pt x="4" y="536"/>
                    </a:lnTo>
                    <a:lnTo>
                      <a:pt x="7" y="508"/>
                    </a:lnTo>
                    <a:lnTo>
                      <a:pt x="25" y="485"/>
                    </a:lnTo>
                    <a:lnTo>
                      <a:pt x="29" y="440"/>
                    </a:lnTo>
                    <a:lnTo>
                      <a:pt x="16" y="422"/>
                    </a:lnTo>
                    <a:lnTo>
                      <a:pt x="9" y="386"/>
                    </a:lnTo>
                    <a:lnTo>
                      <a:pt x="0" y="353"/>
                    </a:lnTo>
                    <a:lnTo>
                      <a:pt x="6" y="325"/>
                    </a:lnTo>
                    <a:lnTo>
                      <a:pt x="34" y="289"/>
                    </a:lnTo>
                    <a:lnTo>
                      <a:pt x="52" y="279"/>
                    </a:lnTo>
                    <a:lnTo>
                      <a:pt x="76" y="243"/>
                    </a:lnTo>
                    <a:lnTo>
                      <a:pt x="100" y="190"/>
                    </a:lnTo>
                    <a:lnTo>
                      <a:pt x="111" y="147"/>
                    </a:lnTo>
                    <a:lnTo>
                      <a:pt x="130" y="13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6" name="Freeform 145"/>
              <p:cNvSpPr>
                <a:spLocks/>
              </p:cNvSpPr>
              <p:nvPr/>
            </p:nvSpPr>
            <p:spPr bwMode="auto">
              <a:xfrm>
                <a:off x="1975" y="3646"/>
                <a:ext cx="71" cy="67"/>
              </a:xfrm>
              <a:custGeom>
                <a:avLst/>
                <a:gdLst>
                  <a:gd name="T0" fmla="*/ 30 w 142"/>
                  <a:gd name="T1" fmla="*/ 0 h 134"/>
                  <a:gd name="T2" fmla="*/ 36 w 142"/>
                  <a:gd name="T3" fmla="*/ 12 h 134"/>
                  <a:gd name="T4" fmla="*/ 55 w 142"/>
                  <a:gd name="T5" fmla="*/ 20 h 134"/>
                  <a:gd name="T6" fmla="*/ 62 w 142"/>
                  <a:gd name="T7" fmla="*/ 18 h 134"/>
                  <a:gd name="T8" fmla="*/ 69 w 142"/>
                  <a:gd name="T9" fmla="*/ 35 h 134"/>
                  <a:gd name="T10" fmla="*/ 71 w 142"/>
                  <a:gd name="T11" fmla="*/ 50 h 134"/>
                  <a:gd name="T12" fmla="*/ 41 w 142"/>
                  <a:gd name="T13" fmla="*/ 67 h 134"/>
                  <a:gd name="T14" fmla="*/ 35 w 142"/>
                  <a:gd name="T15" fmla="*/ 51 h 134"/>
                  <a:gd name="T16" fmla="*/ 16 w 142"/>
                  <a:gd name="T17" fmla="*/ 53 h 134"/>
                  <a:gd name="T18" fmla="*/ 0 w 142"/>
                  <a:gd name="T19" fmla="*/ 36 h 134"/>
                  <a:gd name="T20" fmla="*/ 5 w 142"/>
                  <a:gd name="T21" fmla="*/ 10 h 134"/>
                  <a:gd name="T22" fmla="*/ 24 w 142"/>
                  <a:gd name="T23" fmla="*/ 4 h 134"/>
                  <a:gd name="T24" fmla="*/ 30 w 14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134"/>
                  <a:gd name="T41" fmla="*/ 142 w 142"/>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134">
                    <a:moveTo>
                      <a:pt x="60" y="0"/>
                    </a:moveTo>
                    <a:lnTo>
                      <a:pt x="71" y="25"/>
                    </a:lnTo>
                    <a:lnTo>
                      <a:pt x="110" y="41"/>
                    </a:lnTo>
                    <a:lnTo>
                      <a:pt x="125" y="37"/>
                    </a:lnTo>
                    <a:lnTo>
                      <a:pt x="137" y="70"/>
                    </a:lnTo>
                    <a:lnTo>
                      <a:pt x="142" y="101"/>
                    </a:lnTo>
                    <a:lnTo>
                      <a:pt x="82" y="134"/>
                    </a:lnTo>
                    <a:lnTo>
                      <a:pt x="70" y="102"/>
                    </a:lnTo>
                    <a:lnTo>
                      <a:pt x="32" y="107"/>
                    </a:lnTo>
                    <a:lnTo>
                      <a:pt x="0" y="73"/>
                    </a:lnTo>
                    <a:lnTo>
                      <a:pt x="11" y="21"/>
                    </a:lnTo>
                    <a:lnTo>
                      <a:pt x="48" y="9"/>
                    </a:lnTo>
                    <a:lnTo>
                      <a:pt x="60"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7" name="Freeform 146"/>
              <p:cNvSpPr>
                <a:spLocks/>
              </p:cNvSpPr>
              <p:nvPr/>
            </p:nvSpPr>
            <p:spPr bwMode="auto">
              <a:xfrm>
                <a:off x="1944" y="3761"/>
                <a:ext cx="125" cy="86"/>
              </a:xfrm>
              <a:custGeom>
                <a:avLst/>
                <a:gdLst>
                  <a:gd name="T0" fmla="*/ 83 w 250"/>
                  <a:gd name="T1" fmla="*/ 0 h 172"/>
                  <a:gd name="T2" fmla="*/ 105 w 250"/>
                  <a:gd name="T3" fmla="*/ 21 h 172"/>
                  <a:gd name="T4" fmla="*/ 99 w 250"/>
                  <a:gd name="T5" fmla="*/ 31 h 172"/>
                  <a:gd name="T6" fmla="*/ 125 w 250"/>
                  <a:gd name="T7" fmla="*/ 77 h 172"/>
                  <a:gd name="T8" fmla="*/ 114 w 250"/>
                  <a:gd name="T9" fmla="*/ 84 h 172"/>
                  <a:gd name="T10" fmla="*/ 94 w 250"/>
                  <a:gd name="T11" fmla="*/ 84 h 172"/>
                  <a:gd name="T12" fmla="*/ 78 w 250"/>
                  <a:gd name="T13" fmla="*/ 84 h 172"/>
                  <a:gd name="T14" fmla="*/ 75 w 250"/>
                  <a:gd name="T15" fmla="*/ 77 h 172"/>
                  <a:gd name="T16" fmla="*/ 63 w 250"/>
                  <a:gd name="T17" fmla="*/ 86 h 172"/>
                  <a:gd name="T18" fmla="*/ 55 w 250"/>
                  <a:gd name="T19" fmla="*/ 85 h 172"/>
                  <a:gd name="T20" fmla="*/ 42 w 250"/>
                  <a:gd name="T21" fmla="*/ 61 h 172"/>
                  <a:gd name="T22" fmla="*/ 36 w 250"/>
                  <a:gd name="T23" fmla="*/ 66 h 172"/>
                  <a:gd name="T24" fmla="*/ 21 w 250"/>
                  <a:gd name="T25" fmla="*/ 68 h 172"/>
                  <a:gd name="T26" fmla="*/ 20 w 250"/>
                  <a:gd name="T27" fmla="*/ 44 h 172"/>
                  <a:gd name="T28" fmla="*/ 18 w 250"/>
                  <a:gd name="T29" fmla="*/ 29 h 172"/>
                  <a:gd name="T30" fmla="*/ 7 w 250"/>
                  <a:gd name="T31" fmla="*/ 31 h 172"/>
                  <a:gd name="T32" fmla="*/ 0 w 250"/>
                  <a:gd name="T33" fmla="*/ 22 h 172"/>
                  <a:gd name="T34" fmla="*/ 8 w 250"/>
                  <a:gd name="T35" fmla="*/ 4 h 172"/>
                  <a:gd name="T36" fmla="*/ 25 w 250"/>
                  <a:gd name="T37" fmla="*/ 10 h 172"/>
                  <a:gd name="T38" fmla="*/ 33 w 250"/>
                  <a:gd name="T39" fmla="*/ 8 h 172"/>
                  <a:gd name="T40" fmla="*/ 42 w 250"/>
                  <a:gd name="T41" fmla="*/ 9 h 172"/>
                  <a:gd name="T42" fmla="*/ 45 w 250"/>
                  <a:gd name="T43" fmla="*/ 22 h 172"/>
                  <a:gd name="T44" fmla="*/ 56 w 250"/>
                  <a:gd name="T45" fmla="*/ 27 h 172"/>
                  <a:gd name="T46" fmla="*/ 63 w 250"/>
                  <a:gd name="T47" fmla="*/ 18 h 172"/>
                  <a:gd name="T48" fmla="*/ 76 w 250"/>
                  <a:gd name="T49" fmla="*/ 15 h 172"/>
                  <a:gd name="T50" fmla="*/ 83 w 250"/>
                  <a:gd name="T51" fmla="*/ 0 h 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0"/>
                  <a:gd name="T79" fmla="*/ 0 h 172"/>
                  <a:gd name="T80" fmla="*/ 250 w 250"/>
                  <a:gd name="T81" fmla="*/ 172 h 1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0" h="172">
                    <a:moveTo>
                      <a:pt x="166" y="0"/>
                    </a:moveTo>
                    <a:lnTo>
                      <a:pt x="209" y="41"/>
                    </a:lnTo>
                    <a:lnTo>
                      <a:pt x="197" y="63"/>
                    </a:lnTo>
                    <a:lnTo>
                      <a:pt x="250" y="154"/>
                    </a:lnTo>
                    <a:lnTo>
                      <a:pt x="227" y="168"/>
                    </a:lnTo>
                    <a:lnTo>
                      <a:pt x="188" y="167"/>
                    </a:lnTo>
                    <a:lnTo>
                      <a:pt x="155" y="168"/>
                    </a:lnTo>
                    <a:lnTo>
                      <a:pt x="149" y="153"/>
                    </a:lnTo>
                    <a:lnTo>
                      <a:pt x="127" y="172"/>
                    </a:lnTo>
                    <a:lnTo>
                      <a:pt x="110" y="170"/>
                    </a:lnTo>
                    <a:lnTo>
                      <a:pt x="83" y="123"/>
                    </a:lnTo>
                    <a:lnTo>
                      <a:pt x="72" y="132"/>
                    </a:lnTo>
                    <a:lnTo>
                      <a:pt x="41" y="135"/>
                    </a:lnTo>
                    <a:lnTo>
                      <a:pt x="40" y="89"/>
                    </a:lnTo>
                    <a:lnTo>
                      <a:pt x="36" y="59"/>
                    </a:lnTo>
                    <a:lnTo>
                      <a:pt x="14" y="62"/>
                    </a:lnTo>
                    <a:lnTo>
                      <a:pt x="0" y="43"/>
                    </a:lnTo>
                    <a:lnTo>
                      <a:pt x="16" y="8"/>
                    </a:lnTo>
                    <a:lnTo>
                      <a:pt x="49" y="20"/>
                    </a:lnTo>
                    <a:lnTo>
                      <a:pt x="66" y="16"/>
                    </a:lnTo>
                    <a:lnTo>
                      <a:pt x="84" y="18"/>
                    </a:lnTo>
                    <a:lnTo>
                      <a:pt x="89" y="45"/>
                    </a:lnTo>
                    <a:lnTo>
                      <a:pt x="112" y="54"/>
                    </a:lnTo>
                    <a:lnTo>
                      <a:pt x="125" y="36"/>
                    </a:lnTo>
                    <a:lnTo>
                      <a:pt x="152" y="30"/>
                    </a:lnTo>
                    <a:lnTo>
                      <a:pt x="166"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8" name="Freeform 147"/>
              <p:cNvSpPr>
                <a:spLocks/>
              </p:cNvSpPr>
              <p:nvPr/>
            </p:nvSpPr>
            <p:spPr bwMode="auto">
              <a:xfrm>
                <a:off x="2069" y="4222"/>
                <a:ext cx="102" cy="144"/>
              </a:xfrm>
              <a:custGeom>
                <a:avLst/>
                <a:gdLst>
                  <a:gd name="T0" fmla="*/ 1 w 204"/>
                  <a:gd name="T1" fmla="*/ 6 h 288"/>
                  <a:gd name="T2" fmla="*/ 6 w 204"/>
                  <a:gd name="T3" fmla="*/ 18 h 288"/>
                  <a:gd name="T4" fmla="*/ 0 w 204"/>
                  <a:gd name="T5" fmla="*/ 27 h 288"/>
                  <a:gd name="T6" fmla="*/ 9 w 204"/>
                  <a:gd name="T7" fmla="*/ 33 h 288"/>
                  <a:gd name="T8" fmla="*/ 11 w 204"/>
                  <a:gd name="T9" fmla="*/ 48 h 288"/>
                  <a:gd name="T10" fmla="*/ 35 w 204"/>
                  <a:gd name="T11" fmla="*/ 59 h 288"/>
                  <a:gd name="T12" fmla="*/ 33 w 204"/>
                  <a:gd name="T13" fmla="*/ 73 h 288"/>
                  <a:gd name="T14" fmla="*/ 25 w 204"/>
                  <a:gd name="T15" fmla="*/ 76 h 288"/>
                  <a:gd name="T16" fmla="*/ 25 w 204"/>
                  <a:gd name="T17" fmla="*/ 86 h 288"/>
                  <a:gd name="T18" fmla="*/ 42 w 204"/>
                  <a:gd name="T19" fmla="*/ 109 h 288"/>
                  <a:gd name="T20" fmla="*/ 47 w 204"/>
                  <a:gd name="T21" fmla="*/ 97 h 288"/>
                  <a:gd name="T22" fmla="*/ 57 w 204"/>
                  <a:gd name="T23" fmla="*/ 103 h 288"/>
                  <a:gd name="T24" fmla="*/ 67 w 204"/>
                  <a:gd name="T25" fmla="*/ 142 h 288"/>
                  <a:gd name="T26" fmla="*/ 80 w 204"/>
                  <a:gd name="T27" fmla="*/ 144 h 288"/>
                  <a:gd name="T28" fmla="*/ 91 w 204"/>
                  <a:gd name="T29" fmla="*/ 137 h 288"/>
                  <a:gd name="T30" fmla="*/ 84 w 204"/>
                  <a:gd name="T31" fmla="*/ 120 h 288"/>
                  <a:gd name="T32" fmla="*/ 94 w 204"/>
                  <a:gd name="T33" fmla="*/ 112 h 288"/>
                  <a:gd name="T34" fmla="*/ 80 w 204"/>
                  <a:gd name="T35" fmla="*/ 98 h 288"/>
                  <a:gd name="T36" fmla="*/ 78 w 204"/>
                  <a:gd name="T37" fmla="*/ 87 h 288"/>
                  <a:gd name="T38" fmla="*/ 93 w 204"/>
                  <a:gd name="T39" fmla="*/ 95 h 288"/>
                  <a:gd name="T40" fmla="*/ 102 w 204"/>
                  <a:gd name="T41" fmla="*/ 72 h 288"/>
                  <a:gd name="T42" fmla="*/ 93 w 204"/>
                  <a:gd name="T43" fmla="*/ 56 h 288"/>
                  <a:gd name="T44" fmla="*/ 78 w 204"/>
                  <a:gd name="T45" fmla="*/ 45 h 288"/>
                  <a:gd name="T46" fmla="*/ 63 w 204"/>
                  <a:gd name="T47" fmla="*/ 27 h 288"/>
                  <a:gd name="T48" fmla="*/ 54 w 204"/>
                  <a:gd name="T49" fmla="*/ 23 h 288"/>
                  <a:gd name="T50" fmla="*/ 44 w 204"/>
                  <a:gd name="T51" fmla="*/ 10 h 288"/>
                  <a:gd name="T52" fmla="*/ 37 w 204"/>
                  <a:gd name="T53" fmla="*/ 11 h 288"/>
                  <a:gd name="T54" fmla="*/ 3 w 204"/>
                  <a:gd name="T55" fmla="*/ 0 h 288"/>
                  <a:gd name="T56" fmla="*/ 1 w 204"/>
                  <a:gd name="T57" fmla="*/ 6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4"/>
                  <a:gd name="T88" fmla="*/ 0 h 288"/>
                  <a:gd name="T89" fmla="*/ 204 w 204"/>
                  <a:gd name="T90" fmla="*/ 288 h 2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4" h="288">
                    <a:moveTo>
                      <a:pt x="1" y="13"/>
                    </a:moveTo>
                    <a:lnTo>
                      <a:pt x="13" y="35"/>
                    </a:lnTo>
                    <a:lnTo>
                      <a:pt x="0" y="54"/>
                    </a:lnTo>
                    <a:lnTo>
                      <a:pt x="17" y="65"/>
                    </a:lnTo>
                    <a:lnTo>
                      <a:pt x="21" y="96"/>
                    </a:lnTo>
                    <a:lnTo>
                      <a:pt x="69" y="119"/>
                    </a:lnTo>
                    <a:lnTo>
                      <a:pt x="66" y="147"/>
                    </a:lnTo>
                    <a:lnTo>
                      <a:pt x="50" y="152"/>
                    </a:lnTo>
                    <a:lnTo>
                      <a:pt x="49" y="172"/>
                    </a:lnTo>
                    <a:lnTo>
                      <a:pt x="83" y="218"/>
                    </a:lnTo>
                    <a:lnTo>
                      <a:pt x="93" y="195"/>
                    </a:lnTo>
                    <a:lnTo>
                      <a:pt x="115" y="206"/>
                    </a:lnTo>
                    <a:lnTo>
                      <a:pt x="133" y="283"/>
                    </a:lnTo>
                    <a:lnTo>
                      <a:pt x="159" y="288"/>
                    </a:lnTo>
                    <a:lnTo>
                      <a:pt x="181" y="273"/>
                    </a:lnTo>
                    <a:lnTo>
                      <a:pt x="167" y="241"/>
                    </a:lnTo>
                    <a:lnTo>
                      <a:pt x="188" y="225"/>
                    </a:lnTo>
                    <a:lnTo>
                      <a:pt x="159" y="196"/>
                    </a:lnTo>
                    <a:lnTo>
                      <a:pt x="155" y="174"/>
                    </a:lnTo>
                    <a:lnTo>
                      <a:pt x="186" y="190"/>
                    </a:lnTo>
                    <a:lnTo>
                      <a:pt x="204" y="143"/>
                    </a:lnTo>
                    <a:lnTo>
                      <a:pt x="185" y="113"/>
                    </a:lnTo>
                    <a:lnTo>
                      <a:pt x="155" y="90"/>
                    </a:lnTo>
                    <a:lnTo>
                      <a:pt x="127" y="54"/>
                    </a:lnTo>
                    <a:lnTo>
                      <a:pt x="109" y="47"/>
                    </a:lnTo>
                    <a:lnTo>
                      <a:pt x="87" y="20"/>
                    </a:lnTo>
                    <a:lnTo>
                      <a:pt x="74" y="23"/>
                    </a:lnTo>
                    <a:lnTo>
                      <a:pt x="5" y="0"/>
                    </a:lnTo>
                    <a:lnTo>
                      <a:pt x="1" y="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9" name="Freeform 148"/>
              <p:cNvSpPr>
                <a:spLocks/>
              </p:cNvSpPr>
              <p:nvPr/>
            </p:nvSpPr>
            <p:spPr bwMode="auto">
              <a:xfrm>
                <a:off x="2005" y="3848"/>
                <a:ext cx="162" cy="105"/>
              </a:xfrm>
              <a:custGeom>
                <a:avLst/>
                <a:gdLst>
                  <a:gd name="T0" fmla="*/ 125 w 324"/>
                  <a:gd name="T1" fmla="*/ 6 h 210"/>
                  <a:gd name="T2" fmla="*/ 141 w 324"/>
                  <a:gd name="T3" fmla="*/ 0 h 210"/>
                  <a:gd name="T4" fmla="*/ 160 w 324"/>
                  <a:gd name="T5" fmla="*/ 24 h 210"/>
                  <a:gd name="T6" fmla="*/ 162 w 324"/>
                  <a:gd name="T7" fmla="*/ 74 h 210"/>
                  <a:gd name="T8" fmla="*/ 151 w 324"/>
                  <a:gd name="T9" fmla="*/ 76 h 210"/>
                  <a:gd name="T10" fmla="*/ 147 w 324"/>
                  <a:gd name="T11" fmla="*/ 81 h 210"/>
                  <a:gd name="T12" fmla="*/ 133 w 324"/>
                  <a:gd name="T13" fmla="*/ 81 h 210"/>
                  <a:gd name="T14" fmla="*/ 116 w 324"/>
                  <a:gd name="T15" fmla="*/ 89 h 210"/>
                  <a:gd name="T16" fmla="*/ 98 w 324"/>
                  <a:gd name="T17" fmla="*/ 90 h 210"/>
                  <a:gd name="T18" fmla="*/ 87 w 324"/>
                  <a:gd name="T19" fmla="*/ 91 h 210"/>
                  <a:gd name="T20" fmla="*/ 77 w 324"/>
                  <a:gd name="T21" fmla="*/ 101 h 210"/>
                  <a:gd name="T22" fmla="*/ 57 w 324"/>
                  <a:gd name="T23" fmla="*/ 105 h 210"/>
                  <a:gd name="T24" fmla="*/ 50 w 324"/>
                  <a:gd name="T25" fmla="*/ 90 h 210"/>
                  <a:gd name="T26" fmla="*/ 36 w 324"/>
                  <a:gd name="T27" fmla="*/ 80 h 210"/>
                  <a:gd name="T28" fmla="*/ 54 w 324"/>
                  <a:gd name="T29" fmla="*/ 78 h 210"/>
                  <a:gd name="T30" fmla="*/ 68 w 324"/>
                  <a:gd name="T31" fmla="*/ 71 h 210"/>
                  <a:gd name="T32" fmla="*/ 74 w 324"/>
                  <a:gd name="T33" fmla="*/ 60 h 210"/>
                  <a:gd name="T34" fmla="*/ 68 w 324"/>
                  <a:gd name="T35" fmla="*/ 59 h 210"/>
                  <a:gd name="T36" fmla="*/ 36 w 324"/>
                  <a:gd name="T37" fmla="*/ 71 h 210"/>
                  <a:gd name="T38" fmla="*/ 23 w 324"/>
                  <a:gd name="T39" fmla="*/ 60 h 210"/>
                  <a:gd name="T40" fmla="*/ 0 w 324"/>
                  <a:gd name="T41" fmla="*/ 59 h 210"/>
                  <a:gd name="T42" fmla="*/ 12 w 324"/>
                  <a:gd name="T43" fmla="*/ 44 h 210"/>
                  <a:gd name="T44" fmla="*/ 23 w 324"/>
                  <a:gd name="T45" fmla="*/ 33 h 210"/>
                  <a:gd name="T46" fmla="*/ 33 w 324"/>
                  <a:gd name="T47" fmla="*/ 37 h 210"/>
                  <a:gd name="T48" fmla="*/ 47 w 324"/>
                  <a:gd name="T49" fmla="*/ 39 h 210"/>
                  <a:gd name="T50" fmla="*/ 68 w 324"/>
                  <a:gd name="T51" fmla="*/ 34 h 210"/>
                  <a:gd name="T52" fmla="*/ 70 w 324"/>
                  <a:gd name="T53" fmla="*/ 25 h 210"/>
                  <a:gd name="T54" fmla="*/ 61 w 324"/>
                  <a:gd name="T55" fmla="*/ 19 h 210"/>
                  <a:gd name="T56" fmla="*/ 62 w 324"/>
                  <a:gd name="T57" fmla="*/ 9 h 210"/>
                  <a:gd name="T58" fmla="*/ 93 w 324"/>
                  <a:gd name="T59" fmla="*/ 6 h 210"/>
                  <a:gd name="T60" fmla="*/ 110 w 324"/>
                  <a:gd name="T61" fmla="*/ 3 h 210"/>
                  <a:gd name="T62" fmla="*/ 125 w 324"/>
                  <a:gd name="T63" fmla="*/ 6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210"/>
                  <a:gd name="T98" fmla="*/ 324 w 324"/>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210">
                    <a:moveTo>
                      <a:pt x="250" y="11"/>
                    </a:moveTo>
                    <a:lnTo>
                      <a:pt x="282" y="0"/>
                    </a:lnTo>
                    <a:lnTo>
                      <a:pt x="319" y="47"/>
                    </a:lnTo>
                    <a:lnTo>
                      <a:pt x="324" y="148"/>
                    </a:lnTo>
                    <a:lnTo>
                      <a:pt x="301" y="152"/>
                    </a:lnTo>
                    <a:lnTo>
                      <a:pt x="293" y="161"/>
                    </a:lnTo>
                    <a:lnTo>
                      <a:pt x="265" y="162"/>
                    </a:lnTo>
                    <a:lnTo>
                      <a:pt x="232" y="177"/>
                    </a:lnTo>
                    <a:lnTo>
                      <a:pt x="197" y="180"/>
                    </a:lnTo>
                    <a:lnTo>
                      <a:pt x="174" y="182"/>
                    </a:lnTo>
                    <a:lnTo>
                      <a:pt x="153" y="202"/>
                    </a:lnTo>
                    <a:lnTo>
                      <a:pt x="114" y="210"/>
                    </a:lnTo>
                    <a:lnTo>
                      <a:pt x="100" y="179"/>
                    </a:lnTo>
                    <a:lnTo>
                      <a:pt x="72" y="159"/>
                    </a:lnTo>
                    <a:lnTo>
                      <a:pt x="109" y="155"/>
                    </a:lnTo>
                    <a:lnTo>
                      <a:pt x="136" y="142"/>
                    </a:lnTo>
                    <a:lnTo>
                      <a:pt x="148" y="120"/>
                    </a:lnTo>
                    <a:lnTo>
                      <a:pt x="135" y="119"/>
                    </a:lnTo>
                    <a:lnTo>
                      <a:pt x="71" y="141"/>
                    </a:lnTo>
                    <a:lnTo>
                      <a:pt x="47" y="121"/>
                    </a:lnTo>
                    <a:lnTo>
                      <a:pt x="0" y="118"/>
                    </a:lnTo>
                    <a:lnTo>
                      <a:pt x="24" y="88"/>
                    </a:lnTo>
                    <a:lnTo>
                      <a:pt x="47" y="65"/>
                    </a:lnTo>
                    <a:lnTo>
                      <a:pt x="65" y="73"/>
                    </a:lnTo>
                    <a:lnTo>
                      <a:pt x="94" y="78"/>
                    </a:lnTo>
                    <a:lnTo>
                      <a:pt x="135" y="68"/>
                    </a:lnTo>
                    <a:lnTo>
                      <a:pt x="139" y="50"/>
                    </a:lnTo>
                    <a:lnTo>
                      <a:pt x="123" y="37"/>
                    </a:lnTo>
                    <a:lnTo>
                      <a:pt x="125" y="18"/>
                    </a:lnTo>
                    <a:lnTo>
                      <a:pt x="187" y="12"/>
                    </a:lnTo>
                    <a:lnTo>
                      <a:pt x="220" y="5"/>
                    </a:lnTo>
                    <a:lnTo>
                      <a:pt x="250" y="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0" name="Freeform 149"/>
              <p:cNvSpPr>
                <a:spLocks/>
              </p:cNvSpPr>
              <p:nvPr/>
            </p:nvSpPr>
            <p:spPr bwMode="auto">
              <a:xfrm>
                <a:off x="2072" y="3989"/>
                <a:ext cx="200" cy="153"/>
              </a:xfrm>
              <a:custGeom>
                <a:avLst/>
                <a:gdLst>
                  <a:gd name="T0" fmla="*/ 196 w 399"/>
                  <a:gd name="T1" fmla="*/ 92 h 308"/>
                  <a:gd name="T2" fmla="*/ 200 w 399"/>
                  <a:gd name="T3" fmla="*/ 93 h 308"/>
                  <a:gd name="T4" fmla="*/ 197 w 399"/>
                  <a:gd name="T5" fmla="*/ 83 h 308"/>
                  <a:gd name="T6" fmla="*/ 189 w 399"/>
                  <a:gd name="T7" fmla="*/ 80 h 308"/>
                  <a:gd name="T8" fmla="*/ 188 w 399"/>
                  <a:gd name="T9" fmla="*/ 66 h 308"/>
                  <a:gd name="T10" fmla="*/ 193 w 399"/>
                  <a:gd name="T11" fmla="*/ 60 h 308"/>
                  <a:gd name="T12" fmla="*/ 191 w 399"/>
                  <a:gd name="T13" fmla="*/ 45 h 308"/>
                  <a:gd name="T14" fmla="*/ 184 w 399"/>
                  <a:gd name="T15" fmla="*/ 36 h 308"/>
                  <a:gd name="T16" fmla="*/ 179 w 399"/>
                  <a:gd name="T17" fmla="*/ 38 h 308"/>
                  <a:gd name="T18" fmla="*/ 173 w 399"/>
                  <a:gd name="T19" fmla="*/ 35 h 308"/>
                  <a:gd name="T20" fmla="*/ 168 w 399"/>
                  <a:gd name="T21" fmla="*/ 37 h 308"/>
                  <a:gd name="T22" fmla="*/ 161 w 399"/>
                  <a:gd name="T23" fmla="*/ 31 h 308"/>
                  <a:gd name="T24" fmla="*/ 157 w 399"/>
                  <a:gd name="T25" fmla="*/ 27 h 308"/>
                  <a:gd name="T26" fmla="*/ 150 w 399"/>
                  <a:gd name="T27" fmla="*/ 30 h 308"/>
                  <a:gd name="T28" fmla="*/ 134 w 399"/>
                  <a:gd name="T29" fmla="*/ 17 h 308"/>
                  <a:gd name="T30" fmla="*/ 122 w 399"/>
                  <a:gd name="T31" fmla="*/ 0 h 308"/>
                  <a:gd name="T32" fmla="*/ 101 w 399"/>
                  <a:gd name="T33" fmla="*/ 18 h 308"/>
                  <a:gd name="T34" fmla="*/ 102 w 399"/>
                  <a:gd name="T35" fmla="*/ 38 h 308"/>
                  <a:gd name="T36" fmla="*/ 93 w 399"/>
                  <a:gd name="T37" fmla="*/ 35 h 308"/>
                  <a:gd name="T38" fmla="*/ 80 w 399"/>
                  <a:gd name="T39" fmla="*/ 42 h 308"/>
                  <a:gd name="T40" fmla="*/ 83 w 399"/>
                  <a:gd name="T41" fmla="*/ 52 h 308"/>
                  <a:gd name="T42" fmla="*/ 78 w 399"/>
                  <a:gd name="T43" fmla="*/ 56 h 308"/>
                  <a:gd name="T44" fmla="*/ 68 w 399"/>
                  <a:gd name="T45" fmla="*/ 52 h 308"/>
                  <a:gd name="T46" fmla="*/ 64 w 399"/>
                  <a:gd name="T47" fmla="*/ 61 h 308"/>
                  <a:gd name="T48" fmla="*/ 49 w 399"/>
                  <a:gd name="T49" fmla="*/ 63 h 308"/>
                  <a:gd name="T50" fmla="*/ 56 w 399"/>
                  <a:gd name="T51" fmla="*/ 87 h 308"/>
                  <a:gd name="T52" fmla="*/ 34 w 399"/>
                  <a:gd name="T53" fmla="*/ 100 h 308"/>
                  <a:gd name="T54" fmla="*/ 22 w 399"/>
                  <a:gd name="T55" fmla="*/ 97 h 308"/>
                  <a:gd name="T56" fmla="*/ 19 w 399"/>
                  <a:gd name="T57" fmla="*/ 89 h 308"/>
                  <a:gd name="T58" fmla="*/ 0 w 399"/>
                  <a:gd name="T59" fmla="*/ 82 h 308"/>
                  <a:gd name="T60" fmla="*/ 20 w 399"/>
                  <a:gd name="T61" fmla="*/ 124 h 308"/>
                  <a:gd name="T62" fmla="*/ 50 w 399"/>
                  <a:gd name="T63" fmla="*/ 124 h 308"/>
                  <a:gd name="T64" fmla="*/ 74 w 399"/>
                  <a:gd name="T65" fmla="*/ 133 h 308"/>
                  <a:gd name="T66" fmla="*/ 85 w 399"/>
                  <a:gd name="T67" fmla="*/ 150 h 308"/>
                  <a:gd name="T68" fmla="*/ 97 w 399"/>
                  <a:gd name="T69" fmla="*/ 151 h 308"/>
                  <a:gd name="T70" fmla="*/ 111 w 399"/>
                  <a:gd name="T71" fmla="*/ 153 h 308"/>
                  <a:gd name="T72" fmla="*/ 130 w 399"/>
                  <a:gd name="T73" fmla="*/ 146 h 308"/>
                  <a:gd name="T74" fmla="*/ 130 w 399"/>
                  <a:gd name="T75" fmla="*/ 138 h 308"/>
                  <a:gd name="T76" fmla="*/ 115 w 399"/>
                  <a:gd name="T77" fmla="*/ 134 h 308"/>
                  <a:gd name="T78" fmla="*/ 122 w 399"/>
                  <a:gd name="T79" fmla="*/ 130 h 308"/>
                  <a:gd name="T80" fmla="*/ 126 w 399"/>
                  <a:gd name="T81" fmla="*/ 117 h 308"/>
                  <a:gd name="T82" fmla="*/ 142 w 399"/>
                  <a:gd name="T83" fmla="*/ 118 h 308"/>
                  <a:gd name="T84" fmla="*/ 130 w 399"/>
                  <a:gd name="T85" fmla="*/ 106 h 308"/>
                  <a:gd name="T86" fmla="*/ 140 w 399"/>
                  <a:gd name="T87" fmla="*/ 101 h 308"/>
                  <a:gd name="T88" fmla="*/ 149 w 399"/>
                  <a:gd name="T89" fmla="*/ 110 h 308"/>
                  <a:gd name="T90" fmla="*/ 158 w 399"/>
                  <a:gd name="T91" fmla="*/ 110 h 308"/>
                  <a:gd name="T92" fmla="*/ 175 w 399"/>
                  <a:gd name="T93" fmla="*/ 114 h 308"/>
                  <a:gd name="T94" fmla="*/ 182 w 399"/>
                  <a:gd name="T95" fmla="*/ 105 h 308"/>
                  <a:gd name="T96" fmla="*/ 193 w 399"/>
                  <a:gd name="T97" fmla="*/ 108 h 308"/>
                  <a:gd name="T98" fmla="*/ 196 w 399"/>
                  <a:gd name="T99" fmla="*/ 92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9"/>
                  <a:gd name="T151" fmla="*/ 0 h 308"/>
                  <a:gd name="T152" fmla="*/ 399 w 399"/>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9" h="308">
                    <a:moveTo>
                      <a:pt x="391" y="186"/>
                    </a:moveTo>
                    <a:lnTo>
                      <a:pt x="399" y="187"/>
                    </a:lnTo>
                    <a:lnTo>
                      <a:pt x="394" y="168"/>
                    </a:lnTo>
                    <a:lnTo>
                      <a:pt x="378" y="161"/>
                    </a:lnTo>
                    <a:lnTo>
                      <a:pt x="375" y="132"/>
                    </a:lnTo>
                    <a:lnTo>
                      <a:pt x="385" y="121"/>
                    </a:lnTo>
                    <a:lnTo>
                      <a:pt x="382" y="90"/>
                    </a:lnTo>
                    <a:lnTo>
                      <a:pt x="367" y="72"/>
                    </a:lnTo>
                    <a:lnTo>
                      <a:pt x="357" y="77"/>
                    </a:lnTo>
                    <a:lnTo>
                      <a:pt x="346" y="71"/>
                    </a:lnTo>
                    <a:lnTo>
                      <a:pt x="336" y="75"/>
                    </a:lnTo>
                    <a:lnTo>
                      <a:pt x="322" y="62"/>
                    </a:lnTo>
                    <a:lnTo>
                      <a:pt x="313" y="54"/>
                    </a:lnTo>
                    <a:lnTo>
                      <a:pt x="300" y="61"/>
                    </a:lnTo>
                    <a:lnTo>
                      <a:pt x="268" y="34"/>
                    </a:lnTo>
                    <a:lnTo>
                      <a:pt x="244" y="0"/>
                    </a:lnTo>
                    <a:lnTo>
                      <a:pt x="202" y="36"/>
                    </a:lnTo>
                    <a:lnTo>
                      <a:pt x="204" y="77"/>
                    </a:lnTo>
                    <a:lnTo>
                      <a:pt x="186" y="71"/>
                    </a:lnTo>
                    <a:lnTo>
                      <a:pt x="160" y="84"/>
                    </a:lnTo>
                    <a:lnTo>
                      <a:pt x="166" y="105"/>
                    </a:lnTo>
                    <a:lnTo>
                      <a:pt x="156" y="112"/>
                    </a:lnTo>
                    <a:lnTo>
                      <a:pt x="136" y="105"/>
                    </a:lnTo>
                    <a:lnTo>
                      <a:pt x="128" y="123"/>
                    </a:lnTo>
                    <a:lnTo>
                      <a:pt x="98" y="126"/>
                    </a:lnTo>
                    <a:lnTo>
                      <a:pt x="112" y="176"/>
                    </a:lnTo>
                    <a:lnTo>
                      <a:pt x="68" y="202"/>
                    </a:lnTo>
                    <a:lnTo>
                      <a:pt x="44" y="196"/>
                    </a:lnTo>
                    <a:lnTo>
                      <a:pt x="37" y="179"/>
                    </a:lnTo>
                    <a:lnTo>
                      <a:pt x="0" y="166"/>
                    </a:lnTo>
                    <a:lnTo>
                      <a:pt x="40" y="249"/>
                    </a:lnTo>
                    <a:lnTo>
                      <a:pt x="100" y="250"/>
                    </a:lnTo>
                    <a:lnTo>
                      <a:pt x="148" y="268"/>
                    </a:lnTo>
                    <a:lnTo>
                      <a:pt x="170" y="302"/>
                    </a:lnTo>
                    <a:lnTo>
                      <a:pt x="194" y="304"/>
                    </a:lnTo>
                    <a:lnTo>
                      <a:pt x="222" y="308"/>
                    </a:lnTo>
                    <a:lnTo>
                      <a:pt x="259" y="293"/>
                    </a:lnTo>
                    <a:lnTo>
                      <a:pt x="259" y="278"/>
                    </a:lnTo>
                    <a:lnTo>
                      <a:pt x="230" y="270"/>
                    </a:lnTo>
                    <a:lnTo>
                      <a:pt x="244" y="261"/>
                    </a:lnTo>
                    <a:lnTo>
                      <a:pt x="252" y="236"/>
                    </a:lnTo>
                    <a:lnTo>
                      <a:pt x="283" y="237"/>
                    </a:lnTo>
                    <a:lnTo>
                      <a:pt x="259" y="213"/>
                    </a:lnTo>
                    <a:lnTo>
                      <a:pt x="280" y="204"/>
                    </a:lnTo>
                    <a:lnTo>
                      <a:pt x="297" y="222"/>
                    </a:lnTo>
                    <a:lnTo>
                      <a:pt x="315" y="222"/>
                    </a:lnTo>
                    <a:lnTo>
                      <a:pt x="350" y="230"/>
                    </a:lnTo>
                    <a:lnTo>
                      <a:pt x="363" y="212"/>
                    </a:lnTo>
                    <a:lnTo>
                      <a:pt x="386" y="217"/>
                    </a:lnTo>
                    <a:lnTo>
                      <a:pt x="391" y="18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1" name="Freeform 150"/>
              <p:cNvSpPr>
                <a:spLocks/>
              </p:cNvSpPr>
              <p:nvPr/>
            </p:nvSpPr>
            <p:spPr bwMode="auto">
              <a:xfrm>
                <a:off x="2099" y="3923"/>
                <a:ext cx="95" cy="128"/>
              </a:xfrm>
              <a:custGeom>
                <a:avLst/>
                <a:gdLst>
                  <a:gd name="T0" fmla="*/ 0 w 189"/>
                  <a:gd name="T1" fmla="*/ 113 h 258"/>
                  <a:gd name="T2" fmla="*/ 10 w 189"/>
                  <a:gd name="T3" fmla="*/ 110 h 258"/>
                  <a:gd name="T4" fmla="*/ 18 w 189"/>
                  <a:gd name="T5" fmla="*/ 103 h 258"/>
                  <a:gd name="T6" fmla="*/ 11 w 189"/>
                  <a:gd name="T7" fmla="*/ 96 h 258"/>
                  <a:gd name="T8" fmla="*/ 21 w 189"/>
                  <a:gd name="T9" fmla="*/ 85 h 258"/>
                  <a:gd name="T10" fmla="*/ 21 w 189"/>
                  <a:gd name="T11" fmla="*/ 72 h 258"/>
                  <a:gd name="T12" fmla="*/ 14 w 189"/>
                  <a:gd name="T13" fmla="*/ 69 h 258"/>
                  <a:gd name="T14" fmla="*/ 15 w 189"/>
                  <a:gd name="T15" fmla="*/ 57 h 258"/>
                  <a:gd name="T16" fmla="*/ 4 w 189"/>
                  <a:gd name="T17" fmla="*/ 49 h 258"/>
                  <a:gd name="T18" fmla="*/ 4 w 189"/>
                  <a:gd name="T19" fmla="*/ 16 h 258"/>
                  <a:gd name="T20" fmla="*/ 21 w 189"/>
                  <a:gd name="T21" fmla="*/ 14 h 258"/>
                  <a:gd name="T22" fmla="*/ 38 w 189"/>
                  <a:gd name="T23" fmla="*/ 7 h 258"/>
                  <a:gd name="T24" fmla="*/ 52 w 189"/>
                  <a:gd name="T25" fmla="*/ 6 h 258"/>
                  <a:gd name="T26" fmla="*/ 56 w 189"/>
                  <a:gd name="T27" fmla="*/ 2 h 258"/>
                  <a:gd name="T28" fmla="*/ 67 w 189"/>
                  <a:gd name="T29" fmla="*/ 0 h 258"/>
                  <a:gd name="T30" fmla="*/ 70 w 189"/>
                  <a:gd name="T31" fmla="*/ 8 h 258"/>
                  <a:gd name="T32" fmla="*/ 85 w 189"/>
                  <a:gd name="T33" fmla="*/ 11 h 258"/>
                  <a:gd name="T34" fmla="*/ 75 w 189"/>
                  <a:gd name="T35" fmla="*/ 31 h 258"/>
                  <a:gd name="T36" fmla="*/ 80 w 189"/>
                  <a:gd name="T37" fmla="*/ 35 h 258"/>
                  <a:gd name="T38" fmla="*/ 77 w 189"/>
                  <a:gd name="T39" fmla="*/ 44 h 258"/>
                  <a:gd name="T40" fmla="*/ 95 w 189"/>
                  <a:gd name="T41" fmla="*/ 65 h 258"/>
                  <a:gd name="T42" fmla="*/ 74 w 189"/>
                  <a:gd name="T43" fmla="*/ 83 h 258"/>
                  <a:gd name="T44" fmla="*/ 75 w 189"/>
                  <a:gd name="T45" fmla="*/ 104 h 258"/>
                  <a:gd name="T46" fmla="*/ 66 w 189"/>
                  <a:gd name="T47" fmla="*/ 101 h 258"/>
                  <a:gd name="T48" fmla="*/ 53 w 189"/>
                  <a:gd name="T49" fmla="*/ 107 h 258"/>
                  <a:gd name="T50" fmla="*/ 56 w 189"/>
                  <a:gd name="T51" fmla="*/ 118 h 258"/>
                  <a:gd name="T52" fmla="*/ 51 w 189"/>
                  <a:gd name="T53" fmla="*/ 121 h 258"/>
                  <a:gd name="T54" fmla="*/ 41 w 189"/>
                  <a:gd name="T55" fmla="*/ 118 h 258"/>
                  <a:gd name="T56" fmla="*/ 37 w 189"/>
                  <a:gd name="T57" fmla="*/ 127 h 258"/>
                  <a:gd name="T58" fmla="*/ 22 w 189"/>
                  <a:gd name="T59" fmla="*/ 128 h 258"/>
                  <a:gd name="T60" fmla="*/ 0 w 189"/>
                  <a:gd name="T61" fmla="*/ 113 h 2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9"/>
                  <a:gd name="T94" fmla="*/ 0 h 258"/>
                  <a:gd name="T95" fmla="*/ 189 w 189"/>
                  <a:gd name="T96" fmla="*/ 258 h 2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9" h="258">
                    <a:moveTo>
                      <a:pt x="0" y="228"/>
                    </a:moveTo>
                    <a:lnTo>
                      <a:pt x="20" y="221"/>
                    </a:lnTo>
                    <a:lnTo>
                      <a:pt x="36" y="207"/>
                    </a:lnTo>
                    <a:lnTo>
                      <a:pt x="21" y="193"/>
                    </a:lnTo>
                    <a:lnTo>
                      <a:pt x="42" y="172"/>
                    </a:lnTo>
                    <a:lnTo>
                      <a:pt x="42" y="146"/>
                    </a:lnTo>
                    <a:lnTo>
                      <a:pt x="27" y="140"/>
                    </a:lnTo>
                    <a:lnTo>
                      <a:pt x="30" y="114"/>
                    </a:lnTo>
                    <a:lnTo>
                      <a:pt x="7" y="98"/>
                    </a:lnTo>
                    <a:lnTo>
                      <a:pt x="7" y="32"/>
                    </a:lnTo>
                    <a:lnTo>
                      <a:pt x="42" y="29"/>
                    </a:lnTo>
                    <a:lnTo>
                      <a:pt x="75" y="14"/>
                    </a:lnTo>
                    <a:lnTo>
                      <a:pt x="103" y="13"/>
                    </a:lnTo>
                    <a:lnTo>
                      <a:pt x="111" y="4"/>
                    </a:lnTo>
                    <a:lnTo>
                      <a:pt x="134" y="0"/>
                    </a:lnTo>
                    <a:lnTo>
                      <a:pt x="140" y="16"/>
                    </a:lnTo>
                    <a:lnTo>
                      <a:pt x="169" y="23"/>
                    </a:lnTo>
                    <a:lnTo>
                      <a:pt x="150" y="63"/>
                    </a:lnTo>
                    <a:lnTo>
                      <a:pt x="159" y="71"/>
                    </a:lnTo>
                    <a:lnTo>
                      <a:pt x="153" y="89"/>
                    </a:lnTo>
                    <a:lnTo>
                      <a:pt x="189" y="132"/>
                    </a:lnTo>
                    <a:lnTo>
                      <a:pt x="147" y="168"/>
                    </a:lnTo>
                    <a:lnTo>
                      <a:pt x="149" y="209"/>
                    </a:lnTo>
                    <a:lnTo>
                      <a:pt x="131" y="203"/>
                    </a:lnTo>
                    <a:lnTo>
                      <a:pt x="105" y="216"/>
                    </a:lnTo>
                    <a:lnTo>
                      <a:pt x="111" y="237"/>
                    </a:lnTo>
                    <a:lnTo>
                      <a:pt x="101" y="244"/>
                    </a:lnTo>
                    <a:lnTo>
                      <a:pt x="81" y="237"/>
                    </a:lnTo>
                    <a:lnTo>
                      <a:pt x="73" y="255"/>
                    </a:lnTo>
                    <a:lnTo>
                      <a:pt x="43" y="258"/>
                    </a:lnTo>
                    <a:lnTo>
                      <a:pt x="0" y="22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2" name="Freeform 151"/>
              <p:cNvSpPr>
                <a:spLocks/>
              </p:cNvSpPr>
              <p:nvPr/>
            </p:nvSpPr>
            <p:spPr bwMode="auto">
              <a:xfrm>
                <a:off x="2009" y="3928"/>
                <a:ext cx="119" cy="161"/>
              </a:xfrm>
              <a:custGeom>
                <a:avLst/>
                <a:gdLst>
                  <a:gd name="T0" fmla="*/ 90 w 237"/>
                  <a:gd name="T1" fmla="*/ 108 h 323"/>
                  <a:gd name="T2" fmla="*/ 100 w 237"/>
                  <a:gd name="T3" fmla="*/ 105 h 323"/>
                  <a:gd name="T4" fmla="*/ 108 w 237"/>
                  <a:gd name="T5" fmla="*/ 98 h 323"/>
                  <a:gd name="T6" fmla="*/ 101 w 237"/>
                  <a:gd name="T7" fmla="*/ 91 h 323"/>
                  <a:gd name="T8" fmla="*/ 111 w 237"/>
                  <a:gd name="T9" fmla="*/ 80 h 323"/>
                  <a:gd name="T10" fmla="*/ 111 w 237"/>
                  <a:gd name="T11" fmla="*/ 67 h 323"/>
                  <a:gd name="T12" fmla="*/ 104 w 237"/>
                  <a:gd name="T13" fmla="*/ 64 h 323"/>
                  <a:gd name="T14" fmla="*/ 105 w 237"/>
                  <a:gd name="T15" fmla="*/ 51 h 323"/>
                  <a:gd name="T16" fmla="*/ 94 w 237"/>
                  <a:gd name="T17" fmla="*/ 43 h 323"/>
                  <a:gd name="T18" fmla="*/ 94 w 237"/>
                  <a:gd name="T19" fmla="*/ 10 h 323"/>
                  <a:gd name="T20" fmla="*/ 82 w 237"/>
                  <a:gd name="T21" fmla="*/ 11 h 323"/>
                  <a:gd name="T22" fmla="*/ 72 w 237"/>
                  <a:gd name="T23" fmla="*/ 21 h 323"/>
                  <a:gd name="T24" fmla="*/ 52 w 237"/>
                  <a:gd name="T25" fmla="*/ 25 h 323"/>
                  <a:gd name="T26" fmla="*/ 45 w 237"/>
                  <a:gd name="T27" fmla="*/ 10 h 323"/>
                  <a:gd name="T28" fmla="*/ 31 w 237"/>
                  <a:gd name="T29" fmla="*/ 0 h 323"/>
                  <a:gd name="T30" fmla="*/ 20 w 237"/>
                  <a:gd name="T31" fmla="*/ 5 h 323"/>
                  <a:gd name="T32" fmla="*/ 1 w 237"/>
                  <a:gd name="T33" fmla="*/ 12 h 323"/>
                  <a:gd name="T34" fmla="*/ 0 w 237"/>
                  <a:gd name="T35" fmla="*/ 24 h 323"/>
                  <a:gd name="T36" fmla="*/ 20 w 237"/>
                  <a:gd name="T37" fmla="*/ 28 h 323"/>
                  <a:gd name="T38" fmla="*/ 27 w 237"/>
                  <a:gd name="T39" fmla="*/ 43 h 323"/>
                  <a:gd name="T40" fmla="*/ 43 w 237"/>
                  <a:gd name="T41" fmla="*/ 71 h 323"/>
                  <a:gd name="T42" fmla="*/ 33 w 237"/>
                  <a:gd name="T43" fmla="*/ 75 h 323"/>
                  <a:gd name="T44" fmla="*/ 13 w 237"/>
                  <a:gd name="T45" fmla="*/ 96 h 323"/>
                  <a:gd name="T46" fmla="*/ 29 w 237"/>
                  <a:gd name="T47" fmla="*/ 104 h 323"/>
                  <a:gd name="T48" fmla="*/ 37 w 237"/>
                  <a:gd name="T49" fmla="*/ 119 h 323"/>
                  <a:gd name="T50" fmla="*/ 48 w 237"/>
                  <a:gd name="T51" fmla="*/ 133 h 323"/>
                  <a:gd name="T52" fmla="*/ 58 w 237"/>
                  <a:gd name="T53" fmla="*/ 136 h 323"/>
                  <a:gd name="T54" fmla="*/ 63 w 237"/>
                  <a:gd name="T55" fmla="*/ 143 h 323"/>
                  <a:gd name="T56" fmla="*/ 81 w 237"/>
                  <a:gd name="T57" fmla="*/ 150 h 323"/>
                  <a:gd name="T58" fmla="*/ 85 w 237"/>
                  <a:gd name="T59" fmla="*/ 158 h 323"/>
                  <a:gd name="T60" fmla="*/ 97 w 237"/>
                  <a:gd name="T61" fmla="*/ 161 h 323"/>
                  <a:gd name="T62" fmla="*/ 119 w 237"/>
                  <a:gd name="T63" fmla="*/ 148 h 323"/>
                  <a:gd name="T64" fmla="*/ 112 w 237"/>
                  <a:gd name="T65" fmla="*/ 123 h 323"/>
                  <a:gd name="T66" fmla="*/ 90 w 237"/>
                  <a:gd name="T67" fmla="*/ 108 h 3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
                  <a:gd name="T103" fmla="*/ 0 h 323"/>
                  <a:gd name="T104" fmla="*/ 237 w 237"/>
                  <a:gd name="T105" fmla="*/ 323 h 3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 h="323">
                    <a:moveTo>
                      <a:pt x="180" y="217"/>
                    </a:moveTo>
                    <a:lnTo>
                      <a:pt x="200" y="210"/>
                    </a:lnTo>
                    <a:lnTo>
                      <a:pt x="216" y="196"/>
                    </a:lnTo>
                    <a:lnTo>
                      <a:pt x="201" y="182"/>
                    </a:lnTo>
                    <a:lnTo>
                      <a:pt x="222" y="161"/>
                    </a:lnTo>
                    <a:lnTo>
                      <a:pt x="222" y="135"/>
                    </a:lnTo>
                    <a:lnTo>
                      <a:pt x="207" y="129"/>
                    </a:lnTo>
                    <a:lnTo>
                      <a:pt x="210" y="103"/>
                    </a:lnTo>
                    <a:lnTo>
                      <a:pt x="187" y="87"/>
                    </a:lnTo>
                    <a:lnTo>
                      <a:pt x="187" y="21"/>
                    </a:lnTo>
                    <a:lnTo>
                      <a:pt x="164" y="23"/>
                    </a:lnTo>
                    <a:lnTo>
                      <a:pt x="143" y="43"/>
                    </a:lnTo>
                    <a:lnTo>
                      <a:pt x="104" y="51"/>
                    </a:lnTo>
                    <a:lnTo>
                      <a:pt x="90" y="20"/>
                    </a:lnTo>
                    <a:lnTo>
                      <a:pt x="62" y="0"/>
                    </a:lnTo>
                    <a:lnTo>
                      <a:pt x="39" y="10"/>
                    </a:lnTo>
                    <a:lnTo>
                      <a:pt x="2" y="24"/>
                    </a:lnTo>
                    <a:lnTo>
                      <a:pt x="0" y="48"/>
                    </a:lnTo>
                    <a:lnTo>
                      <a:pt x="39" y="57"/>
                    </a:lnTo>
                    <a:lnTo>
                      <a:pt x="54" y="87"/>
                    </a:lnTo>
                    <a:lnTo>
                      <a:pt x="85" y="143"/>
                    </a:lnTo>
                    <a:lnTo>
                      <a:pt x="66" y="150"/>
                    </a:lnTo>
                    <a:lnTo>
                      <a:pt x="25" y="192"/>
                    </a:lnTo>
                    <a:lnTo>
                      <a:pt x="57" y="209"/>
                    </a:lnTo>
                    <a:lnTo>
                      <a:pt x="73" y="239"/>
                    </a:lnTo>
                    <a:lnTo>
                      <a:pt x="96" y="267"/>
                    </a:lnTo>
                    <a:lnTo>
                      <a:pt x="116" y="273"/>
                    </a:lnTo>
                    <a:lnTo>
                      <a:pt x="125" y="287"/>
                    </a:lnTo>
                    <a:lnTo>
                      <a:pt x="162" y="300"/>
                    </a:lnTo>
                    <a:lnTo>
                      <a:pt x="169" y="317"/>
                    </a:lnTo>
                    <a:lnTo>
                      <a:pt x="193" y="323"/>
                    </a:lnTo>
                    <a:lnTo>
                      <a:pt x="237" y="297"/>
                    </a:lnTo>
                    <a:lnTo>
                      <a:pt x="223" y="247"/>
                    </a:lnTo>
                    <a:lnTo>
                      <a:pt x="180" y="2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3" name="Freeform 152"/>
              <p:cNvSpPr>
                <a:spLocks/>
              </p:cNvSpPr>
              <p:nvPr/>
            </p:nvSpPr>
            <p:spPr bwMode="auto">
              <a:xfrm>
                <a:off x="2146" y="3836"/>
                <a:ext cx="103" cy="107"/>
              </a:xfrm>
              <a:custGeom>
                <a:avLst/>
                <a:gdLst>
                  <a:gd name="T0" fmla="*/ 44 w 208"/>
                  <a:gd name="T1" fmla="*/ 5 h 214"/>
                  <a:gd name="T2" fmla="*/ 51 w 208"/>
                  <a:gd name="T3" fmla="*/ 0 h 214"/>
                  <a:gd name="T4" fmla="*/ 61 w 208"/>
                  <a:gd name="T5" fmla="*/ 7 h 214"/>
                  <a:gd name="T6" fmla="*/ 56 w 208"/>
                  <a:gd name="T7" fmla="*/ 21 h 214"/>
                  <a:gd name="T8" fmla="*/ 62 w 208"/>
                  <a:gd name="T9" fmla="*/ 43 h 214"/>
                  <a:gd name="T10" fmla="*/ 74 w 208"/>
                  <a:gd name="T11" fmla="*/ 42 h 214"/>
                  <a:gd name="T12" fmla="*/ 69 w 208"/>
                  <a:gd name="T13" fmla="*/ 21 h 214"/>
                  <a:gd name="T14" fmla="*/ 73 w 208"/>
                  <a:gd name="T15" fmla="*/ 13 h 214"/>
                  <a:gd name="T16" fmla="*/ 95 w 208"/>
                  <a:gd name="T17" fmla="*/ 19 h 214"/>
                  <a:gd name="T18" fmla="*/ 103 w 208"/>
                  <a:gd name="T19" fmla="*/ 37 h 214"/>
                  <a:gd name="T20" fmla="*/ 95 w 208"/>
                  <a:gd name="T21" fmla="*/ 48 h 214"/>
                  <a:gd name="T22" fmla="*/ 100 w 208"/>
                  <a:gd name="T23" fmla="*/ 50 h 214"/>
                  <a:gd name="T24" fmla="*/ 101 w 208"/>
                  <a:gd name="T25" fmla="*/ 60 h 214"/>
                  <a:gd name="T26" fmla="*/ 92 w 208"/>
                  <a:gd name="T27" fmla="*/ 68 h 214"/>
                  <a:gd name="T28" fmla="*/ 97 w 208"/>
                  <a:gd name="T29" fmla="*/ 80 h 214"/>
                  <a:gd name="T30" fmla="*/ 90 w 208"/>
                  <a:gd name="T31" fmla="*/ 89 h 214"/>
                  <a:gd name="T32" fmla="*/ 93 w 208"/>
                  <a:gd name="T33" fmla="*/ 107 h 214"/>
                  <a:gd name="T34" fmla="*/ 83 w 208"/>
                  <a:gd name="T35" fmla="*/ 107 h 214"/>
                  <a:gd name="T36" fmla="*/ 80 w 208"/>
                  <a:gd name="T37" fmla="*/ 100 h 214"/>
                  <a:gd name="T38" fmla="*/ 38 w 208"/>
                  <a:gd name="T39" fmla="*/ 99 h 214"/>
                  <a:gd name="T40" fmla="*/ 24 w 208"/>
                  <a:gd name="T41" fmla="*/ 95 h 214"/>
                  <a:gd name="T42" fmla="*/ 21 w 208"/>
                  <a:gd name="T43" fmla="*/ 87 h 214"/>
                  <a:gd name="T44" fmla="*/ 18 w 208"/>
                  <a:gd name="T45" fmla="*/ 37 h 214"/>
                  <a:gd name="T46" fmla="*/ 0 w 208"/>
                  <a:gd name="T47" fmla="*/ 13 h 214"/>
                  <a:gd name="T48" fmla="*/ 14 w 208"/>
                  <a:gd name="T49" fmla="*/ 12 h 214"/>
                  <a:gd name="T50" fmla="*/ 22 w 208"/>
                  <a:gd name="T51" fmla="*/ 7 h 214"/>
                  <a:gd name="T52" fmla="*/ 41 w 208"/>
                  <a:gd name="T53" fmla="*/ 17 h 214"/>
                  <a:gd name="T54" fmla="*/ 44 w 208"/>
                  <a:gd name="T55" fmla="*/ 5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214"/>
                  <a:gd name="T86" fmla="*/ 208 w 208"/>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214">
                    <a:moveTo>
                      <a:pt x="88" y="9"/>
                    </a:moveTo>
                    <a:lnTo>
                      <a:pt x="103" y="0"/>
                    </a:lnTo>
                    <a:lnTo>
                      <a:pt x="123" y="15"/>
                    </a:lnTo>
                    <a:lnTo>
                      <a:pt x="113" y="41"/>
                    </a:lnTo>
                    <a:lnTo>
                      <a:pt x="126" y="86"/>
                    </a:lnTo>
                    <a:lnTo>
                      <a:pt x="150" y="83"/>
                    </a:lnTo>
                    <a:lnTo>
                      <a:pt x="139" y="41"/>
                    </a:lnTo>
                    <a:lnTo>
                      <a:pt x="148" y="26"/>
                    </a:lnTo>
                    <a:lnTo>
                      <a:pt x="192" y="38"/>
                    </a:lnTo>
                    <a:lnTo>
                      <a:pt x="208" y="73"/>
                    </a:lnTo>
                    <a:lnTo>
                      <a:pt x="191" y="96"/>
                    </a:lnTo>
                    <a:lnTo>
                      <a:pt x="201" y="99"/>
                    </a:lnTo>
                    <a:lnTo>
                      <a:pt x="204" y="121"/>
                    </a:lnTo>
                    <a:lnTo>
                      <a:pt x="186" y="135"/>
                    </a:lnTo>
                    <a:lnTo>
                      <a:pt x="196" y="160"/>
                    </a:lnTo>
                    <a:lnTo>
                      <a:pt x="181" y="178"/>
                    </a:lnTo>
                    <a:lnTo>
                      <a:pt x="187" y="214"/>
                    </a:lnTo>
                    <a:lnTo>
                      <a:pt x="168" y="214"/>
                    </a:lnTo>
                    <a:lnTo>
                      <a:pt x="161" y="200"/>
                    </a:lnTo>
                    <a:lnTo>
                      <a:pt x="77" y="197"/>
                    </a:lnTo>
                    <a:lnTo>
                      <a:pt x="48" y="190"/>
                    </a:lnTo>
                    <a:lnTo>
                      <a:pt x="42" y="174"/>
                    </a:lnTo>
                    <a:lnTo>
                      <a:pt x="37" y="73"/>
                    </a:lnTo>
                    <a:lnTo>
                      <a:pt x="0" y="26"/>
                    </a:lnTo>
                    <a:lnTo>
                      <a:pt x="28" y="24"/>
                    </a:lnTo>
                    <a:lnTo>
                      <a:pt x="45" y="15"/>
                    </a:lnTo>
                    <a:lnTo>
                      <a:pt x="83" y="33"/>
                    </a:lnTo>
                    <a:lnTo>
                      <a:pt x="88" y="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4" name="Freeform 153"/>
              <p:cNvSpPr>
                <a:spLocks/>
              </p:cNvSpPr>
              <p:nvPr/>
            </p:nvSpPr>
            <p:spPr bwMode="auto">
              <a:xfrm>
                <a:off x="1991" y="4229"/>
                <a:ext cx="113" cy="110"/>
              </a:xfrm>
              <a:custGeom>
                <a:avLst/>
                <a:gdLst>
                  <a:gd name="T0" fmla="*/ 33 w 225"/>
                  <a:gd name="T1" fmla="*/ 88 h 219"/>
                  <a:gd name="T2" fmla="*/ 42 w 225"/>
                  <a:gd name="T3" fmla="*/ 93 h 219"/>
                  <a:gd name="T4" fmla="*/ 39 w 225"/>
                  <a:gd name="T5" fmla="*/ 102 h 219"/>
                  <a:gd name="T6" fmla="*/ 55 w 225"/>
                  <a:gd name="T7" fmla="*/ 101 h 219"/>
                  <a:gd name="T8" fmla="*/ 59 w 225"/>
                  <a:gd name="T9" fmla="*/ 110 h 219"/>
                  <a:gd name="T10" fmla="*/ 69 w 225"/>
                  <a:gd name="T11" fmla="*/ 109 h 219"/>
                  <a:gd name="T12" fmla="*/ 65 w 225"/>
                  <a:gd name="T13" fmla="*/ 94 h 219"/>
                  <a:gd name="T14" fmla="*/ 70 w 225"/>
                  <a:gd name="T15" fmla="*/ 89 h 219"/>
                  <a:gd name="T16" fmla="*/ 82 w 225"/>
                  <a:gd name="T17" fmla="*/ 77 h 219"/>
                  <a:gd name="T18" fmla="*/ 90 w 225"/>
                  <a:gd name="T19" fmla="*/ 85 h 219"/>
                  <a:gd name="T20" fmla="*/ 103 w 225"/>
                  <a:gd name="T21" fmla="*/ 79 h 219"/>
                  <a:gd name="T22" fmla="*/ 103 w 225"/>
                  <a:gd name="T23" fmla="*/ 69 h 219"/>
                  <a:gd name="T24" fmla="*/ 111 w 225"/>
                  <a:gd name="T25" fmla="*/ 67 h 219"/>
                  <a:gd name="T26" fmla="*/ 113 w 225"/>
                  <a:gd name="T27" fmla="*/ 53 h 219"/>
                  <a:gd name="T28" fmla="*/ 89 w 225"/>
                  <a:gd name="T29" fmla="*/ 41 h 219"/>
                  <a:gd name="T30" fmla="*/ 87 w 225"/>
                  <a:gd name="T31" fmla="*/ 26 h 219"/>
                  <a:gd name="T32" fmla="*/ 78 w 225"/>
                  <a:gd name="T33" fmla="*/ 20 h 219"/>
                  <a:gd name="T34" fmla="*/ 72 w 225"/>
                  <a:gd name="T35" fmla="*/ 21 h 219"/>
                  <a:gd name="T36" fmla="*/ 60 w 225"/>
                  <a:gd name="T37" fmla="*/ 11 h 219"/>
                  <a:gd name="T38" fmla="*/ 51 w 225"/>
                  <a:gd name="T39" fmla="*/ 14 h 219"/>
                  <a:gd name="T40" fmla="*/ 46 w 225"/>
                  <a:gd name="T41" fmla="*/ 0 h 219"/>
                  <a:gd name="T42" fmla="*/ 29 w 225"/>
                  <a:gd name="T43" fmla="*/ 15 h 219"/>
                  <a:gd name="T44" fmla="*/ 19 w 225"/>
                  <a:gd name="T45" fmla="*/ 12 h 219"/>
                  <a:gd name="T46" fmla="*/ 3 w 225"/>
                  <a:gd name="T47" fmla="*/ 23 h 219"/>
                  <a:gd name="T48" fmla="*/ 0 w 225"/>
                  <a:gd name="T49" fmla="*/ 33 h 219"/>
                  <a:gd name="T50" fmla="*/ 7 w 225"/>
                  <a:gd name="T51" fmla="*/ 39 h 219"/>
                  <a:gd name="T52" fmla="*/ 7 w 225"/>
                  <a:gd name="T53" fmla="*/ 50 h 219"/>
                  <a:gd name="T54" fmla="*/ 5 w 225"/>
                  <a:gd name="T55" fmla="*/ 58 h 219"/>
                  <a:gd name="T56" fmla="*/ 12 w 225"/>
                  <a:gd name="T57" fmla="*/ 62 h 219"/>
                  <a:gd name="T58" fmla="*/ 18 w 225"/>
                  <a:gd name="T59" fmla="*/ 73 h 219"/>
                  <a:gd name="T60" fmla="*/ 29 w 225"/>
                  <a:gd name="T61" fmla="*/ 78 h 219"/>
                  <a:gd name="T62" fmla="*/ 33 w 225"/>
                  <a:gd name="T63" fmla="*/ 88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5"/>
                  <a:gd name="T97" fmla="*/ 0 h 219"/>
                  <a:gd name="T98" fmla="*/ 225 w 225"/>
                  <a:gd name="T99" fmla="*/ 219 h 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5" h="219">
                    <a:moveTo>
                      <a:pt x="65" y="176"/>
                    </a:moveTo>
                    <a:lnTo>
                      <a:pt x="83" y="186"/>
                    </a:lnTo>
                    <a:lnTo>
                      <a:pt x="77" y="203"/>
                    </a:lnTo>
                    <a:lnTo>
                      <a:pt x="109" y="201"/>
                    </a:lnTo>
                    <a:lnTo>
                      <a:pt x="117" y="219"/>
                    </a:lnTo>
                    <a:lnTo>
                      <a:pt x="138" y="217"/>
                    </a:lnTo>
                    <a:lnTo>
                      <a:pt x="129" y="188"/>
                    </a:lnTo>
                    <a:lnTo>
                      <a:pt x="139" y="177"/>
                    </a:lnTo>
                    <a:lnTo>
                      <a:pt x="163" y="153"/>
                    </a:lnTo>
                    <a:lnTo>
                      <a:pt x="179" y="170"/>
                    </a:lnTo>
                    <a:lnTo>
                      <a:pt x="205" y="158"/>
                    </a:lnTo>
                    <a:lnTo>
                      <a:pt x="206" y="138"/>
                    </a:lnTo>
                    <a:lnTo>
                      <a:pt x="222" y="133"/>
                    </a:lnTo>
                    <a:lnTo>
                      <a:pt x="225" y="105"/>
                    </a:lnTo>
                    <a:lnTo>
                      <a:pt x="177" y="82"/>
                    </a:lnTo>
                    <a:lnTo>
                      <a:pt x="173" y="51"/>
                    </a:lnTo>
                    <a:lnTo>
                      <a:pt x="156" y="40"/>
                    </a:lnTo>
                    <a:lnTo>
                      <a:pt x="143" y="42"/>
                    </a:lnTo>
                    <a:lnTo>
                      <a:pt x="120" y="21"/>
                    </a:lnTo>
                    <a:lnTo>
                      <a:pt x="102" y="27"/>
                    </a:lnTo>
                    <a:lnTo>
                      <a:pt x="92" y="0"/>
                    </a:lnTo>
                    <a:lnTo>
                      <a:pt x="57" y="29"/>
                    </a:lnTo>
                    <a:lnTo>
                      <a:pt x="37" y="23"/>
                    </a:lnTo>
                    <a:lnTo>
                      <a:pt x="5" y="46"/>
                    </a:lnTo>
                    <a:lnTo>
                      <a:pt x="0" y="65"/>
                    </a:lnTo>
                    <a:lnTo>
                      <a:pt x="13" y="77"/>
                    </a:lnTo>
                    <a:lnTo>
                      <a:pt x="14" y="99"/>
                    </a:lnTo>
                    <a:lnTo>
                      <a:pt x="9" y="115"/>
                    </a:lnTo>
                    <a:lnTo>
                      <a:pt x="23" y="123"/>
                    </a:lnTo>
                    <a:lnTo>
                      <a:pt x="35" y="146"/>
                    </a:lnTo>
                    <a:lnTo>
                      <a:pt x="57" y="156"/>
                    </a:lnTo>
                    <a:lnTo>
                      <a:pt x="65" y="17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5" name="Freeform 154"/>
              <p:cNvSpPr>
                <a:spLocks/>
              </p:cNvSpPr>
              <p:nvPr/>
            </p:nvSpPr>
            <p:spPr bwMode="auto">
              <a:xfrm>
                <a:off x="1963" y="4062"/>
                <a:ext cx="221" cy="153"/>
              </a:xfrm>
              <a:custGeom>
                <a:avLst/>
                <a:gdLst>
                  <a:gd name="T0" fmla="*/ 7 w 443"/>
                  <a:gd name="T1" fmla="*/ 66 h 307"/>
                  <a:gd name="T2" fmla="*/ 23 w 443"/>
                  <a:gd name="T3" fmla="*/ 69 h 307"/>
                  <a:gd name="T4" fmla="*/ 40 w 443"/>
                  <a:gd name="T5" fmla="*/ 78 h 307"/>
                  <a:gd name="T6" fmla="*/ 53 w 443"/>
                  <a:gd name="T7" fmla="*/ 82 h 307"/>
                  <a:gd name="T8" fmla="*/ 59 w 443"/>
                  <a:gd name="T9" fmla="*/ 65 h 307"/>
                  <a:gd name="T10" fmla="*/ 64 w 443"/>
                  <a:gd name="T11" fmla="*/ 59 h 307"/>
                  <a:gd name="T12" fmla="*/ 63 w 443"/>
                  <a:gd name="T13" fmla="*/ 52 h 307"/>
                  <a:gd name="T14" fmla="*/ 66 w 443"/>
                  <a:gd name="T15" fmla="*/ 36 h 307"/>
                  <a:gd name="T16" fmla="*/ 77 w 443"/>
                  <a:gd name="T17" fmla="*/ 23 h 307"/>
                  <a:gd name="T18" fmla="*/ 79 w 443"/>
                  <a:gd name="T19" fmla="*/ 10 h 307"/>
                  <a:gd name="T20" fmla="*/ 95 w 443"/>
                  <a:gd name="T21" fmla="*/ 0 h 307"/>
                  <a:gd name="T22" fmla="*/ 105 w 443"/>
                  <a:gd name="T23" fmla="*/ 3 h 307"/>
                  <a:gd name="T24" fmla="*/ 109 w 443"/>
                  <a:gd name="T25" fmla="*/ 10 h 307"/>
                  <a:gd name="T26" fmla="*/ 129 w 443"/>
                  <a:gd name="T27" fmla="*/ 51 h 307"/>
                  <a:gd name="T28" fmla="*/ 159 w 443"/>
                  <a:gd name="T29" fmla="*/ 52 h 307"/>
                  <a:gd name="T30" fmla="*/ 183 w 443"/>
                  <a:gd name="T31" fmla="*/ 61 h 307"/>
                  <a:gd name="T32" fmla="*/ 194 w 443"/>
                  <a:gd name="T33" fmla="*/ 78 h 307"/>
                  <a:gd name="T34" fmla="*/ 183 w 443"/>
                  <a:gd name="T35" fmla="*/ 76 h 307"/>
                  <a:gd name="T36" fmla="*/ 165 w 443"/>
                  <a:gd name="T37" fmla="*/ 73 h 307"/>
                  <a:gd name="T38" fmla="*/ 142 w 443"/>
                  <a:gd name="T39" fmla="*/ 67 h 307"/>
                  <a:gd name="T40" fmla="*/ 131 w 443"/>
                  <a:gd name="T41" fmla="*/ 67 h 307"/>
                  <a:gd name="T42" fmla="*/ 113 w 443"/>
                  <a:gd name="T43" fmla="*/ 64 h 307"/>
                  <a:gd name="T44" fmla="*/ 107 w 443"/>
                  <a:gd name="T45" fmla="*/ 71 h 307"/>
                  <a:gd name="T46" fmla="*/ 106 w 443"/>
                  <a:gd name="T47" fmla="*/ 83 h 307"/>
                  <a:gd name="T48" fmla="*/ 112 w 443"/>
                  <a:gd name="T49" fmla="*/ 85 h 307"/>
                  <a:gd name="T50" fmla="*/ 125 w 443"/>
                  <a:gd name="T51" fmla="*/ 79 h 307"/>
                  <a:gd name="T52" fmla="*/ 135 w 443"/>
                  <a:gd name="T53" fmla="*/ 92 h 307"/>
                  <a:gd name="T54" fmla="*/ 138 w 443"/>
                  <a:gd name="T55" fmla="*/ 76 h 307"/>
                  <a:gd name="T56" fmla="*/ 164 w 443"/>
                  <a:gd name="T57" fmla="*/ 78 h 307"/>
                  <a:gd name="T58" fmla="*/ 188 w 443"/>
                  <a:gd name="T59" fmla="*/ 89 h 307"/>
                  <a:gd name="T60" fmla="*/ 208 w 443"/>
                  <a:gd name="T61" fmla="*/ 106 h 307"/>
                  <a:gd name="T62" fmla="*/ 221 w 443"/>
                  <a:gd name="T63" fmla="*/ 120 h 307"/>
                  <a:gd name="T64" fmla="*/ 209 w 443"/>
                  <a:gd name="T65" fmla="*/ 142 h 307"/>
                  <a:gd name="T66" fmla="*/ 190 w 443"/>
                  <a:gd name="T67" fmla="*/ 149 h 307"/>
                  <a:gd name="T68" fmla="*/ 171 w 443"/>
                  <a:gd name="T69" fmla="*/ 145 h 307"/>
                  <a:gd name="T70" fmla="*/ 164 w 443"/>
                  <a:gd name="T71" fmla="*/ 144 h 307"/>
                  <a:gd name="T72" fmla="*/ 135 w 443"/>
                  <a:gd name="T73" fmla="*/ 130 h 307"/>
                  <a:gd name="T74" fmla="*/ 121 w 443"/>
                  <a:gd name="T75" fmla="*/ 128 h 307"/>
                  <a:gd name="T76" fmla="*/ 119 w 443"/>
                  <a:gd name="T77" fmla="*/ 117 h 307"/>
                  <a:gd name="T78" fmla="*/ 90 w 443"/>
                  <a:gd name="T79" fmla="*/ 114 h 307"/>
                  <a:gd name="T80" fmla="*/ 78 w 443"/>
                  <a:gd name="T81" fmla="*/ 121 h 307"/>
                  <a:gd name="T82" fmla="*/ 79 w 443"/>
                  <a:gd name="T83" fmla="*/ 136 h 307"/>
                  <a:gd name="T84" fmla="*/ 72 w 443"/>
                  <a:gd name="T85" fmla="*/ 140 h 307"/>
                  <a:gd name="T86" fmla="*/ 66 w 443"/>
                  <a:gd name="T87" fmla="*/ 153 h 307"/>
                  <a:gd name="T88" fmla="*/ 56 w 443"/>
                  <a:gd name="T89" fmla="*/ 145 h 307"/>
                  <a:gd name="T90" fmla="*/ 60 w 443"/>
                  <a:gd name="T91" fmla="*/ 137 h 307"/>
                  <a:gd name="T92" fmla="*/ 50 w 443"/>
                  <a:gd name="T93" fmla="*/ 130 h 307"/>
                  <a:gd name="T94" fmla="*/ 51 w 443"/>
                  <a:gd name="T95" fmla="*/ 120 h 307"/>
                  <a:gd name="T96" fmla="*/ 24 w 443"/>
                  <a:gd name="T97" fmla="*/ 115 h 307"/>
                  <a:gd name="T98" fmla="*/ 23 w 443"/>
                  <a:gd name="T99" fmla="*/ 103 h 307"/>
                  <a:gd name="T100" fmla="*/ 12 w 443"/>
                  <a:gd name="T101" fmla="*/ 103 h 307"/>
                  <a:gd name="T102" fmla="*/ 0 w 443"/>
                  <a:gd name="T103" fmla="*/ 84 h 307"/>
                  <a:gd name="T104" fmla="*/ 7 w 443"/>
                  <a:gd name="T105" fmla="*/ 66 h 3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07"/>
                  <a:gd name="T161" fmla="*/ 443 w 443"/>
                  <a:gd name="T162" fmla="*/ 307 h 3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07">
                    <a:moveTo>
                      <a:pt x="15" y="132"/>
                    </a:moveTo>
                    <a:lnTo>
                      <a:pt x="47" y="138"/>
                    </a:lnTo>
                    <a:lnTo>
                      <a:pt x="81" y="156"/>
                    </a:lnTo>
                    <a:lnTo>
                      <a:pt x="106" y="165"/>
                    </a:lnTo>
                    <a:lnTo>
                      <a:pt x="118" y="131"/>
                    </a:lnTo>
                    <a:lnTo>
                      <a:pt x="129" y="118"/>
                    </a:lnTo>
                    <a:lnTo>
                      <a:pt x="126" y="104"/>
                    </a:lnTo>
                    <a:lnTo>
                      <a:pt x="133" y="72"/>
                    </a:lnTo>
                    <a:lnTo>
                      <a:pt x="155" y="47"/>
                    </a:lnTo>
                    <a:lnTo>
                      <a:pt x="159" y="21"/>
                    </a:lnTo>
                    <a:lnTo>
                      <a:pt x="190" y="0"/>
                    </a:lnTo>
                    <a:lnTo>
                      <a:pt x="210" y="6"/>
                    </a:lnTo>
                    <a:lnTo>
                      <a:pt x="219" y="20"/>
                    </a:lnTo>
                    <a:lnTo>
                      <a:pt x="259" y="103"/>
                    </a:lnTo>
                    <a:lnTo>
                      <a:pt x="319" y="104"/>
                    </a:lnTo>
                    <a:lnTo>
                      <a:pt x="367" y="122"/>
                    </a:lnTo>
                    <a:lnTo>
                      <a:pt x="389" y="156"/>
                    </a:lnTo>
                    <a:lnTo>
                      <a:pt x="366" y="153"/>
                    </a:lnTo>
                    <a:lnTo>
                      <a:pt x="330" y="147"/>
                    </a:lnTo>
                    <a:lnTo>
                      <a:pt x="285" y="135"/>
                    </a:lnTo>
                    <a:lnTo>
                      <a:pt x="262" y="134"/>
                    </a:lnTo>
                    <a:lnTo>
                      <a:pt x="227" y="129"/>
                    </a:lnTo>
                    <a:lnTo>
                      <a:pt x="214" y="143"/>
                    </a:lnTo>
                    <a:lnTo>
                      <a:pt x="213" y="166"/>
                    </a:lnTo>
                    <a:lnTo>
                      <a:pt x="225" y="171"/>
                    </a:lnTo>
                    <a:lnTo>
                      <a:pt x="251" y="159"/>
                    </a:lnTo>
                    <a:lnTo>
                      <a:pt x="270" y="184"/>
                    </a:lnTo>
                    <a:lnTo>
                      <a:pt x="277" y="152"/>
                    </a:lnTo>
                    <a:lnTo>
                      <a:pt x="329" y="156"/>
                    </a:lnTo>
                    <a:lnTo>
                      <a:pt x="377" y="179"/>
                    </a:lnTo>
                    <a:lnTo>
                      <a:pt x="417" y="212"/>
                    </a:lnTo>
                    <a:lnTo>
                      <a:pt x="443" y="240"/>
                    </a:lnTo>
                    <a:lnTo>
                      <a:pt x="418" y="284"/>
                    </a:lnTo>
                    <a:lnTo>
                      <a:pt x="381" y="298"/>
                    </a:lnTo>
                    <a:lnTo>
                      <a:pt x="343" y="291"/>
                    </a:lnTo>
                    <a:lnTo>
                      <a:pt x="328" y="289"/>
                    </a:lnTo>
                    <a:lnTo>
                      <a:pt x="270" y="261"/>
                    </a:lnTo>
                    <a:lnTo>
                      <a:pt x="243" y="256"/>
                    </a:lnTo>
                    <a:lnTo>
                      <a:pt x="238" y="234"/>
                    </a:lnTo>
                    <a:lnTo>
                      <a:pt x="180" y="229"/>
                    </a:lnTo>
                    <a:lnTo>
                      <a:pt x="156" y="243"/>
                    </a:lnTo>
                    <a:lnTo>
                      <a:pt x="159" y="273"/>
                    </a:lnTo>
                    <a:lnTo>
                      <a:pt x="144" y="280"/>
                    </a:lnTo>
                    <a:lnTo>
                      <a:pt x="133" y="307"/>
                    </a:lnTo>
                    <a:lnTo>
                      <a:pt x="113" y="291"/>
                    </a:lnTo>
                    <a:lnTo>
                      <a:pt x="121" y="275"/>
                    </a:lnTo>
                    <a:lnTo>
                      <a:pt x="100" y="261"/>
                    </a:lnTo>
                    <a:lnTo>
                      <a:pt x="103" y="241"/>
                    </a:lnTo>
                    <a:lnTo>
                      <a:pt x="49" y="230"/>
                    </a:lnTo>
                    <a:lnTo>
                      <a:pt x="46" y="206"/>
                    </a:lnTo>
                    <a:lnTo>
                      <a:pt x="25" y="206"/>
                    </a:lnTo>
                    <a:lnTo>
                      <a:pt x="0" y="168"/>
                    </a:lnTo>
                    <a:lnTo>
                      <a:pt x="15" y="1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6" name="Freeform 155"/>
              <p:cNvSpPr>
                <a:spLocks/>
              </p:cNvSpPr>
              <p:nvPr/>
            </p:nvSpPr>
            <p:spPr bwMode="auto">
              <a:xfrm>
                <a:off x="2029" y="4176"/>
                <a:ext cx="153" cy="91"/>
              </a:xfrm>
              <a:custGeom>
                <a:avLst/>
                <a:gdLst>
                  <a:gd name="T0" fmla="*/ 140 w 305"/>
                  <a:gd name="T1" fmla="*/ 57 h 182"/>
                  <a:gd name="T2" fmla="*/ 153 w 305"/>
                  <a:gd name="T3" fmla="*/ 69 h 182"/>
                  <a:gd name="T4" fmla="*/ 147 w 305"/>
                  <a:gd name="T5" fmla="*/ 85 h 182"/>
                  <a:gd name="T6" fmla="*/ 118 w 305"/>
                  <a:gd name="T7" fmla="*/ 91 h 182"/>
                  <a:gd name="T8" fmla="*/ 104 w 305"/>
                  <a:gd name="T9" fmla="*/ 73 h 182"/>
                  <a:gd name="T10" fmla="*/ 95 w 305"/>
                  <a:gd name="T11" fmla="*/ 70 h 182"/>
                  <a:gd name="T12" fmla="*/ 84 w 305"/>
                  <a:gd name="T13" fmla="*/ 56 h 182"/>
                  <a:gd name="T14" fmla="*/ 78 w 305"/>
                  <a:gd name="T15" fmla="*/ 57 h 182"/>
                  <a:gd name="T16" fmla="*/ 43 w 305"/>
                  <a:gd name="T17" fmla="*/ 46 h 182"/>
                  <a:gd name="T18" fmla="*/ 41 w 305"/>
                  <a:gd name="T19" fmla="*/ 52 h 182"/>
                  <a:gd name="T20" fmla="*/ 47 w 305"/>
                  <a:gd name="T21" fmla="*/ 63 h 182"/>
                  <a:gd name="T22" fmla="*/ 41 w 305"/>
                  <a:gd name="T23" fmla="*/ 73 h 182"/>
                  <a:gd name="T24" fmla="*/ 34 w 305"/>
                  <a:gd name="T25" fmla="*/ 74 h 182"/>
                  <a:gd name="T26" fmla="*/ 23 w 305"/>
                  <a:gd name="T27" fmla="*/ 63 h 182"/>
                  <a:gd name="T28" fmla="*/ 14 w 305"/>
                  <a:gd name="T29" fmla="*/ 67 h 182"/>
                  <a:gd name="T30" fmla="*/ 9 w 305"/>
                  <a:gd name="T31" fmla="*/ 53 h 182"/>
                  <a:gd name="T32" fmla="*/ 6 w 305"/>
                  <a:gd name="T33" fmla="*/ 46 h 182"/>
                  <a:gd name="T34" fmla="*/ 0 w 305"/>
                  <a:gd name="T35" fmla="*/ 39 h 182"/>
                  <a:gd name="T36" fmla="*/ 6 w 305"/>
                  <a:gd name="T37" fmla="*/ 25 h 182"/>
                  <a:gd name="T38" fmla="*/ 13 w 305"/>
                  <a:gd name="T39" fmla="*/ 22 h 182"/>
                  <a:gd name="T40" fmla="*/ 12 w 305"/>
                  <a:gd name="T41" fmla="*/ 7 h 182"/>
                  <a:gd name="T42" fmla="*/ 24 w 305"/>
                  <a:gd name="T43" fmla="*/ 0 h 182"/>
                  <a:gd name="T44" fmla="*/ 53 w 305"/>
                  <a:gd name="T45" fmla="*/ 3 h 182"/>
                  <a:gd name="T46" fmla="*/ 55 w 305"/>
                  <a:gd name="T47" fmla="*/ 13 h 182"/>
                  <a:gd name="T48" fmla="*/ 69 w 305"/>
                  <a:gd name="T49" fmla="*/ 16 h 182"/>
                  <a:gd name="T50" fmla="*/ 98 w 305"/>
                  <a:gd name="T51" fmla="*/ 30 h 182"/>
                  <a:gd name="T52" fmla="*/ 103 w 305"/>
                  <a:gd name="T53" fmla="*/ 39 h 182"/>
                  <a:gd name="T54" fmla="*/ 119 w 305"/>
                  <a:gd name="T55" fmla="*/ 44 h 182"/>
                  <a:gd name="T56" fmla="*/ 123 w 305"/>
                  <a:gd name="T57" fmla="*/ 56 h 182"/>
                  <a:gd name="T58" fmla="*/ 140 w 305"/>
                  <a:gd name="T59" fmla="*/ 57 h 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5"/>
                  <a:gd name="T91" fmla="*/ 0 h 182"/>
                  <a:gd name="T92" fmla="*/ 305 w 305"/>
                  <a:gd name="T93" fmla="*/ 182 h 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5" h="182">
                    <a:moveTo>
                      <a:pt x="279" y="115"/>
                    </a:moveTo>
                    <a:lnTo>
                      <a:pt x="305" y="137"/>
                    </a:lnTo>
                    <a:lnTo>
                      <a:pt x="293" y="169"/>
                    </a:lnTo>
                    <a:lnTo>
                      <a:pt x="236" y="182"/>
                    </a:lnTo>
                    <a:lnTo>
                      <a:pt x="208" y="146"/>
                    </a:lnTo>
                    <a:lnTo>
                      <a:pt x="190" y="139"/>
                    </a:lnTo>
                    <a:lnTo>
                      <a:pt x="168" y="112"/>
                    </a:lnTo>
                    <a:lnTo>
                      <a:pt x="155" y="115"/>
                    </a:lnTo>
                    <a:lnTo>
                      <a:pt x="86" y="92"/>
                    </a:lnTo>
                    <a:lnTo>
                      <a:pt x="82" y="105"/>
                    </a:lnTo>
                    <a:lnTo>
                      <a:pt x="94" y="127"/>
                    </a:lnTo>
                    <a:lnTo>
                      <a:pt x="81" y="146"/>
                    </a:lnTo>
                    <a:lnTo>
                      <a:pt x="68" y="148"/>
                    </a:lnTo>
                    <a:lnTo>
                      <a:pt x="45" y="127"/>
                    </a:lnTo>
                    <a:lnTo>
                      <a:pt x="27" y="133"/>
                    </a:lnTo>
                    <a:lnTo>
                      <a:pt x="17" y="106"/>
                    </a:lnTo>
                    <a:lnTo>
                      <a:pt x="11" y="91"/>
                    </a:lnTo>
                    <a:lnTo>
                      <a:pt x="0" y="78"/>
                    </a:lnTo>
                    <a:lnTo>
                      <a:pt x="11" y="51"/>
                    </a:lnTo>
                    <a:lnTo>
                      <a:pt x="26" y="44"/>
                    </a:lnTo>
                    <a:lnTo>
                      <a:pt x="23" y="14"/>
                    </a:lnTo>
                    <a:lnTo>
                      <a:pt x="47" y="0"/>
                    </a:lnTo>
                    <a:lnTo>
                      <a:pt x="105" y="5"/>
                    </a:lnTo>
                    <a:lnTo>
                      <a:pt x="110" y="27"/>
                    </a:lnTo>
                    <a:lnTo>
                      <a:pt x="137" y="32"/>
                    </a:lnTo>
                    <a:lnTo>
                      <a:pt x="195" y="60"/>
                    </a:lnTo>
                    <a:lnTo>
                      <a:pt x="206" y="78"/>
                    </a:lnTo>
                    <a:lnTo>
                      <a:pt x="237" y="88"/>
                    </a:lnTo>
                    <a:lnTo>
                      <a:pt x="246" y="112"/>
                    </a:lnTo>
                    <a:lnTo>
                      <a:pt x="279" y="1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7" name="Freeform 156"/>
              <p:cNvSpPr>
                <a:spLocks/>
              </p:cNvSpPr>
              <p:nvPr/>
            </p:nvSpPr>
            <p:spPr bwMode="auto">
              <a:xfrm>
                <a:off x="2069" y="3716"/>
                <a:ext cx="110" cy="129"/>
              </a:xfrm>
              <a:custGeom>
                <a:avLst/>
                <a:gdLst>
                  <a:gd name="T0" fmla="*/ 58 w 219"/>
                  <a:gd name="T1" fmla="*/ 12 h 259"/>
                  <a:gd name="T2" fmla="*/ 59 w 219"/>
                  <a:gd name="T3" fmla="*/ 26 h 259"/>
                  <a:gd name="T4" fmla="*/ 68 w 219"/>
                  <a:gd name="T5" fmla="*/ 27 h 259"/>
                  <a:gd name="T6" fmla="*/ 73 w 219"/>
                  <a:gd name="T7" fmla="*/ 17 h 259"/>
                  <a:gd name="T8" fmla="*/ 82 w 219"/>
                  <a:gd name="T9" fmla="*/ 22 h 259"/>
                  <a:gd name="T10" fmla="*/ 91 w 219"/>
                  <a:gd name="T11" fmla="*/ 40 h 259"/>
                  <a:gd name="T12" fmla="*/ 103 w 219"/>
                  <a:gd name="T13" fmla="*/ 60 h 259"/>
                  <a:gd name="T14" fmla="*/ 110 w 219"/>
                  <a:gd name="T15" fmla="*/ 97 h 259"/>
                  <a:gd name="T16" fmla="*/ 95 w 219"/>
                  <a:gd name="T17" fmla="*/ 95 h 259"/>
                  <a:gd name="T18" fmla="*/ 91 w 219"/>
                  <a:gd name="T19" fmla="*/ 103 h 259"/>
                  <a:gd name="T20" fmla="*/ 78 w 219"/>
                  <a:gd name="T21" fmla="*/ 110 h 259"/>
                  <a:gd name="T22" fmla="*/ 68 w 219"/>
                  <a:gd name="T23" fmla="*/ 95 h 259"/>
                  <a:gd name="T24" fmla="*/ 56 w 219"/>
                  <a:gd name="T25" fmla="*/ 86 h 259"/>
                  <a:gd name="T26" fmla="*/ 45 w 219"/>
                  <a:gd name="T27" fmla="*/ 93 h 259"/>
                  <a:gd name="T28" fmla="*/ 51 w 219"/>
                  <a:gd name="T29" fmla="*/ 103 h 259"/>
                  <a:gd name="T30" fmla="*/ 40 w 219"/>
                  <a:gd name="T31" fmla="*/ 115 h 259"/>
                  <a:gd name="T32" fmla="*/ 34 w 219"/>
                  <a:gd name="T33" fmla="*/ 124 h 259"/>
                  <a:gd name="T34" fmla="*/ 14 w 219"/>
                  <a:gd name="T35" fmla="*/ 129 h 259"/>
                  <a:gd name="T36" fmla="*/ 0 w 219"/>
                  <a:gd name="T37" fmla="*/ 122 h 259"/>
                  <a:gd name="T38" fmla="*/ 17 w 219"/>
                  <a:gd name="T39" fmla="*/ 101 h 259"/>
                  <a:gd name="T40" fmla="*/ 10 w 219"/>
                  <a:gd name="T41" fmla="*/ 96 h 259"/>
                  <a:gd name="T42" fmla="*/ 13 w 219"/>
                  <a:gd name="T43" fmla="*/ 85 h 259"/>
                  <a:gd name="T44" fmla="*/ 3 w 219"/>
                  <a:gd name="T45" fmla="*/ 58 h 259"/>
                  <a:gd name="T46" fmla="*/ 7 w 219"/>
                  <a:gd name="T47" fmla="*/ 46 h 259"/>
                  <a:gd name="T48" fmla="*/ 7 w 219"/>
                  <a:gd name="T49" fmla="*/ 26 h 259"/>
                  <a:gd name="T50" fmla="*/ 5 w 219"/>
                  <a:gd name="T51" fmla="*/ 21 h 259"/>
                  <a:gd name="T52" fmla="*/ 34 w 219"/>
                  <a:gd name="T53" fmla="*/ 0 h 259"/>
                  <a:gd name="T54" fmla="*/ 58 w 219"/>
                  <a:gd name="T55" fmla="*/ 12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9"/>
                  <a:gd name="T85" fmla="*/ 0 h 259"/>
                  <a:gd name="T86" fmla="*/ 219 w 219"/>
                  <a:gd name="T87" fmla="*/ 259 h 2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9" h="259">
                    <a:moveTo>
                      <a:pt x="115" y="25"/>
                    </a:moveTo>
                    <a:lnTo>
                      <a:pt x="118" y="53"/>
                    </a:lnTo>
                    <a:lnTo>
                      <a:pt x="135" y="55"/>
                    </a:lnTo>
                    <a:lnTo>
                      <a:pt x="145" y="34"/>
                    </a:lnTo>
                    <a:lnTo>
                      <a:pt x="164" y="45"/>
                    </a:lnTo>
                    <a:lnTo>
                      <a:pt x="181" y="80"/>
                    </a:lnTo>
                    <a:lnTo>
                      <a:pt x="206" y="120"/>
                    </a:lnTo>
                    <a:lnTo>
                      <a:pt x="219" y="194"/>
                    </a:lnTo>
                    <a:lnTo>
                      <a:pt x="190" y="191"/>
                    </a:lnTo>
                    <a:lnTo>
                      <a:pt x="182" y="207"/>
                    </a:lnTo>
                    <a:lnTo>
                      <a:pt x="156" y="220"/>
                    </a:lnTo>
                    <a:lnTo>
                      <a:pt x="136" y="191"/>
                    </a:lnTo>
                    <a:lnTo>
                      <a:pt x="112" y="173"/>
                    </a:lnTo>
                    <a:lnTo>
                      <a:pt x="90" y="186"/>
                    </a:lnTo>
                    <a:lnTo>
                      <a:pt x="102" y="207"/>
                    </a:lnTo>
                    <a:lnTo>
                      <a:pt x="80" y="230"/>
                    </a:lnTo>
                    <a:lnTo>
                      <a:pt x="67" y="249"/>
                    </a:lnTo>
                    <a:lnTo>
                      <a:pt x="27" y="259"/>
                    </a:lnTo>
                    <a:lnTo>
                      <a:pt x="0" y="245"/>
                    </a:lnTo>
                    <a:lnTo>
                      <a:pt x="33" y="202"/>
                    </a:lnTo>
                    <a:lnTo>
                      <a:pt x="19" y="193"/>
                    </a:lnTo>
                    <a:lnTo>
                      <a:pt x="26" y="170"/>
                    </a:lnTo>
                    <a:lnTo>
                      <a:pt x="6" y="116"/>
                    </a:lnTo>
                    <a:lnTo>
                      <a:pt x="14" y="93"/>
                    </a:lnTo>
                    <a:lnTo>
                      <a:pt x="14" y="53"/>
                    </a:lnTo>
                    <a:lnTo>
                      <a:pt x="10" y="43"/>
                    </a:lnTo>
                    <a:lnTo>
                      <a:pt x="68" y="0"/>
                    </a:lnTo>
                    <a:lnTo>
                      <a:pt x="115" y="2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8" name="Freeform 157"/>
              <p:cNvSpPr>
                <a:spLocks/>
              </p:cNvSpPr>
              <p:nvPr/>
            </p:nvSpPr>
            <p:spPr bwMode="auto">
              <a:xfrm>
                <a:off x="2099" y="4790"/>
                <a:ext cx="59" cy="198"/>
              </a:xfrm>
              <a:custGeom>
                <a:avLst/>
                <a:gdLst>
                  <a:gd name="T0" fmla="*/ 24 w 116"/>
                  <a:gd name="T1" fmla="*/ 166 h 395"/>
                  <a:gd name="T2" fmla="*/ 36 w 116"/>
                  <a:gd name="T3" fmla="*/ 137 h 395"/>
                  <a:gd name="T4" fmla="*/ 34 w 116"/>
                  <a:gd name="T5" fmla="*/ 124 h 395"/>
                  <a:gd name="T6" fmla="*/ 41 w 116"/>
                  <a:gd name="T7" fmla="*/ 105 h 395"/>
                  <a:gd name="T8" fmla="*/ 46 w 116"/>
                  <a:gd name="T9" fmla="*/ 84 h 395"/>
                  <a:gd name="T10" fmla="*/ 47 w 116"/>
                  <a:gd name="T11" fmla="*/ 68 h 395"/>
                  <a:gd name="T12" fmla="*/ 57 w 116"/>
                  <a:gd name="T13" fmla="*/ 58 h 395"/>
                  <a:gd name="T14" fmla="*/ 55 w 116"/>
                  <a:gd name="T15" fmla="*/ 50 h 395"/>
                  <a:gd name="T16" fmla="*/ 59 w 116"/>
                  <a:gd name="T17" fmla="*/ 31 h 395"/>
                  <a:gd name="T18" fmla="*/ 52 w 116"/>
                  <a:gd name="T19" fmla="*/ 25 h 395"/>
                  <a:gd name="T20" fmla="*/ 47 w 116"/>
                  <a:gd name="T21" fmla="*/ 30 h 395"/>
                  <a:gd name="T22" fmla="*/ 40 w 116"/>
                  <a:gd name="T23" fmla="*/ 23 h 395"/>
                  <a:gd name="T24" fmla="*/ 43 w 116"/>
                  <a:gd name="T25" fmla="*/ 6 h 395"/>
                  <a:gd name="T26" fmla="*/ 38 w 116"/>
                  <a:gd name="T27" fmla="*/ 0 h 395"/>
                  <a:gd name="T28" fmla="*/ 25 w 116"/>
                  <a:gd name="T29" fmla="*/ 1 h 395"/>
                  <a:gd name="T30" fmla="*/ 14 w 116"/>
                  <a:gd name="T31" fmla="*/ 30 h 395"/>
                  <a:gd name="T32" fmla="*/ 11 w 116"/>
                  <a:gd name="T33" fmla="*/ 49 h 395"/>
                  <a:gd name="T34" fmla="*/ 2 w 116"/>
                  <a:gd name="T35" fmla="*/ 66 h 395"/>
                  <a:gd name="T36" fmla="*/ 0 w 116"/>
                  <a:gd name="T37" fmla="*/ 80 h 395"/>
                  <a:gd name="T38" fmla="*/ 1 w 116"/>
                  <a:gd name="T39" fmla="*/ 116 h 395"/>
                  <a:gd name="T40" fmla="*/ 6 w 116"/>
                  <a:gd name="T41" fmla="*/ 117 h 395"/>
                  <a:gd name="T42" fmla="*/ 4 w 116"/>
                  <a:gd name="T43" fmla="*/ 173 h 395"/>
                  <a:gd name="T44" fmla="*/ 8 w 116"/>
                  <a:gd name="T45" fmla="*/ 179 h 395"/>
                  <a:gd name="T46" fmla="*/ 7 w 116"/>
                  <a:gd name="T47" fmla="*/ 198 h 395"/>
                  <a:gd name="T48" fmla="*/ 18 w 116"/>
                  <a:gd name="T49" fmla="*/ 186 h 395"/>
                  <a:gd name="T50" fmla="*/ 24 w 116"/>
                  <a:gd name="T51" fmla="*/ 166 h 3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6"/>
                  <a:gd name="T79" fmla="*/ 0 h 395"/>
                  <a:gd name="T80" fmla="*/ 116 w 116"/>
                  <a:gd name="T81" fmla="*/ 395 h 3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6" h="395">
                    <a:moveTo>
                      <a:pt x="48" y="332"/>
                    </a:moveTo>
                    <a:lnTo>
                      <a:pt x="71" y="273"/>
                    </a:lnTo>
                    <a:lnTo>
                      <a:pt x="66" y="248"/>
                    </a:lnTo>
                    <a:lnTo>
                      <a:pt x="80" y="210"/>
                    </a:lnTo>
                    <a:lnTo>
                      <a:pt x="91" y="168"/>
                    </a:lnTo>
                    <a:lnTo>
                      <a:pt x="93" y="136"/>
                    </a:lnTo>
                    <a:lnTo>
                      <a:pt x="113" y="115"/>
                    </a:lnTo>
                    <a:lnTo>
                      <a:pt x="109" y="100"/>
                    </a:lnTo>
                    <a:lnTo>
                      <a:pt x="116" y="61"/>
                    </a:lnTo>
                    <a:lnTo>
                      <a:pt x="103" y="50"/>
                    </a:lnTo>
                    <a:lnTo>
                      <a:pt x="92" y="59"/>
                    </a:lnTo>
                    <a:lnTo>
                      <a:pt x="79" y="46"/>
                    </a:lnTo>
                    <a:lnTo>
                      <a:pt x="85" y="11"/>
                    </a:lnTo>
                    <a:lnTo>
                      <a:pt x="74" y="0"/>
                    </a:lnTo>
                    <a:lnTo>
                      <a:pt x="50" y="1"/>
                    </a:lnTo>
                    <a:lnTo>
                      <a:pt x="27" y="60"/>
                    </a:lnTo>
                    <a:lnTo>
                      <a:pt x="21" y="97"/>
                    </a:lnTo>
                    <a:lnTo>
                      <a:pt x="3" y="132"/>
                    </a:lnTo>
                    <a:lnTo>
                      <a:pt x="0" y="160"/>
                    </a:lnTo>
                    <a:lnTo>
                      <a:pt x="2" y="232"/>
                    </a:lnTo>
                    <a:lnTo>
                      <a:pt x="11" y="234"/>
                    </a:lnTo>
                    <a:lnTo>
                      <a:pt x="8" y="346"/>
                    </a:lnTo>
                    <a:lnTo>
                      <a:pt x="15" y="357"/>
                    </a:lnTo>
                    <a:lnTo>
                      <a:pt x="13" y="395"/>
                    </a:lnTo>
                    <a:lnTo>
                      <a:pt x="36" y="371"/>
                    </a:lnTo>
                    <a:lnTo>
                      <a:pt x="48" y="3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9" name="Freeform 158"/>
              <p:cNvSpPr>
                <a:spLocks/>
              </p:cNvSpPr>
              <p:nvPr/>
            </p:nvSpPr>
            <p:spPr bwMode="auto">
              <a:xfrm>
                <a:off x="1911" y="4767"/>
                <a:ext cx="78" cy="137"/>
              </a:xfrm>
              <a:custGeom>
                <a:avLst/>
                <a:gdLst>
                  <a:gd name="T0" fmla="*/ 65 w 156"/>
                  <a:gd name="T1" fmla="*/ 13 h 275"/>
                  <a:gd name="T2" fmla="*/ 69 w 156"/>
                  <a:gd name="T3" fmla="*/ 19 h 275"/>
                  <a:gd name="T4" fmla="*/ 61 w 156"/>
                  <a:gd name="T5" fmla="*/ 40 h 275"/>
                  <a:gd name="T6" fmla="*/ 53 w 156"/>
                  <a:gd name="T7" fmla="*/ 47 h 275"/>
                  <a:gd name="T8" fmla="*/ 53 w 156"/>
                  <a:gd name="T9" fmla="*/ 56 h 275"/>
                  <a:gd name="T10" fmla="*/ 60 w 156"/>
                  <a:gd name="T11" fmla="*/ 58 h 275"/>
                  <a:gd name="T12" fmla="*/ 62 w 156"/>
                  <a:gd name="T13" fmla="*/ 74 h 275"/>
                  <a:gd name="T14" fmla="*/ 78 w 156"/>
                  <a:gd name="T15" fmla="*/ 81 h 275"/>
                  <a:gd name="T16" fmla="*/ 77 w 156"/>
                  <a:gd name="T17" fmla="*/ 90 h 275"/>
                  <a:gd name="T18" fmla="*/ 73 w 156"/>
                  <a:gd name="T19" fmla="*/ 96 h 275"/>
                  <a:gd name="T20" fmla="*/ 77 w 156"/>
                  <a:gd name="T21" fmla="*/ 105 h 275"/>
                  <a:gd name="T22" fmla="*/ 66 w 156"/>
                  <a:gd name="T23" fmla="*/ 114 h 275"/>
                  <a:gd name="T24" fmla="*/ 68 w 156"/>
                  <a:gd name="T25" fmla="*/ 126 h 275"/>
                  <a:gd name="T26" fmla="*/ 58 w 156"/>
                  <a:gd name="T27" fmla="*/ 137 h 275"/>
                  <a:gd name="T28" fmla="*/ 55 w 156"/>
                  <a:gd name="T29" fmla="*/ 128 h 275"/>
                  <a:gd name="T30" fmla="*/ 46 w 156"/>
                  <a:gd name="T31" fmla="*/ 128 h 275"/>
                  <a:gd name="T32" fmla="*/ 41 w 156"/>
                  <a:gd name="T33" fmla="*/ 117 h 275"/>
                  <a:gd name="T34" fmla="*/ 29 w 156"/>
                  <a:gd name="T35" fmla="*/ 112 h 275"/>
                  <a:gd name="T36" fmla="*/ 26 w 156"/>
                  <a:gd name="T37" fmla="*/ 124 h 275"/>
                  <a:gd name="T38" fmla="*/ 11 w 156"/>
                  <a:gd name="T39" fmla="*/ 117 h 275"/>
                  <a:gd name="T40" fmla="*/ 0 w 156"/>
                  <a:gd name="T41" fmla="*/ 122 h 275"/>
                  <a:gd name="T42" fmla="*/ 2 w 156"/>
                  <a:gd name="T43" fmla="*/ 102 h 275"/>
                  <a:gd name="T44" fmla="*/ 6 w 156"/>
                  <a:gd name="T45" fmla="*/ 97 h 275"/>
                  <a:gd name="T46" fmla="*/ 5 w 156"/>
                  <a:gd name="T47" fmla="*/ 81 h 275"/>
                  <a:gd name="T48" fmla="*/ 15 w 156"/>
                  <a:gd name="T49" fmla="*/ 66 h 275"/>
                  <a:gd name="T50" fmla="*/ 14 w 156"/>
                  <a:gd name="T51" fmla="*/ 57 h 275"/>
                  <a:gd name="T52" fmla="*/ 16 w 156"/>
                  <a:gd name="T53" fmla="*/ 42 h 275"/>
                  <a:gd name="T54" fmla="*/ 5 w 156"/>
                  <a:gd name="T55" fmla="*/ 20 h 275"/>
                  <a:gd name="T56" fmla="*/ 19 w 156"/>
                  <a:gd name="T57" fmla="*/ 13 h 275"/>
                  <a:gd name="T58" fmla="*/ 38 w 156"/>
                  <a:gd name="T59" fmla="*/ 11 h 275"/>
                  <a:gd name="T60" fmla="*/ 39 w 156"/>
                  <a:gd name="T61" fmla="*/ 0 h 275"/>
                  <a:gd name="T62" fmla="*/ 56 w 156"/>
                  <a:gd name="T63" fmla="*/ 3 h 275"/>
                  <a:gd name="T64" fmla="*/ 59 w 156"/>
                  <a:gd name="T65" fmla="*/ 13 h 275"/>
                  <a:gd name="T66" fmla="*/ 65 w 156"/>
                  <a:gd name="T67" fmla="*/ 13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
                  <a:gd name="T103" fmla="*/ 0 h 275"/>
                  <a:gd name="T104" fmla="*/ 156 w 156"/>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 h="275">
                    <a:moveTo>
                      <a:pt x="130" y="26"/>
                    </a:moveTo>
                    <a:lnTo>
                      <a:pt x="138" y="38"/>
                    </a:lnTo>
                    <a:lnTo>
                      <a:pt x="122" y="81"/>
                    </a:lnTo>
                    <a:lnTo>
                      <a:pt x="107" y="94"/>
                    </a:lnTo>
                    <a:lnTo>
                      <a:pt x="107" y="113"/>
                    </a:lnTo>
                    <a:lnTo>
                      <a:pt x="121" y="116"/>
                    </a:lnTo>
                    <a:lnTo>
                      <a:pt x="124" y="148"/>
                    </a:lnTo>
                    <a:lnTo>
                      <a:pt x="156" y="163"/>
                    </a:lnTo>
                    <a:lnTo>
                      <a:pt x="154" y="181"/>
                    </a:lnTo>
                    <a:lnTo>
                      <a:pt x="146" y="193"/>
                    </a:lnTo>
                    <a:lnTo>
                      <a:pt x="154" y="211"/>
                    </a:lnTo>
                    <a:lnTo>
                      <a:pt x="132" y="228"/>
                    </a:lnTo>
                    <a:lnTo>
                      <a:pt x="136" y="253"/>
                    </a:lnTo>
                    <a:lnTo>
                      <a:pt x="116" y="275"/>
                    </a:lnTo>
                    <a:lnTo>
                      <a:pt x="110" y="257"/>
                    </a:lnTo>
                    <a:lnTo>
                      <a:pt x="92" y="257"/>
                    </a:lnTo>
                    <a:lnTo>
                      <a:pt x="83" y="235"/>
                    </a:lnTo>
                    <a:lnTo>
                      <a:pt x="58" y="225"/>
                    </a:lnTo>
                    <a:lnTo>
                      <a:pt x="53" y="248"/>
                    </a:lnTo>
                    <a:lnTo>
                      <a:pt x="23" y="235"/>
                    </a:lnTo>
                    <a:lnTo>
                      <a:pt x="0" y="244"/>
                    </a:lnTo>
                    <a:lnTo>
                      <a:pt x="4" y="204"/>
                    </a:lnTo>
                    <a:lnTo>
                      <a:pt x="13" y="194"/>
                    </a:lnTo>
                    <a:lnTo>
                      <a:pt x="11" y="162"/>
                    </a:lnTo>
                    <a:lnTo>
                      <a:pt x="31" y="132"/>
                    </a:lnTo>
                    <a:lnTo>
                      <a:pt x="28" y="114"/>
                    </a:lnTo>
                    <a:lnTo>
                      <a:pt x="32" y="85"/>
                    </a:lnTo>
                    <a:lnTo>
                      <a:pt x="10" y="40"/>
                    </a:lnTo>
                    <a:lnTo>
                      <a:pt x="38" y="27"/>
                    </a:lnTo>
                    <a:lnTo>
                      <a:pt x="76" y="22"/>
                    </a:lnTo>
                    <a:lnTo>
                      <a:pt x="79" y="0"/>
                    </a:lnTo>
                    <a:lnTo>
                      <a:pt x="112" y="7"/>
                    </a:lnTo>
                    <a:lnTo>
                      <a:pt x="118" y="27"/>
                    </a:lnTo>
                    <a:lnTo>
                      <a:pt x="130" y="2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0" name="Freeform 159"/>
              <p:cNvSpPr>
                <a:spLocks/>
              </p:cNvSpPr>
              <p:nvPr/>
            </p:nvSpPr>
            <p:spPr bwMode="auto">
              <a:xfrm>
                <a:off x="1984" y="4731"/>
                <a:ext cx="131" cy="163"/>
              </a:xfrm>
              <a:custGeom>
                <a:avLst/>
                <a:gdLst>
                  <a:gd name="T0" fmla="*/ 34 w 262"/>
                  <a:gd name="T1" fmla="*/ 146 h 325"/>
                  <a:gd name="T2" fmla="*/ 46 w 262"/>
                  <a:gd name="T3" fmla="*/ 143 h 325"/>
                  <a:gd name="T4" fmla="*/ 47 w 262"/>
                  <a:gd name="T5" fmla="*/ 150 h 325"/>
                  <a:gd name="T6" fmla="*/ 69 w 262"/>
                  <a:gd name="T7" fmla="*/ 163 h 325"/>
                  <a:gd name="T8" fmla="*/ 77 w 262"/>
                  <a:gd name="T9" fmla="*/ 155 h 325"/>
                  <a:gd name="T10" fmla="*/ 81 w 262"/>
                  <a:gd name="T11" fmla="*/ 139 h 325"/>
                  <a:gd name="T12" fmla="*/ 88 w 262"/>
                  <a:gd name="T13" fmla="*/ 136 h 325"/>
                  <a:gd name="T14" fmla="*/ 87 w 262"/>
                  <a:gd name="T15" fmla="*/ 119 h 325"/>
                  <a:gd name="T16" fmla="*/ 89 w 262"/>
                  <a:gd name="T17" fmla="*/ 109 h 325"/>
                  <a:gd name="T18" fmla="*/ 97 w 262"/>
                  <a:gd name="T19" fmla="*/ 92 h 325"/>
                  <a:gd name="T20" fmla="*/ 110 w 262"/>
                  <a:gd name="T21" fmla="*/ 89 h 325"/>
                  <a:gd name="T22" fmla="*/ 118 w 262"/>
                  <a:gd name="T23" fmla="*/ 54 h 325"/>
                  <a:gd name="T24" fmla="*/ 125 w 262"/>
                  <a:gd name="T25" fmla="*/ 60 h 325"/>
                  <a:gd name="T26" fmla="*/ 131 w 262"/>
                  <a:gd name="T27" fmla="*/ 53 h 325"/>
                  <a:gd name="T28" fmla="*/ 126 w 262"/>
                  <a:gd name="T29" fmla="*/ 44 h 325"/>
                  <a:gd name="T30" fmla="*/ 120 w 262"/>
                  <a:gd name="T31" fmla="*/ 49 h 325"/>
                  <a:gd name="T32" fmla="*/ 125 w 262"/>
                  <a:gd name="T33" fmla="*/ 17 h 325"/>
                  <a:gd name="T34" fmla="*/ 112 w 262"/>
                  <a:gd name="T35" fmla="*/ 14 h 325"/>
                  <a:gd name="T36" fmla="*/ 88 w 262"/>
                  <a:gd name="T37" fmla="*/ 0 h 325"/>
                  <a:gd name="T38" fmla="*/ 77 w 262"/>
                  <a:gd name="T39" fmla="*/ 11 h 325"/>
                  <a:gd name="T40" fmla="*/ 78 w 262"/>
                  <a:gd name="T41" fmla="*/ 21 h 325"/>
                  <a:gd name="T42" fmla="*/ 73 w 262"/>
                  <a:gd name="T43" fmla="*/ 34 h 325"/>
                  <a:gd name="T44" fmla="*/ 66 w 262"/>
                  <a:gd name="T45" fmla="*/ 32 h 325"/>
                  <a:gd name="T46" fmla="*/ 66 w 262"/>
                  <a:gd name="T47" fmla="*/ 48 h 325"/>
                  <a:gd name="T48" fmla="*/ 69 w 262"/>
                  <a:gd name="T49" fmla="*/ 65 h 325"/>
                  <a:gd name="T50" fmla="*/ 52 w 262"/>
                  <a:gd name="T51" fmla="*/ 69 h 325"/>
                  <a:gd name="T52" fmla="*/ 59 w 262"/>
                  <a:gd name="T53" fmla="*/ 77 h 325"/>
                  <a:gd name="T54" fmla="*/ 58 w 262"/>
                  <a:gd name="T55" fmla="*/ 93 h 325"/>
                  <a:gd name="T56" fmla="*/ 38 w 262"/>
                  <a:gd name="T57" fmla="*/ 84 h 325"/>
                  <a:gd name="T58" fmla="*/ 28 w 262"/>
                  <a:gd name="T59" fmla="*/ 89 h 325"/>
                  <a:gd name="T60" fmla="*/ 35 w 262"/>
                  <a:gd name="T61" fmla="*/ 98 h 325"/>
                  <a:gd name="T62" fmla="*/ 26 w 262"/>
                  <a:gd name="T63" fmla="*/ 114 h 325"/>
                  <a:gd name="T64" fmla="*/ 5 w 262"/>
                  <a:gd name="T65" fmla="*/ 117 h 325"/>
                  <a:gd name="T66" fmla="*/ 4 w 262"/>
                  <a:gd name="T67" fmla="*/ 126 h 325"/>
                  <a:gd name="T68" fmla="*/ 0 w 262"/>
                  <a:gd name="T69" fmla="*/ 132 h 325"/>
                  <a:gd name="T70" fmla="*/ 4 w 262"/>
                  <a:gd name="T71" fmla="*/ 141 h 325"/>
                  <a:gd name="T72" fmla="*/ 13 w 262"/>
                  <a:gd name="T73" fmla="*/ 146 h 325"/>
                  <a:gd name="T74" fmla="*/ 34 w 262"/>
                  <a:gd name="T75" fmla="*/ 146 h 3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325"/>
                  <a:gd name="T116" fmla="*/ 262 w 262"/>
                  <a:gd name="T117" fmla="*/ 325 h 3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325">
                    <a:moveTo>
                      <a:pt x="68" y="291"/>
                    </a:moveTo>
                    <a:lnTo>
                      <a:pt x="93" y="286"/>
                    </a:lnTo>
                    <a:lnTo>
                      <a:pt x="94" y="300"/>
                    </a:lnTo>
                    <a:lnTo>
                      <a:pt x="138" y="325"/>
                    </a:lnTo>
                    <a:lnTo>
                      <a:pt x="154" y="309"/>
                    </a:lnTo>
                    <a:lnTo>
                      <a:pt x="162" y="277"/>
                    </a:lnTo>
                    <a:lnTo>
                      <a:pt x="176" y="272"/>
                    </a:lnTo>
                    <a:lnTo>
                      <a:pt x="174" y="238"/>
                    </a:lnTo>
                    <a:lnTo>
                      <a:pt x="179" y="218"/>
                    </a:lnTo>
                    <a:lnTo>
                      <a:pt x="195" y="184"/>
                    </a:lnTo>
                    <a:lnTo>
                      <a:pt x="221" y="177"/>
                    </a:lnTo>
                    <a:lnTo>
                      <a:pt x="237" y="108"/>
                    </a:lnTo>
                    <a:lnTo>
                      <a:pt x="251" y="120"/>
                    </a:lnTo>
                    <a:lnTo>
                      <a:pt x="262" y="106"/>
                    </a:lnTo>
                    <a:lnTo>
                      <a:pt x="252" y="88"/>
                    </a:lnTo>
                    <a:lnTo>
                      <a:pt x="240" y="97"/>
                    </a:lnTo>
                    <a:lnTo>
                      <a:pt x="250" y="33"/>
                    </a:lnTo>
                    <a:lnTo>
                      <a:pt x="225" y="28"/>
                    </a:lnTo>
                    <a:lnTo>
                      <a:pt x="177" y="0"/>
                    </a:lnTo>
                    <a:lnTo>
                      <a:pt x="155" y="22"/>
                    </a:lnTo>
                    <a:lnTo>
                      <a:pt x="156" y="41"/>
                    </a:lnTo>
                    <a:lnTo>
                      <a:pt x="147" y="67"/>
                    </a:lnTo>
                    <a:lnTo>
                      <a:pt x="132" y="63"/>
                    </a:lnTo>
                    <a:lnTo>
                      <a:pt x="132" y="96"/>
                    </a:lnTo>
                    <a:lnTo>
                      <a:pt x="138" y="129"/>
                    </a:lnTo>
                    <a:lnTo>
                      <a:pt x="105" y="137"/>
                    </a:lnTo>
                    <a:lnTo>
                      <a:pt x="119" y="154"/>
                    </a:lnTo>
                    <a:lnTo>
                      <a:pt x="116" y="186"/>
                    </a:lnTo>
                    <a:lnTo>
                      <a:pt x="76" y="168"/>
                    </a:lnTo>
                    <a:lnTo>
                      <a:pt x="57" y="177"/>
                    </a:lnTo>
                    <a:lnTo>
                      <a:pt x="71" y="196"/>
                    </a:lnTo>
                    <a:lnTo>
                      <a:pt x="52" y="228"/>
                    </a:lnTo>
                    <a:lnTo>
                      <a:pt x="10" y="233"/>
                    </a:lnTo>
                    <a:lnTo>
                      <a:pt x="8" y="251"/>
                    </a:lnTo>
                    <a:lnTo>
                      <a:pt x="0" y="263"/>
                    </a:lnTo>
                    <a:lnTo>
                      <a:pt x="8" y="281"/>
                    </a:lnTo>
                    <a:lnTo>
                      <a:pt x="26" y="291"/>
                    </a:lnTo>
                    <a:lnTo>
                      <a:pt x="68" y="29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1" name="Freeform 160"/>
              <p:cNvSpPr>
                <a:spLocks/>
              </p:cNvSpPr>
              <p:nvPr/>
            </p:nvSpPr>
            <p:spPr bwMode="auto">
              <a:xfrm>
                <a:off x="1903" y="4879"/>
                <a:ext cx="138" cy="150"/>
              </a:xfrm>
              <a:custGeom>
                <a:avLst/>
                <a:gdLst>
                  <a:gd name="T0" fmla="*/ 17 w 275"/>
                  <a:gd name="T1" fmla="*/ 80 h 301"/>
                  <a:gd name="T2" fmla="*/ 29 w 275"/>
                  <a:gd name="T3" fmla="*/ 80 h 301"/>
                  <a:gd name="T4" fmla="*/ 35 w 275"/>
                  <a:gd name="T5" fmla="*/ 84 h 301"/>
                  <a:gd name="T6" fmla="*/ 32 w 275"/>
                  <a:gd name="T7" fmla="*/ 92 h 301"/>
                  <a:gd name="T8" fmla="*/ 34 w 275"/>
                  <a:gd name="T9" fmla="*/ 99 h 301"/>
                  <a:gd name="T10" fmla="*/ 37 w 275"/>
                  <a:gd name="T11" fmla="*/ 117 h 301"/>
                  <a:gd name="T12" fmla="*/ 49 w 275"/>
                  <a:gd name="T13" fmla="*/ 112 h 301"/>
                  <a:gd name="T14" fmla="*/ 55 w 275"/>
                  <a:gd name="T15" fmla="*/ 117 h 301"/>
                  <a:gd name="T16" fmla="*/ 73 w 275"/>
                  <a:gd name="T17" fmla="*/ 114 h 301"/>
                  <a:gd name="T18" fmla="*/ 82 w 275"/>
                  <a:gd name="T19" fmla="*/ 123 h 301"/>
                  <a:gd name="T20" fmla="*/ 79 w 275"/>
                  <a:gd name="T21" fmla="*/ 133 h 301"/>
                  <a:gd name="T22" fmla="*/ 68 w 275"/>
                  <a:gd name="T23" fmla="*/ 144 h 301"/>
                  <a:gd name="T24" fmla="*/ 76 w 275"/>
                  <a:gd name="T25" fmla="*/ 148 h 301"/>
                  <a:gd name="T26" fmla="*/ 90 w 275"/>
                  <a:gd name="T27" fmla="*/ 139 h 301"/>
                  <a:gd name="T28" fmla="*/ 102 w 275"/>
                  <a:gd name="T29" fmla="*/ 150 h 301"/>
                  <a:gd name="T30" fmla="*/ 113 w 275"/>
                  <a:gd name="T31" fmla="*/ 125 h 301"/>
                  <a:gd name="T32" fmla="*/ 120 w 275"/>
                  <a:gd name="T33" fmla="*/ 118 h 301"/>
                  <a:gd name="T34" fmla="*/ 131 w 275"/>
                  <a:gd name="T35" fmla="*/ 97 h 301"/>
                  <a:gd name="T36" fmla="*/ 138 w 275"/>
                  <a:gd name="T37" fmla="*/ 66 h 301"/>
                  <a:gd name="T38" fmla="*/ 126 w 275"/>
                  <a:gd name="T39" fmla="*/ 72 h 301"/>
                  <a:gd name="T40" fmla="*/ 119 w 275"/>
                  <a:gd name="T41" fmla="*/ 66 h 301"/>
                  <a:gd name="T42" fmla="*/ 102 w 275"/>
                  <a:gd name="T43" fmla="*/ 68 h 301"/>
                  <a:gd name="T44" fmla="*/ 92 w 275"/>
                  <a:gd name="T45" fmla="*/ 60 h 301"/>
                  <a:gd name="T46" fmla="*/ 80 w 275"/>
                  <a:gd name="T47" fmla="*/ 36 h 301"/>
                  <a:gd name="T48" fmla="*/ 70 w 275"/>
                  <a:gd name="T49" fmla="*/ 33 h 301"/>
                  <a:gd name="T50" fmla="*/ 66 w 275"/>
                  <a:gd name="T51" fmla="*/ 25 h 301"/>
                  <a:gd name="T52" fmla="*/ 63 w 275"/>
                  <a:gd name="T53" fmla="*/ 16 h 301"/>
                  <a:gd name="T54" fmla="*/ 54 w 275"/>
                  <a:gd name="T55" fmla="*/ 16 h 301"/>
                  <a:gd name="T56" fmla="*/ 50 w 275"/>
                  <a:gd name="T57" fmla="*/ 5 h 301"/>
                  <a:gd name="T58" fmla="*/ 37 w 275"/>
                  <a:gd name="T59" fmla="*/ 0 h 301"/>
                  <a:gd name="T60" fmla="*/ 35 w 275"/>
                  <a:gd name="T61" fmla="*/ 11 h 301"/>
                  <a:gd name="T62" fmla="*/ 37 w 275"/>
                  <a:gd name="T63" fmla="*/ 26 h 301"/>
                  <a:gd name="T64" fmla="*/ 26 w 275"/>
                  <a:gd name="T65" fmla="*/ 22 h 301"/>
                  <a:gd name="T66" fmla="*/ 18 w 275"/>
                  <a:gd name="T67" fmla="*/ 39 h 301"/>
                  <a:gd name="T68" fmla="*/ 4 w 275"/>
                  <a:gd name="T69" fmla="*/ 37 h 301"/>
                  <a:gd name="T70" fmla="*/ 6 w 275"/>
                  <a:gd name="T71" fmla="*/ 46 h 301"/>
                  <a:gd name="T72" fmla="*/ 0 w 275"/>
                  <a:gd name="T73" fmla="*/ 51 h 301"/>
                  <a:gd name="T74" fmla="*/ 12 w 275"/>
                  <a:gd name="T75" fmla="*/ 60 h 301"/>
                  <a:gd name="T76" fmla="*/ 17 w 275"/>
                  <a:gd name="T77" fmla="*/ 80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301"/>
                  <a:gd name="T119" fmla="*/ 275 w 275"/>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301">
                    <a:moveTo>
                      <a:pt x="34" y="161"/>
                    </a:moveTo>
                    <a:lnTo>
                      <a:pt x="58" y="161"/>
                    </a:lnTo>
                    <a:lnTo>
                      <a:pt x="69" y="169"/>
                    </a:lnTo>
                    <a:lnTo>
                      <a:pt x="63" y="185"/>
                    </a:lnTo>
                    <a:lnTo>
                      <a:pt x="68" y="198"/>
                    </a:lnTo>
                    <a:lnTo>
                      <a:pt x="74" y="235"/>
                    </a:lnTo>
                    <a:lnTo>
                      <a:pt x="98" y="225"/>
                    </a:lnTo>
                    <a:lnTo>
                      <a:pt x="110" y="234"/>
                    </a:lnTo>
                    <a:lnTo>
                      <a:pt x="146" y="228"/>
                    </a:lnTo>
                    <a:lnTo>
                      <a:pt x="164" y="246"/>
                    </a:lnTo>
                    <a:lnTo>
                      <a:pt x="158" y="266"/>
                    </a:lnTo>
                    <a:lnTo>
                      <a:pt x="135" y="289"/>
                    </a:lnTo>
                    <a:lnTo>
                      <a:pt x="152" y="296"/>
                    </a:lnTo>
                    <a:lnTo>
                      <a:pt x="179" y="278"/>
                    </a:lnTo>
                    <a:lnTo>
                      <a:pt x="203" y="301"/>
                    </a:lnTo>
                    <a:lnTo>
                      <a:pt x="225" y="250"/>
                    </a:lnTo>
                    <a:lnTo>
                      <a:pt x="240" y="237"/>
                    </a:lnTo>
                    <a:lnTo>
                      <a:pt x="261" y="194"/>
                    </a:lnTo>
                    <a:lnTo>
                      <a:pt x="275" y="133"/>
                    </a:lnTo>
                    <a:lnTo>
                      <a:pt x="252" y="144"/>
                    </a:lnTo>
                    <a:lnTo>
                      <a:pt x="237" y="133"/>
                    </a:lnTo>
                    <a:lnTo>
                      <a:pt x="203" y="136"/>
                    </a:lnTo>
                    <a:lnTo>
                      <a:pt x="183" y="120"/>
                    </a:lnTo>
                    <a:lnTo>
                      <a:pt x="159" y="73"/>
                    </a:lnTo>
                    <a:lnTo>
                      <a:pt x="140" y="66"/>
                    </a:lnTo>
                    <a:lnTo>
                      <a:pt x="132" y="50"/>
                    </a:lnTo>
                    <a:lnTo>
                      <a:pt x="126" y="32"/>
                    </a:lnTo>
                    <a:lnTo>
                      <a:pt x="108" y="32"/>
                    </a:lnTo>
                    <a:lnTo>
                      <a:pt x="99" y="10"/>
                    </a:lnTo>
                    <a:lnTo>
                      <a:pt x="74" y="0"/>
                    </a:lnTo>
                    <a:lnTo>
                      <a:pt x="69" y="23"/>
                    </a:lnTo>
                    <a:lnTo>
                      <a:pt x="74" y="52"/>
                    </a:lnTo>
                    <a:lnTo>
                      <a:pt x="52" y="45"/>
                    </a:lnTo>
                    <a:lnTo>
                      <a:pt x="35" y="79"/>
                    </a:lnTo>
                    <a:lnTo>
                      <a:pt x="8" y="75"/>
                    </a:lnTo>
                    <a:lnTo>
                      <a:pt x="11" y="93"/>
                    </a:lnTo>
                    <a:lnTo>
                      <a:pt x="0" y="102"/>
                    </a:lnTo>
                    <a:lnTo>
                      <a:pt x="23" y="120"/>
                    </a:lnTo>
                    <a:lnTo>
                      <a:pt x="34" y="16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2" name="Freeform 161"/>
              <p:cNvSpPr>
                <a:spLocks/>
              </p:cNvSpPr>
              <p:nvPr/>
            </p:nvSpPr>
            <p:spPr bwMode="auto">
              <a:xfrm>
                <a:off x="2054" y="4622"/>
                <a:ext cx="80" cy="126"/>
              </a:xfrm>
              <a:custGeom>
                <a:avLst/>
                <a:gdLst>
                  <a:gd name="T0" fmla="*/ 48 w 159"/>
                  <a:gd name="T1" fmla="*/ 25 h 252"/>
                  <a:gd name="T2" fmla="*/ 55 w 159"/>
                  <a:gd name="T3" fmla="*/ 43 h 252"/>
                  <a:gd name="T4" fmla="*/ 65 w 159"/>
                  <a:gd name="T5" fmla="*/ 41 h 252"/>
                  <a:gd name="T6" fmla="*/ 80 w 159"/>
                  <a:gd name="T7" fmla="*/ 49 h 252"/>
                  <a:gd name="T8" fmla="*/ 64 w 159"/>
                  <a:gd name="T9" fmla="*/ 74 h 252"/>
                  <a:gd name="T10" fmla="*/ 58 w 159"/>
                  <a:gd name="T11" fmla="*/ 92 h 252"/>
                  <a:gd name="T12" fmla="*/ 59 w 159"/>
                  <a:gd name="T13" fmla="*/ 108 h 252"/>
                  <a:gd name="T14" fmla="*/ 55 w 159"/>
                  <a:gd name="T15" fmla="*/ 126 h 252"/>
                  <a:gd name="T16" fmla="*/ 42 w 159"/>
                  <a:gd name="T17" fmla="*/ 124 h 252"/>
                  <a:gd name="T18" fmla="*/ 18 w 159"/>
                  <a:gd name="T19" fmla="*/ 110 h 252"/>
                  <a:gd name="T20" fmla="*/ 11 w 159"/>
                  <a:gd name="T21" fmla="*/ 93 h 252"/>
                  <a:gd name="T22" fmla="*/ 21 w 159"/>
                  <a:gd name="T23" fmla="*/ 89 h 252"/>
                  <a:gd name="T24" fmla="*/ 25 w 159"/>
                  <a:gd name="T25" fmla="*/ 71 h 252"/>
                  <a:gd name="T26" fmla="*/ 0 w 159"/>
                  <a:gd name="T27" fmla="*/ 47 h 252"/>
                  <a:gd name="T28" fmla="*/ 4 w 159"/>
                  <a:gd name="T29" fmla="*/ 7 h 252"/>
                  <a:gd name="T30" fmla="*/ 12 w 159"/>
                  <a:gd name="T31" fmla="*/ 8 h 252"/>
                  <a:gd name="T32" fmla="*/ 35 w 159"/>
                  <a:gd name="T33" fmla="*/ 0 h 252"/>
                  <a:gd name="T34" fmla="*/ 42 w 159"/>
                  <a:gd name="T35" fmla="*/ 7 h 252"/>
                  <a:gd name="T36" fmla="*/ 39 w 159"/>
                  <a:gd name="T37" fmla="*/ 17 h 252"/>
                  <a:gd name="T38" fmla="*/ 48 w 159"/>
                  <a:gd name="T39" fmla="*/ 25 h 2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
                  <a:gd name="T61" fmla="*/ 0 h 252"/>
                  <a:gd name="T62" fmla="*/ 159 w 159"/>
                  <a:gd name="T63" fmla="*/ 252 h 2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 h="252">
                    <a:moveTo>
                      <a:pt x="96" y="50"/>
                    </a:moveTo>
                    <a:lnTo>
                      <a:pt x="109" y="86"/>
                    </a:lnTo>
                    <a:lnTo>
                      <a:pt x="129" y="82"/>
                    </a:lnTo>
                    <a:lnTo>
                      <a:pt x="159" y="97"/>
                    </a:lnTo>
                    <a:lnTo>
                      <a:pt x="127" y="147"/>
                    </a:lnTo>
                    <a:lnTo>
                      <a:pt x="115" y="184"/>
                    </a:lnTo>
                    <a:lnTo>
                      <a:pt x="117" y="215"/>
                    </a:lnTo>
                    <a:lnTo>
                      <a:pt x="109" y="252"/>
                    </a:lnTo>
                    <a:lnTo>
                      <a:pt x="84" y="247"/>
                    </a:lnTo>
                    <a:lnTo>
                      <a:pt x="36" y="219"/>
                    </a:lnTo>
                    <a:lnTo>
                      <a:pt x="21" y="186"/>
                    </a:lnTo>
                    <a:lnTo>
                      <a:pt x="42" y="177"/>
                    </a:lnTo>
                    <a:lnTo>
                      <a:pt x="50" y="141"/>
                    </a:lnTo>
                    <a:lnTo>
                      <a:pt x="0" y="93"/>
                    </a:lnTo>
                    <a:lnTo>
                      <a:pt x="8" y="13"/>
                    </a:lnTo>
                    <a:lnTo>
                      <a:pt x="24" y="15"/>
                    </a:lnTo>
                    <a:lnTo>
                      <a:pt x="69" y="0"/>
                    </a:lnTo>
                    <a:lnTo>
                      <a:pt x="84" y="14"/>
                    </a:lnTo>
                    <a:lnTo>
                      <a:pt x="77" y="33"/>
                    </a:lnTo>
                    <a:lnTo>
                      <a:pt x="96" y="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3" name="Freeform 162"/>
              <p:cNvSpPr>
                <a:spLocks/>
              </p:cNvSpPr>
              <p:nvPr/>
            </p:nvSpPr>
            <p:spPr bwMode="auto">
              <a:xfrm>
                <a:off x="1865" y="4626"/>
                <a:ext cx="138" cy="140"/>
              </a:xfrm>
              <a:custGeom>
                <a:avLst/>
                <a:gdLst>
                  <a:gd name="T0" fmla="*/ 12 w 275"/>
                  <a:gd name="T1" fmla="*/ 106 h 279"/>
                  <a:gd name="T2" fmla="*/ 18 w 275"/>
                  <a:gd name="T3" fmla="*/ 102 h 279"/>
                  <a:gd name="T4" fmla="*/ 27 w 275"/>
                  <a:gd name="T5" fmla="*/ 92 h 279"/>
                  <a:gd name="T6" fmla="*/ 28 w 275"/>
                  <a:gd name="T7" fmla="*/ 73 h 279"/>
                  <a:gd name="T8" fmla="*/ 14 w 275"/>
                  <a:gd name="T9" fmla="*/ 67 h 279"/>
                  <a:gd name="T10" fmla="*/ 9 w 275"/>
                  <a:gd name="T11" fmla="*/ 50 h 279"/>
                  <a:gd name="T12" fmla="*/ 12 w 275"/>
                  <a:gd name="T13" fmla="*/ 39 h 279"/>
                  <a:gd name="T14" fmla="*/ 0 w 275"/>
                  <a:gd name="T15" fmla="*/ 17 h 279"/>
                  <a:gd name="T16" fmla="*/ 3 w 275"/>
                  <a:gd name="T17" fmla="*/ 12 h 279"/>
                  <a:gd name="T18" fmla="*/ 16 w 275"/>
                  <a:gd name="T19" fmla="*/ 12 h 279"/>
                  <a:gd name="T20" fmla="*/ 8 w 275"/>
                  <a:gd name="T21" fmla="*/ 0 h 279"/>
                  <a:gd name="T22" fmla="*/ 19 w 275"/>
                  <a:gd name="T23" fmla="*/ 0 h 279"/>
                  <a:gd name="T24" fmla="*/ 27 w 275"/>
                  <a:gd name="T25" fmla="*/ 6 h 279"/>
                  <a:gd name="T26" fmla="*/ 55 w 275"/>
                  <a:gd name="T27" fmla="*/ 2 h 279"/>
                  <a:gd name="T28" fmla="*/ 82 w 275"/>
                  <a:gd name="T29" fmla="*/ 14 h 279"/>
                  <a:gd name="T30" fmla="*/ 87 w 275"/>
                  <a:gd name="T31" fmla="*/ 19 h 279"/>
                  <a:gd name="T32" fmla="*/ 83 w 275"/>
                  <a:gd name="T33" fmla="*/ 30 h 279"/>
                  <a:gd name="T34" fmla="*/ 99 w 275"/>
                  <a:gd name="T35" fmla="*/ 38 h 279"/>
                  <a:gd name="T36" fmla="*/ 106 w 275"/>
                  <a:gd name="T37" fmla="*/ 53 h 279"/>
                  <a:gd name="T38" fmla="*/ 119 w 275"/>
                  <a:gd name="T39" fmla="*/ 59 h 279"/>
                  <a:gd name="T40" fmla="*/ 130 w 275"/>
                  <a:gd name="T41" fmla="*/ 76 h 279"/>
                  <a:gd name="T42" fmla="*/ 138 w 275"/>
                  <a:gd name="T43" fmla="*/ 92 h 279"/>
                  <a:gd name="T44" fmla="*/ 132 w 275"/>
                  <a:gd name="T45" fmla="*/ 111 h 279"/>
                  <a:gd name="T46" fmla="*/ 111 w 275"/>
                  <a:gd name="T47" fmla="*/ 113 h 279"/>
                  <a:gd name="T48" fmla="*/ 103 w 275"/>
                  <a:gd name="T49" fmla="*/ 115 h 279"/>
                  <a:gd name="T50" fmla="*/ 86 w 275"/>
                  <a:gd name="T51" fmla="*/ 108 h 279"/>
                  <a:gd name="T52" fmla="*/ 79 w 275"/>
                  <a:gd name="T53" fmla="*/ 112 h 279"/>
                  <a:gd name="T54" fmla="*/ 78 w 275"/>
                  <a:gd name="T55" fmla="*/ 119 h 279"/>
                  <a:gd name="T56" fmla="*/ 66 w 275"/>
                  <a:gd name="T57" fmla="*/ 124 h 279"/>
                  <a:gd name="T58" fmla="*/ 61 w 275"/>
                  <a:gd name="T59" fmla="*/ 118 h 279"/>
                  <a:gd name="T60" fmla="*/ 48 w 275"/>
                  <a:gd name="T61" fmla="*/ 124 h 279"/>
                  <a:gd name="T62" fmla="*/ 46 w 275"/>
                  <a:gd name="T63" fmla="*/ 132 h 279"/>
                  <a:gd name="T64" fmla="*/ 35 w 275"/>
                  <a:gd name="T65" fmla="*/ 126 h 279"/>
                  <a:gd name="T66" fmla="*/ 37 w 275"/>
                  <a:gd name="T67" fmla="*/ 140 h 279"/>
                  <a:gd name="T68" fmla="*/ 20 w 275"/>
                  <a:gd name="T69" fmla="*/ 139 h 279"/>
                  <a:gd name="T70" fmla="*/ 12 w 275"/>
                  <a:gd name="T71" fmla="*/ 106 h 2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5"/>
                  <a:gd name="T109" fmla="*/ 0 h 279"/>
                  <a:gd name="T110" fmla="*/ 275 w 275"/>
                  <a:gd name="T111" fmla="*/ 279 h 2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5" h="279">
                    <a:moveTo>
                      <a:pt x="24" y="212"/>
                    </a:moveTo>
                    <a:lnTo>
                      <a:pt x="36" y="203"/>
                    </a:lnTo>
                    <a:lnTo>
                      <a:pt x="54" y="183"/>
                    </a:lnTo>
                    <a:lnTo>
                      <a:pt x="56" y="146"/>
                    </a:lnTo>
                    <a:lnTo>
                      <a:pt x="27" y="133"/>
                    </a:lnTo>
                    <a:lnTo>
                      <a:pt x="18" y="100"/>
                    </a:lnTo>
                    <a:lnTo>
                      <a:pt x="23" y="78"/>
                    </a:lnTo>
                    <a:lnTo>
                      <a:pt x="0" y="33"/>
                    </a:lnTo>
                    <a:lnTo>
                      <a:pt x="6" y="23"/>
                    </a:lnTo>
                    <a:lnTo>
                      <a:pt x="31" y="24"/>
                    </a:lnTo>
                    <a:lnTo>
                      <a:pt x="15" y="0"/>
                    </a:lnTo>
                    <a:lnTo>
                      <a:pt x="37" y="0"/>
                    </a:lnTo>
                    <a:lnTo>
                      <a:pt x="53" y="12"/>
                    </a:lnTo>
                    <a:lnTo>
                      <a:pt x="109" y="4"/>
                    </a:lnTo>
                    <a:lnTo>
                      <a:pt x="164" y="27"/>
                    </a:lnTo>
                    <a:lnTo>
                      <a:pt x="173" y="38"/>
                    </a:lnTo>
                    <a:lnTo>
                      <a:pt x="165" y="60"/>
                    </a:lnTo>
                    <a:lnTo>
                      <a:pt x="198" y="75"/>
                    </a:lnTo>
                    <a:lnTo>
                      <a:pt x="211" y="106"/>
                    </a:lnTo>
                    <a:lnTo>
                      <a:pt x="237" y="118"/>
                    </a:lnTo>
                    <a:lnTo>
                      <a:pt x="259" y="151"/>
                    </a:lnTo>
                    <a:lnTo>
                      <a:pt x="275" y="183"/>
                    </a:lnTo>
                    <a:lnTo>
                      <a:pt x="263" y="221"/>
                    </a:lnTo>
                    <a:lnTo>
                      <a:pt x="221" y="225"/>
                    </a:lnTo>
                    <a:lnTo>
                      <a:pt x="206" y="229"/>
                    </a:lnTo>
                    <a:lnTo>
                      <a:pt x="171" y="215"/>
                    </a:lnTo>
                    <a:lnTo>
                      <a:pt x="157" y="224"/>
                    </a:lnTo>
                    <a:lnTo>
                      <a:pt x="156" y="237"/>
                    </a:lnTo>
                    <a:lnTo>
                      <a:pt x="131" y="247"/>
                    </a:lnTo>
                    <a:lnTo>
                      <a:pt x="121" y="235"/>
                    </a:lnTo>
                    <a:lnTo>
                      <a:pt x="95" y="247"/>
                    </a:lnTo>
                    <a:lnTo>
                      <a:pt x="91" y="264"/>
                    </a:lnTo>
                    <a:lnTo>
                      <a:pt x="69" y="251"/>
                    </a:lnTo>
                    <a:lnTo>
                      <a:pt x="73" y="279"/>
                    </a:lnTo>
                    <a:lnTo>
                      <a:pt x="39" y="278"/>
                    </a:lnTo>
                    <a:lnTo>
                      <a:pt x="24" y="21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4" name="Freeform 163"/>
              <p:cNvSpPr>
                <a:spLocks/>
              </p:cNvSpPr>
              <p:nvPr/>
            </p:nvSpPr>
            <p:spPr bwMode="auto">
              <a:xfrm>
                <a:off x="1948" y="4617"/>
                <a:ext cx="132" cy="99"/>
              </a:xfrm>
              <a:custGeom>
                <a:avLst/>
                <a:gdLst>
                  <a:gd name="T0" fmla="*/ 65 w 264"/>
                  <a:gd name="T1" fmla="*/ 4 h 199"/>
                  <a:gd name="T2" fmla="*/ 78 w 264"/>
                  <a:gd name="T3" fmla="*/ 6 h 199"/>
                  <a:gd name="T4" fmla="*/ 91 w 264"/>
                  <a:gd name="T5" fmla="*/ 0 h 199"/>
                  <a:gd name="T6" fmla="*/ 95 w 264"/>
                  <a:gd name="T7" fmla="*/ 6 h 199"/>
                  <a:gd name="T8" fmla="*/ 117 w 264"/>
                  <a:gd name="T9" fmla="*/ 2 h 199"/>
                  <a:gd name="T10" fmla="*/ 111 w 264"/>
                  <a:gd name="T11" fmla="*/ 12 h 199"/>
                  <a:gd name="T12" fmla="*/ 107 w 264"/>
                  <a:gd name="T13" fmla="*/ 52 h 199"/>
                  <a:gd name="T14" fmla="*/ 132 w 264"/>
                  <a:gd name="T15" fmla="*/ 76 h 199"/>
                  <a:gd name="T16" fmla="*/ 128 w 264"/>
                  <a:gd name="T17" fmla="*/ 94 h 199"/>
                  <a:gd name="T18" fmla="*/ 117 w 264"/>
                  <a:gd name="T19" fmla="*/ 98 h 199"/>
                  <a:gd name="T20" fmla="*/ 99 w 264"/>
                  <a:gd name="T21" fmla="*/ 95 h 199"/>
                  <a:gd name="T22" fmla="*/ 94 w 264"/>
                  <a:gd name="T23" fmla="*/ 99 h 199"/>
                  <a:gd name="T24" fmla="*/ 78 w 264"/>
                  <a:gd name="T25" fmla="*/ 72 h 199"/>
                  <a:gd name="T26" fmla="*/ 71 w 264"/>
                  <a:gd name="T27" fmla="*/ 63 h 199"/>
                  <a:gd name="T28" fmla="*/ 60 w 264"/>
                  <a:gd name="T29" fmla="*/ 62 h 199"/>
                  <a:gd name="T30" fmla="*/ 36 w 264"/>
                  <a:gd name="T31" fmla="*/ 69 h 199"/>
                  <a:gd name="T32" fmla="*/ 23 w 264"/>
                  <a:gd name="T33" fmla="*/ 63 h 199"/>
                  <a:gd name="T34" fmla="*/ 17 w 264"/>
                  <a:gd name="T35" fmla="*/ 47 h 199"/>
                  <a:gd name="T36" fmla="*/ 1 w 264"/>
                  <a:gd name="T37" fmla="*/ 40 h 199"/>
                  <a:gd name="T38" fmla="*/ 4 w 264"/>
                  <a:gd name="T39" fmla="*/ 29 h 199"/>
                  <a:gd name="T40" fmla="*/ 0 w 264"/>
                  <a:gd name="T41" fmla="*/ 23 h 199"/>
                  <a:gd name="T42" fmla="*/ 3 w 264"/>
                  <a:gd name="T43" fmla="*/ 16 h 199"/>
                  <a:gd name="T44" fmla="*/ 12 w 264"/>
                  <a:gd name="T45" fmla="*/ 16 h 199"/>
                  <a:gd name="T46" fmla="*/ 18 w 264"/>
                  <a:gd name="T47" fmla="*/ 6 h 199"/>
                  <a:gd name="T48" fmla="*/ 42 w 264"/>
                  <a:gd name="T49" fmla="*/ 19 h 199"/>
                  <a:gd name="T50" fmla="*/ 45 w 264"/>
                  <a:gd name="T51" fmla="*/ 8 h 199"/>
                  <a:gd name="T52" fmla="*/ 65 w 264"/>
                  <a:gd name="T53" fmla="*/ 4 h 1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4"/>
                  <a:gd name="T82" fmla="*/ 0 h 199"/>
                  <a:gd name="T83" fmla="*/ 264 w 264"/>
                  <a:gd name="T84" fmla="*/ 199 h 1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4" h="199">
                    <a:moveTo>
                      <a:pt x="130" y="8"/>
                    </a:moveTo>
                    <a:lnTo>
                      <a:pt x="156" y="13"/>
                    </a:lnTo>
                    <a:lnTo>
                      <a:pt x="183" y="0"/>
                    </a:lnTo>
                    <a:lnTo>
                      <a:pt x="191" y="13"/>
                    </a:lnTo>
                    <a:lnTo>
                      <a:pt x="234" y="4"/>
                    </a:lnTo>
                    <a:lnTo>
                      <a:pt x="222" y="24"/>
                    </a:lnTo>
                    <a:lnTo>
                      <a:pt x="214" y="104"/>
                    </a:lnTo>
                    <a:lnTo>
                      <a:pt x="264" y="152"/>
                    </a:lnTo>
                    <a:lnTo>
                      <a:pt x="256" y="188"/>
                    </a:lnTo>
                    <a:lnTo>
                      <a:pt x="235" y="197"/>
                    </a:lnTo>
                    <a:lnTo>
                      <a:pt x="198" y="190"/>
                    </a:lnTo>
                    <a:lnTo>
                      <a:pt x="189" y="199"/>
                    </a:lnTo>
                    <a:lnTo>
                      <a:pt x="156" y="145"/>
                    </a:lnTo>
                    <a:lnTo>
                      <a:pt x="142" y="127"/>
                    </a:lnTo>
                    <a:lnTo>
                      <a:pt x="120" y="125"/>
                    </a:lnTo>
                    <a:lnTo>
                      <a:pt x="73" y="138"/>
                    </a:lnTo>
                    <a:lnTo>
                      <a:pt x="47" y="126"/>
                    </a:lnTo>
                    <a:lnTo>
                      <a:pt x="34" y="95"/>
                    </a:lnTo>
                    <a:lnTo>
                      <a:pt x="1" y="80"/>
                    </a:lnTo>
                    <a:lnTo>
                      <a:pt x="9" y="58"/>
                    </a:lnTo>
                    <a:lnTo>
                      <a:pt x="0" y="47"/>
                    </a:lnTo>
                    <a:lnTo>
                      <a:pt x="7" y="32"/>
                    </a:lnTo>
                    <a:lnTo>
                      <a:pt x="25" y="32"/>
                    </a:lnTo>
                    <a:lnTo>
                      <a:pt x="36" y="13"/>
                    </a:lnTo>
                    <a:lnTo>
                      <a:pt x="85" y="38"/>
                    </a:lnTo>
                    <a:lnTo>
                      <a:pt x="91" y="16"/>
                    </a:lnTo>
                    <a:lnTo>
                      <a:pt x="130" y="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5" name="Freeform 164"/>
              <p:cNvSpPr>
                <a:spLocks/>
              </p:cNvSpPr>
              <p:nvPr/>
            </p:nvSpPr>
            <p:spPr bwMode="auto">
              <a:xfrm>
                <a:off x="1943" y="4679"/>
                <a:ext cx="129" cy="169"/>
              </a:xfrm>
              <a:custGeom>
                <a:avLst/>
                <a:gdLst>
                  <a:gd name="T0" fmla="*/ 32 w 258"/>
                  <a:gd name="T1" fmla="*/ 100 h 338"/>
                  <a:gd name="T2" fmla="*/ 36 w 258"/>
                  <a:gd name="T3" fmla="*/ 106 h 338"/>
                  <a:gd name="T4" fmla="*/ 28 w 258"/>
                  <a:gd name="T5" fmla="*/ 128 h 338"/>
                  <a:gd name="T6" fmla="*/ 21 w 258"/>
                  <a:gd name="T7" fmla="*/ 135 h 338"/>
                  <a:gd name="T8" fmla="*/ 21 w 258"/>
                  <a:gd name="T9" fmla="*/ 144 h 338"/>
                  <a:gd name="T10" fmla="*/ 28 w 258"/>
                  <a:gd name="T11" fmla="*/ 146 h 338"/>
                  <a:gd name="T12" fmla="*/ 29 w 258"/>
                  <a:gd name="T13" fmla="*/ 162 h 338"/>
                  <a:gd name="T14" fmla="*/ 45 w 258"/>
                  <a:gd name="T15" fmla="*/ 169 h 338"/>
                  <a:gd name="T16" fmla="*/ 66 w 258"/>
                  <a:gd name="T17" fmla="*/ 167 h 338"/>
                  <a:gd name="T18" fmla="*/ 76 w 258"/>
                  <a:gd name="T19" fmla="*/ 151 h 338"/>
                  <a:gd name="T20" fmla="*/ 69 w 258"/>
                  <a:gd name="T21" fmla="*/ 141 h 338"/>
                  <a:gd name="T22" fmla="*/ 78 w 258"/>
                  <a:gd name="T23" fmla="*/ 137 h 338"/>
                  <a:gd name="T24" fmla="*/ 98 w 258"/>
                  <a:gd name="T25" fmla="*/ 146 h 338"/>
                  <a:gd name="T26" fmla="*/ 100 w 258"/>
                  <a:gd name="T27" fmla="*/ 130 h 338"/>
                  <a:gd name="T28" fmla="*/ 93 w 258"/>
                  <a:gd name="T29" fmla="*/ 121 h 338"/>
                  <a:gd name="T30" fmla="*/ 109 w 258"/>
                  <a:gd name="T31" fmla="*/ 117 h 338"/>
                  <a:gd name="T32" fmla="*/ 106 w 258"/>
                  <a:gd name="T33" fmla="*/ 100 h 338"/>
                  <a:gd name="T34" fmla="*/ 106 w 258"/>
                  <a:gd name="T35" fmla="*/ 84 h 338"/>
                  <a:gd name="T36" fmla="*/ 114 w 258"/>
                  <a:gd name="T37" fmla="*/ 86 h 338"/>
                  <a:gd name="T38" fmla="*/ 118 w 258"/>
                  <a:gd name="T39" fmla="*/ 73 h 338"/>
                  <a:gd name="T40" fmla="*/ 118 w 258"/>
                  <a:gd name="T41" fmla="*/ 63 h 338"/>
                  <a:gd name="T42" fmla="*/ 129 w 258"/>
                  <a:gd name="T43" fmla="*/ 52 h 338"/>
                  <a:gd name="T44" fmla="*/ 121 w 258"/>
                  <a:gd name="T45" fmla="*/ 36 h 338"/>
                  <a:gd name="T46" fmla="*/ 103 w 258"/>
                  <a:gd name="T47" fmla="*/ 33 h 338"/>
                  <a:gd name="T48" fmla="*/ 98 w 258"/>
                  <a:gd name="T49" fmla="*/ 37 h 338"/>
                  <a:gd name="T50" fmla="*/ 82 w 258"/>
                  <a:gd name="T51" fmla="*/ 10 h 338"/>
                  <a:gd name="T52" fmla="*/ 75 w 258"/>
                  <a:gd name="T53" fmla="*/ 1 h 338"/>
                  <a:gd name="T54" fmla="*/ 64 w 258"/>
                  <a:gd name="T55" fmla="*/ 0 h 338"/>
                  <a:gd name="T56" fmla="*/ 40 w 258"/>
                  <a:gd name="T57" fmla="*/ 6 h 338"/>
                  <a:gd name="T58" fmla="*/ 51 w 258"/>
                  <a:gd name="T59" fmla="*/ 23 h 338"/>
                  <a:gd name="T60" fmla="*/ 59 w 258"/>
                  <a:gd name="T61" fmla="*/ 39 h 338"/>
                  <a:gd name="T62" fmla="*/ 53 w 258"/>
                  <a:gd name="T63" fmla="*/ 58 h 338"/>
                  <a:gd name="T64" fmla="*/ 32 w 258"/>
                  <a:gd name="T65" fmla="*/ 60 h 338"/>
                  <a:gd name="T66" fmla="*/ 25 w 258"/>
                  <a:gd name="T67" fmla="*/ 62 h 338"/>
                  <a:gd name="T68" fmla="*/ 7 w 258"/>
                  <a:gd name="T69" fmla="*/ 55 h 338"/>
                  <a:gd name="T70" fmla="*/ 1 w 258"/>
                  <a:gd name="T71" fmla="*/ 59 h 338"/>
                  <a:gd name="T72" fmla="*/ 0 w 258"/>
                  <a:gd name="T73" fmla="*/ 66 h 338"/>
                  <a:gd name="T74" fmla="*/ 7 w 258"/>
                  <a:gd name="T75" fmla="*/ 87 h 338"/>
                  <a:gd name="T76" fmla="*/ 23 w 258"/>
                  <a:gd name="T77" fmla="*/ 91 h 338"/>
                  <a:gd name="T78" fmla="*/ 26 w 258"/>
                  <a:gd name="T79" fmla="*/ 101 h 338"/>
                  <a:gd name="T80" fmla="*/ 32 w 258"/>
                  <a:gd name="T81" fmla="*/ 10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8"/>
                  <a:gd name="T124" fmla="*/ 0 h 338"/>
                  <a:gd name="T125" fmla="*/ 258 w 258"/>
                  <a:gd name="T126" fmla="*/ 338 h 3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8" h="338">
                    <a:moveTo>
                      <a:pt x="65" y="201"/>
                    </a:moveTo>
                    <a:lnTo>
                      <a:pt x="73" y="213"/>
                    </a:lnTo>
                    <a:lnTo>
                      <a:pt x="57" y="256"/>
                    </a:lnTo>
                    <a:lnTo>
                      <a:pt x="42" y="269"/>
                    </a:lnTo>
                    <a:lnTo>
                      <a:pt x="42" y="288"/>
                    </a:lnTo>
                    <a:lnTo>
                      <a:pt x="56" y="291"/>
                    </a:lnTo>
                    <a:lnTo>
                      <a:pt x="59" y="323"/>
                    </a:lnTo>
                    <a:lnTo>
                      <a:pt x="91" y="338"/>
                    </a:lnTo>
                    <a:lnTo>
                      <a:pt x="133" y="333"/>
                    </a:lnTo>
                    <a:lnTo>
                      <a:pt x="152" y="301"/>
                    </a:lnTo>
                    <a:lnTo>
                      <a:pt x="138" y="282"/>
                    </a:lnTo>
                    <a:lnTo>
                      <a:pt x="157" y="273"/>
                    </a:lnTo>
                    <a:lnTo>
                      <a:pt x="197" y="291"/>
                    </a:lnTo>
                    <a:lnTo>
                      <a:pt x="200" y="259"/>
                    </a:lnTo>
                    <a:lnTo>
                      <a:pt x="186" y="242"/>
                    </a:lnTo>
                    <a:lnTo>
                      <a:pt x="219" y="234"/>
                    </a:lnTo>
                    <a:lnTo>
                      <a:pt x="213" y="201"/>
                    </a:lnTo>
                    <a:lnTo>
                      <a:pt x="213" y="168"/>
                    </a:lnTo>
                    <a:lnTo>
                      <a:pt x="228" y="172"/>
                    </a:lnTo>
                    <a:lnTo>
                      <a:pt x="237" y="146"/>
                    </a:lnTo>
                    <a:lnTo>
                      <a:pt x="236" y="127"/>
                    </a:lnTo>
                    <a:lnTo>
                      <a:pt x="258" y="105"/>
                    </a:lnTo>
                    <a:lnTo>
                      <a:pt x="243" y="72"/>
                    </a:lnTo>
                    <a:lnTo>
                      <a:pt x="206" y="65"/>
                    </a:lnTo>
                    <a:lnTo>
                      <a:pt x="197" y="74"/>
                    </a:lnTo>
                    <a:lnTo>
                      <a:pt x="164" y="20"/>
                    </a:lnTo>
                    <a:lnTo>
                      <a:pt x="150" y="2"/>
                    </a:lnTo>
                    <a:lnTo>
                      <a:pt x="128" y="0"/>
                    </a:lnTo>
                    <a:lnTo>
                      <a:pt x="81" y="13"/>
                    </a:lnTo>
                    <a:lnTo>
                      <a:pt x="103" y="46"/>
                    </a:lnTo>
                    <a:lnTo>
                      <a:pt x="119" y="78"/>
                    </a:lnTo>
                    <a:lnTo>
                      <a:pt x="107" y="116"/>
                    </a:lnTo>
                    <a:lnTo>
                      <a:pt x="65" y="120"/>
                    </a:lnTo>
                    <a:lnTo>
                      <a:pt x="50" y="124"/>
                    </a:lnTo>
                    <a:lnTo>
                      <a:pt x="15" y="110"/>
                    </a:lnTo>
                    <a:lnTo>
                      <a:pt x="1" y="119"/>
                    </a:lnTo>
                    <a:lnTo>
                      <a:pt x="0" y="132"/>
                    </a:lnTo>
                    <a:lnTo>
                      <a:pt x="14" y="175"/>
                    </a:lnTo>
                    <a:lnTo>
                      <a:pt x="47" y="182"/>
                    </a:lnTo>
                    <a:lnTo>
                      <a:pt x="53" y="202"/>
                    </a:lnTo>
                    <a:lnTo>
                      <a:pt x="65" y="20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6" name="Freeform 165"/>
              <p:cNvSpPr>
                <a:spLocks/>
              </p:cNvSpPr>
              <p:nvPr/>
            </p:nvSpPr>
            <p:spPr bwMode="auto">
              <a:xfrm>
                <a:off x="2027" y="4504"/>
                <a:ext cx="125" cy="161"/>
              </a:xfrm>
              <a:custGeom>
                <a:avLst/>
                <a:gdLst>
                  <a:gd name="T0" fmla="*/ 76 w 249"/>
                  <a:gd name="T1" fmla="*/ 143 h 322"/>
                  <a:gd name="T2" fmla="*/ 82 w 249"/>
                  <a:gd name="T3" fmla="*/ 161 h 322"/>
                  <a:gd name="T4" fmla="*/ 92 w 249"/>
                  <a:gd name="T5" fmla="*/ 159 h 322"/>
                  <a:gd name="T6" fmla="*/ 86 w 249"/>
                  <a:gd name="T7" fmla="*/ 136 h 322"/>
                  <a:gd name="T8" fmla="*/ 92 w 249"/>
                  <a:gd name="T9" fmla="*/ 122 h 322"/>
                  <a:gd name="T10" fmla="*/ 89 w 249"/>
                  <a:gd name="T11" fmla="*/ 105 h 322"/>
                  <a:gd name="T12" fmla="*/ 103 w 249"/>
                  <a:gd name="T13" fmla="*/ 94 h 322"/>
                  <a:gd name="T14" fmla="*/ 100 w 249"/>
                  <a:gd name="T15" fmla="*/ 75 h 322"/>
                  <a:gd name="T16" fmla="*/ 113 w 249"/>
                  <a:gd name="T17" fmla="*/ 75 h 322"/>
                  <a:gd name="T18" fmla="*/ 119 w 249"/>
                  <a:gd name="T19" fmla="*/ 55 h 322"/>
                  <a:gd name="T20" fmla="*/ 125 w 249"/>
                  <a:gd name="T21" fmla="*/ 35 h 322"/>
                  <a:gd name="T22" fmla="*/ 121 w 249"/>
                  <a:gd name="T23" fmla="*/ 23 h 322"/>
                  <a:gd name="T24" fmla="*/ 105 w 249"/>
                  <a:gd name="T25" fmla="*/ 3 h 322"/>
                  <a:gd name="T26" fmla="*/ 92 w 249"/>
                  <a:gd name="T27" fmla="*/ 0 h 322"/>
                  <a:gd name="T28" fmla="*/ 85 w 249"/>
                  <a:gd name="T29" fmla="*/ 14 h 322"/>
                  <a:gd name="T30" fmla="*/ 84 w 249"/>
                  <a:gd name="T31" fmla="*/ 21 h 322"/>
                  <a:gd name="T32" fmla="*/ 63 w 249"/>
                  <a:gd name="T33" fmla="*/ 23 h 322"/>
                  <a:gd name="T34" fmla="*/ 55 w 249"/>
                  <a:gd name="T35" fmla="*/ 20 h 322"/>
                  <a:gd name="T36" fmla="*/ 40 w 249"/>
                  <a:gd name="T37" fmla="*/ 37 h 322"/>
                  <a:gd name="T38" fmla="*/ 23 w 249"/>
                  <a:gd name="T39" fmla="*/ 62 h 322"/>
                  <a:gd name="T40" fmla="*/ 14 w 249"/>
                  <a:gd name="T41" fmla="*/ 54 h 322"/>
                  <a:gd name="T42" fmla="*/ 0 w 249"/>
                  <a:gd name="T43" fmla="*/ 54 h 322"/>
                  <a:gd name="T44" fmla="*/ 1 w 249"/>
                  <a:gd name="T45" fmla="*/ 62 h 322"/>
                  <a:gd name="T46" fmla="*/ 8 w 249"/>
                  <a:gd name="T47" fmla="*/ 68 h 322"/>
                  <a:gd name="T48" fmla="*/ 13 w 249"/>
                  <a:gd name="T49" fmla="*/ 78 h 322"/>
                  <a:gd name="T50" fmla="*/ 14 w 249"/>
                  <a:gd name="T51" fmla="*/ 100 h 322"/>
                  <a:gd name="T52" fmla="*/ 12 w 249"/>
                  <a:gd name="T53" fmla="*/ 112 h 322"/>
                  <a:gd name="T54" fmla="*/ 16 w 249"/>
                  <a:gd name="T55" fmla="*/ 119 h 322"/>
                  <a:gd name="T56" fmla="*/ 38 w 249"/>
                  <a:gd name="T57" fmla="*/ 114 h 322"/>
                  <a:gd name="T58" fmla="*/ 32 w 249"/>
                  <a:gd name="T59" fmla="*/ 124 h 322"/>
                  <a:gd name="T60" fmla="*/ 40 w 249"/>
                  <a:gd name="T61" fmla="*/ 125 h 322"/>
                  <a:gd name="T62" fmla="*/ 62 w 249"/>
                  <a:gd name="T63" fmla="*/ 118 h 322"/>
                  <a:gd name="T64" fmla="*/ 70 w 249"/>
                  <a:gd name="T65" fmla="*/ 125 h 322"/>
                  <a:gd name="T66" fmla="*/ 66 w 249"/>
                  <a:gd name="T67" fmla="*/ 135 h 322"/>
                  <a:gd name="T68" fmla="*/ 76 w 249"/>
                  <a:gd name="T69" fmla="*/ 143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322"/>
                  <a:gd name="T107" fmla="*/ 249 w 249"/>
                  <a:gd name="T108" fmla="*/ 322 h 3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322">
                    <a:moveTo>
                      <a:pt x="151" y="286"/>
                    </a:moveTo>
                    <a:lnTo>
                      <a:pt x="164" y="322"/>
                    </a:lnTo>
                    <a:lnTo>
                      <a:pt x="184" y="318"/>
                    </a:lnTo>
                    <a:lnTo>
                      <a:pt x="171" y="272"/>
                    </a:lnTo>
                    <a:lnTo>
                      <a:pt x="184" y="245"/>
                    </a:lnTo>
                    <a:lnTo>
                      <a:pt x="177" y="210"/>
                    </a:lnTo>
                    <a:lnTo>
                      <a:pt x="205" y="188"/>
                    </a:lnTo>
                    <a:lnTo>
                      <a:pt x="200" y="150"/>
                    </a:lnTo>
                    <a:lnTo>
                      <a:pt x="225" y="150"/>
                    </a:lnTo>
                    <a:lnTo>
                      <a:pt x="237" y="111"/>
                    </a:lnTo>
                    <a:lnTo>
                      <a:pt x="249" y="70"/>
                    </a:lnTo>
                    <a:lnTo>
                      <a:pt x="242" y="46"/>
                    </a:lnTo>
                    <a:lnTo>
                      <a:pt x="210" y="5"/>
                    </a:lnTo>
                    <a:lnTo>
                      <a:pt x="183" y="0"/>
                    </a:lnTo>
                    <a:lnTo>
                      <a:pt x="169" y="29"/>
                    </a:lnTo>
                    <a:lnTo>
                      <a:pt x="168" y="43"/>
                    </a:lnTo>
                    <a:lnTo>
                      <a:pt x="126" y="47"/>
                    </a:lnTo>
                    <a:lnTo>
                      <a:pt x="109" y="40"/>
                    </a:lnTo>
                    <a:lnTo>
                      <a:pt x="79" y="73"/>
                    </a:lnTo>
                    <a:lnTo>
                      <a:pt x="46" y="124"/>
                    </a:lnTo>
                    <a:lnTo>
                      <a:pt x="28" y="108"/>
                    </a:lnTo>
                    <a:lnTo>
                      <a:pt x="0" y="108"/>
                    </a:lnTo>
                    <a:lnTo>
                      <a:pt x="1" y="124"/>
                    </a:lnTo>
                    <a:lnTo>
                      <a:pt x="16" y="136"/>
                    </a:lnTo>
                    <a:lnTo>
                      <a:pt x="26" y="155"/>
                    </a:lnTo>
                    <a:lnTo>
                      <a:pt x="28" y="200"/>
                    </a:lnTo>
                    <a:lnTo>
                      <a:pt x="24" y="225"/>
                    </a:lnTo>
                    <a:lnTo>
                      <a:pt x="32" y="238"/>
                    </a:lnTo>
                    <a:lnTo>
                      <a:pt x="75" y="229"/>
                    </a:lnTo>
                    <a:lnTo>
                      <a:pt x="63" y="249"/>
                    </a:lnTo>
                    <a:lnTo>
                      <a:pt x="79" y="251"/>
                    </a:lnTo>
                    <a:lnTo>
                      <a:pt x="124" y="236"/>
                    </a:lnTo>
                    <a:lnTo>
                      <a:pt x="139" y="250"/>
                    </a:lnTo>
                    <a:lnTo>
                      <a:pt x="132" y="269"/>
                    </a:lnTo>
                    <a:lnTo>
                      <a:pt x="151" y="28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7" name="Freeform 166"/>
              <p:cNvSpPr>
                <a:spLocks/>
              </p:cNvSpPr>
              <p:nvPr/>
            </p:nvSpPr>
            <p:spPr bwMode="auto">
              <a:xfrm>
                <a:off x="2125" y="4580"/>
                <a:ext cx="105" cy="241"/>
              </a:xfrm>
              <a:custGeom>
                <a:avLst/>
                <a:gdLst>
                  <a:gd name="T0" fmla="*/ 64 w 211"/>
                  <a:gd name="T1" fmla="*/ 84 h 483"/>
                  <a:gd name="T2" fmla="*/ 68 w 211"/>
                  <a:gd name="T3" fmla="*/ 67 h 483"/>
                  <a:gd name="T4" fmla="*/ 66 w 211"/>
                  <a:gd name="T5" fmla="*/ 56 h 483"/>
                  <a:gd name="T6" fmla="*/ 73 w 211"/>
                  <a:gd name="T7" fmla="*/ 50 h 483"/>
                  <a:gd name="T8" fmla="*/ 75 w 211"/>
                  <a:gd name="T9" fmla="*/ 40 h 483"/>
                  <a:gd name="T10" fmla="*/ 77 w 211"/>
                  <a:gd name="T11" fmla="*/ 22 h 483"/>
                  <a:gd name="T12" fmla="*/ 86 w 211"/>
                  <a:gd name="T13" fmla="*/ 6 h 483"/>
                  <a:gd name="T14" fmla="*/ 93 w 211"/>
                  <a:gd name="T15" fmla="*/ 0 h 483"/>
                  <a:gd name="T16" fmla="*/ 97 w 211"/>
                  <a:gd name="T17" fmla="*/ 6 h 483"/>
                  <a:gd name="T18" fmla="*/ 102 w 211"/>
                  <a:gd name="T19" fmla="*/ 2 h 483"/>
                  <a:gd name="T20" fmla="*/ 105 w 211"/>
                  <a:gd name="T21" fmla="*/ 16 h 483"/>
                  <a:gd name="T22" fmla="*/ 96 w 211"/>
                  <a:gd name="T23" fmla="*/ 21 h 483"/>
                  <a:gd name="T24" fmla="*/ 92 w 211"/>
                  <a:gd name="T25" fmla="*/ 33 h 483"/>
                  <a:gd name="T26" fmla="*/ 95 w 211"/>
                  <a:gd name="T27" fmla="*/ 41 h 483"/>
                  <a:gd name="T28" fmla="*/ 95 w 211"/>
                  <a:gd name="T29" fmla="*/ 62 h 483"/>
                  <a:gd name="T30" fmla="*/ 90 w 211"/>
                  <a:gd name="T31" fmla="*/ 67 h 483"/>
                  <a:gd name="T32" fmla="*/ 81 w 211"/>
                  <a:gd name="T33" fmla="*/ 88 h 483"/>
                  <a:gd name="T34" fmla="*/ 75 w 211"/>
                  <a:gd name="T35" fmla="*/ 111 h 483"/>
                  <a:gd name="T36" fmla="*/ 68 w 211"/>
                  <a:gd name="T37" fmla="*/ 111 h 483"/>
                  <a:gd name="T38" fmla="*/ 73 w 211"/>
                  <a:gd name="T39" fmla="*/ 122 h 483"/>
                  <a:gd name="T40" fmla="*/ 63 w 211"/>
                  <a:gd name="T41" fmla="*/ 132 h 483"/>
                  <a:gd name="T42" fmla="*/ 62 w 211"/>
                  <a:gd name="T43" fmla="*/ 156 h 483"/>
                  <a:gd name="T44" fmla="*/ 59 w 211"/>
                  <a:gd name="T45" fmla="*/ 163 h 483"/>
                  <a:gd name="T46" fmla="*/ 59 w 211"/>
                  <a:gd name="T47" fmla="*/ 174 h 483"/>
                  <a:gd name="T48" fmla="*/ 54 w 211"/>
                  <a:gd name="T49" fmla="*/ 187 h 483"/>
                  <a:gd name="T50" fmla="*/ 45 w 211"/>
                  <a:gd name="T51" fmla="*/ 189 h 483"/>
                  <a:gd name="T52" fmla="*/ 33 w 211"/>
                  <a:gd name="T53" fmla="*/ 241 h 483"/>
                  <a:gd name="T54" fmla="*/ 26 w 211"/>
                  <a:gd name="T55" fmla="*/ 236 h 483"/>
                  <a:gd name="T56" fmla="*/ 21 w 211"/>
                  <a:gd name="T57" fmla="*/ 240 h 483"/>
                  <a:gd name="T58" fmla="*/ 14 w 211"/>
                  <a:gd name="T59" fmla="*/ 234 h 483"/>
                  <a:gd name="T60" fmla="*/ 17 w 211"/>
                  <a:gd name="T61" fmla="*/ 216 h 483"/>
                  <a:gd name="T62" fmla="*/ 12 w 211"/>
                  <a:gd name="T63" fmla="*/ 211 h 483"/>
                  <a:gd name="T64" fmla="*/ 0 w 211"/>
                  <a:gd name="T65" fmla="*/ 211 h 483"/>
                  <a:gd name="T66" fmla="*/ 9 w 211"/>
                  <a:gd name="T67" fmla="*/ 191 h 483"/>
                  <a:gd name="T68" fmla="*/ 15 w 211"/>
                  <a:gd name="T69" fmla="*/ 170 h 483"/>
                  <a:gd name="T70" fmla="*/ 22 w 211"/>
                  <a:gd name="T71" fmla="*/ 163 h 483"/>
                  <a:gd name="T72" fmla="*/ 33 w 211"/>
                  <a:gd name="T73" fmla="*/ 163 h 483"/>
                  <a:gd name="T74" fmla="*/ 38 w 211"/>
                  <a:gd name="T75" fmla="*/ 142 h 483"/>
                  <a:gd name="T76" fmla="*/ 44 w 211"/>
                  <a:gd name="T77" fmla="*/ 125 h 483"/>
                  <a:gd name="T78" fmla="*/ 51 w 211"/>
                  <a:gd name="T79" fmla="*/ 118 h 483"/>
                  <a:gd name="T80" fmla="*/ 56 w 211"/>
                  <a:gd name="T81" fmla="*/ 103 h 483"/>
                  <a:gd name="T82" fmla="*/ 64 w 211"/>
                  <a:gd name="T83" fmla="*/ 84 h 4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483"/>
                  <a:gd name="T128" fmla="*/ 211 w 211"/>
                  <a:gd name="T129" fmla="*/ 483 h 4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483">
                    <a:moveTo>
                      <a:pt x="129" y="169"/>
                    </a:moveTo>
                    <a:lnTo>
                      <a:pt x="137" y="135"/>
                    </a:lnTo>
                    <a:lnTo>
                      <a:pt x="133" y="112"/>
                    </a:lnTo>
                    <a:lnTo>
                      <a:pt x="147" y="101"/>
                    </a:lnTo>
                    <a:lnTo>
                      <a:pt x="150" y="80"/>
                    </a:lnTo>
                    <a:lnTo>
                      <a:pt x="154" y="44"/>
                    </a:lnTo>
                    <a:lnTo>
                      <a:pt x="172" y="13"/>
                    </a:lnTo>
                    <a:lnTo>
                      <a:pt x="186" y="0"/>
                    </a:lnTo>
                    <a:lnTo>
                      <a:pt x="195" y="12"/>
                    </a:lnTo>
                    <a:lnTo>
                      <a:pt x="205" y="5"/>
                    </a:lnTo>
                    <a:lnTo>
                      <a:pt x="211" y="32"/>
                    </a:lnTo>
                    <a:lnTo>
                      <a:pt x="193" y="42"/>
                    </a:lnTo>
                    <a:lnTo>
                      <a:pt x="185" y="67"/>
                    </a:lnTo>
                    <a:lnTo>
                      <a:pt x="190" y="82"/>
                    </a:lnTo>
                    <a:lnTo>
                      <a:pt x="190" y="124"/>
                    </a:lnTo>
                    <a:lnTo>
                      <a:pt x="181" y="135"/>
                    </a:lnTo>
                    <a:lnTo>
                      <a:pt x="163" y="176"/>
                    </a:lnTo>
                    <a:lnTo>
                      <a:pt x="151" y="223"/>
                    </a:lnTo>
                    <a:lnTo>
                      <a:pt x="137" y="223"/>
                    </a:lnTo>
                    <a:lnTo>
                      <a:pt x="147" y="245"/>
                    </a:lnTo>
                    <a:lnTo>
                      <a:pt x="126" y="264"/>
                    </a:lnTo>
                    <a:lnTo>
                      <a:pt x="125" y="312"/>
                    </a:lnTo>
                    <a:lnTo>
                      <a:pt x="118" y="327"/>
                    </a:lnTo>
                    <a:lnTo>
                      <a:pt x="119" y="349"/>
                    </a:lnTo>
                    <a:lnTo>
                      <a:pt x="109" y="374"/>
                    </a:lnTo>
                    <a:lnTo>
                      <a:pt x="91" y="379"/>
                    </a:lnTo>
                    <a:lnTo>
                      <a:pt x="66" y="483"/>
                    </a:lnTo>
                    <a:lnTo>
                      <a:pt x="53" y="472"/>
                    </a:lnTo>
                    <a:lnTo>
                      <a:pt x="42" y="481"/>
                    </a:lnTo>
                    <a:lnTo>
                      <a:pt x="29" y="468"/>
                    </a:lnTo>
                    <a:lnTo>
                      <a:pt x="35" y="433"/>
                    </a:lnTo>
                    <a:lnTo>
                      <a:pt x="24" y="422"/>
                    </a:lnTo>
                    <a:lnTo>
                      <a:pt x="0" y="423"/>
                    </a:lnTo>
                    <a:lnTo>
                      <a:pt x="18" y="382"/>
                    </a:lnTo>
                    <a:lnTo>
                      <a:pt x="30" y="341"/>
                    </a:lnTo>
                    <a:lnTo>
                      <a:pt x="45" y="327"/>
                    </a:lnTo>
                    <a:lnTo>
                      <a:pt x="66" y="327"/>
                    </a:lnTo>
                    <a:lnTo>
                      <a:pt x="77" y="285"/>
                    </a:lnTo>
                    <a:lnTo>
                      <a:pt x="88" y="250"/>
                    </a:lnTo>
                    <a:lnTo>
                      <a:pt x="102" y="236"/>
                    </a:lnTo>
                    <a:lnTo>
                      <a:pt x="113" y="206"/>
                    </a:lnTo>
                    <a:lnTo>
                      <a:pt x="129" y="1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8" name="Freeform 167"/>
              <p:cNvSpPr>
                <a:spLocks/>
              </p:cNvSpPr>
              <p:nvPr/>
            </p:nvSpPr>
            <p:spPr bwMode="auto">
              <a:xfrm>
                <a:off x="1853" y="4349"/>
                <a:ext cx="96" cy="116"/>
              </a:xfrm>
              <a:custGeom>
                <a:avLst/>
                <a:gdLst>
                  <a:gd name="T0" fmla="*/ 3 w 192"/>
                  <a:gd name="T1" fmla="*/ 48 h 232"/>
                  <a:gd name="T2" fmla="*/ 15 w 192"/>
                  <a:gd name="T3" fmla="*/ 63 h 232"/>
                  <a:gd name="T4" fmla="*/ 13 w 192"/>
                  <a:gd name="T5" fmla="*/ 72 h 232"/>
                  <a:gd name="T6" fmla="*/ 20 w 192"/>
                  <a:gd name="T7" fmla="*/ 96 h 232"/>
                  <a:gd name="T8" fmla="*/ 26 w 192"/>
                  <a:gd name="T9" fmla="*/ 114 h 232"/>
                  <a:gd name="T10" fmla="*/ 51 w 192"/>
                  <a:gd name="T11" fmla="*/ 111 h 232"/>
                  <a:gd name="T12" fmla="*/ 75 w 192"/>
                  <a:gd name="T13" fmla="*/ 116 h 232"/>
                  <a:gd name="T14" fmla="*/ 77 w 192"/>
                  <a:gd name="T15" fmla="*/ 100 h 232"/>
                  <a:gd name="T16" fmla="*/ 82 w 192"/>
                  <a:gd name="T17" fmla="*/ 93 h 232"/>
                  <a:gd name="T18" fmla="*/ 93 w 192"/>
                  <a:gd name="T19" fmla="*/ 95 h 232"/>
                  <a:gd name="T20" fmla="*/ 96 w 192"/>
                  <a:gd name="T21" fmla="*/ 83 h 232"/>
                  <a:gd name="T22" fmla="*/ 93 w 192"/>
                  <a:gd name="T23" fmla="*/ 66 h 232"/>
                  <a:gd name="T24" fmla="*/ 92 w 192"/>
                  <a:gd name="T25" fmla="*/ 58 h 232"/>
                  <a:gd name="T26" fmla="*/ 84 w 192"/>
                  <a:gd name="T27" fmla="*/ 56 h 232"/>
                  <a:gd name="T28" fmla="*/ 81 w 192"/>
                  <a:gd name="T29" fmla="*/ 48 h 232"/>
                  <a:gd name="T30" fmla="*/ 73 w 192"/>
                  <a:gd name="T31" fmla="*/ 48 h 232"/>
                  <a:gd name="T32" fmla="*/ 75 w 192"/>
                  <a:gd name="T33" fmla="*/ 26 h 232"/>
                  <a:gd name="T34" fmla="*/ 66 w 192"/>
                  <a:gd name="T35" fmla="*/ 21 h 232"/>
                  <a:gd name="T36" fmla="*/ 52 w 192"/>
                  <a:gd name="T37" fmla="*/ 19 h 232"/>
                  <a:gd name="T38" fmla="*/ 45 w 192"/>
                  <a:gd name="T39" fmla="*/ 8 h 232"/>
                  <a:gd name="T40" fmla="*/ 27 w 192"/>
                  <a:gd name="T41" fmla="*/ 4 h 232"/>
                  <a:gd name="T42" fmla="*/ 7 w 192"/>
                  <a:gd name="T43" fmla="*/ 0 h 232"/>
                  <a:gd name="T44" fmla="*/ 12 w 192"/>
                  <a:gd name="T45" fmla="*/ 12 h 232"/>
                  <a:gd name="T46" fmla="*/ 6 w 192"/>
                  <a:gd name="T47" fmla="*/ 19 h 232"/>
                  <a:gd name="T48" fmla="*/ 0 w 192"/>
                  <a:gd name="T49" fmla="*/ 34 h 232"/>
                  <a:gd name="T50" fmla="*/ 3 w 192"/>
                  <a:gd name="T51" fmla="*/ 48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232"/>
                  <a:gd name="T80" fmla="*/ 192 w 192"/>
                  <a:gd name="T81" fmla="*/ 232 h 2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232">
                    <a:moveTo>
                      <a:pt x="7" y="95"/>
                    </a:moveTo>
                    <a:lnTo>
                      <a:pt x="31" y="127"/>
                    </a:lnTo>
                    <a:lnTo>
                      <a:pt x="27" y="143"/>
                    </a:lnTo>
                    <a:lnTo>
                      <a:pt x="39" y="191"/>
                    </a:lnTo>
                    <a:lnTo>
                      <a:pt x="53" y="227"/>
                    </a:lnTo>
                    <a:lnTo>
                      <a:pt x="103" y="221"/>
                    </a:lnTo>
                    <a:lnTo>
                      <a:pt x="149" y="232"/>
                    </a:lnTo>
                    <a:lnTo>
                      <a:pt x="153" y="200"/>
                    </a:lnTo>
                    <a:lnTo>
                      <a:pt x="164" y="186"/>
                    </a:lnTo>
                    <a:lnTo>
                      <a:pt x="185" y="189"/>
                    </a:lnTo>
                    <a:lnTo>
                      <a:pt x="192" y="166"/>
                    </a:lnTo>
                    <a:lnTo>
                      <a:pt x="186" y="132"/>
                    </a:lnTo>
                    <a:lnTo>
                      <a:pt x="183" y="115"/>
                    </a:lnTo>
                    <a:lnTo>
                      <a:pt x="168" y="112"/>
                    </a:lnTo>
                    <a:lnTo>
                      <a:pt x="161" y="95"/>
                    </a:lnTo>
                    <a:lnTo>
                      <a:pt x="146" y="96"/>
                    </a:lnTo>
                    <a:lnTo>
                      <a:pt x="150" y="51"/>
                    </a:lnTo>
                    <a:lnTo>
                      <a:pt x="132" y="41"/>
                    </a:lnTo>
                    <a:lnTo>
                      <a:pt x="105" y="38"/>
                    </a:lnTo>
                    <a:lnTo>
                      <a:pt x="89" y="16"/>
                    </a:lnTo>
                    <a:lnTo>
                      <a:pt x="54" y="7"/>
                    </a:lnTo>
                    <a:lnTo>
                      <a:pt x="15" y="0"/>
                    </a:lnTo>
                    <a:lnTo>
                      <a:pt x="23" y="23"/>
                    </a:lnTo>
                    <a:lnTo>
                      <a:pt x="11" y="38"/>
                    </a:lnTo>
                    <a:lnTo>
                      <a:pt x="0" y="68"/>
                    </a:lnTo>
                    <a:lnTo>
                      <a:pt x="7" y="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9" name="Freeform 168"/>
              <p:cNvSpPr>
                <a:spLocks/>
              </p:cNvSpPr>
              <p:nvPr/>
            </p:nvSpPr>
            <p:spPr bwMode="auto">
              <a:xfrm>
                <a:off x="1918" y="4287"/>
                <a:ext cx="124" cy="145"/>
              </a:xfrm>
              <a:custGeom>
                <a:avLst/>
                <a:gdLst>
                  <a:gd name="T0" fmla="*/ 106 w 249"/>
                  <a:gd name="T1" fmla="*/ 30 h 291"/>
                  <a:gd name="T2" fmla="*/ 115 w 249"/>
                  <a:gd name="T3" fmla="*/ 35 h 291"/>
                  <a:gd name="T4" fmla="*/ 112 w 249"/>
                  <a:gd name="T5" fmla="*/ 44 h 291"/>
                  <a:gd name="T6" fmla="*/ 110 w 249"/>
                  <a:gd name="T7" fmla="*/ 61 h 291"/>
                  <a:gd name="T8" fmla="*/ 123 w 249"/>
                  <a:gd name="T9" fmla="*/ 84 h 291"/>
                  <a:gd name="T10" fmla="*/ 116 w 249"/>
                  <a:gd name="T11" fmla="*/ 90 h 291"/>
                  <a:gd name="T12" fmla="*/ 124 w 249"/>
                  <a:gd name="T13" fmla="*/ 121 h 291"/>
                  <a:gd name="T14" fmla="*/ 116 w 249"/>
                  <a:gd name="T15" fmla="*/ 122 h 291"/>
                  <a:gd name="T16" fmla="*/ 98 w 249"/>
                  <a:gd name="T17" fmla="*/ 139 h 291"/>
                  <a:gd name="T18" fmla="*/ 89 w 249"/>
                  <a:gd name="T19" fmla="*/ 133 h 291"/>
                  <a:gd name="T20" fmla="*/ 77 w 249"/>
                  <a:gd name="T21" fmla="*/ 139 h 291"/>
                  <a:gd name="T22" fmla="*/ 74 w 249"/>
                  <a:gd name="T23" fmla="*/ 128 h 291"/>
                  <a:gd name="T24" fmla="*/ 55 w 249"/>
                  <a:gd name="T25" fmla="*/ 121 h 291"/>
                  <a:gd name="T26" fmla="*/ 39 w 249"/>
                  <a:gd name="T27" fmla="*/ 125 h 291"/>
                  <a:gd name="T28" fmla="*/ 41 w 249"/>
                  <a:gd name="T29" fmla="*/ 135 h 291"/>
                  <a:gd name="T30" fmla="*/ 32 w 249"/>
                  <a:gd name="T31" fmla="*/ 145 h 291"/>
                  <a:gd name="T32" fmla="*/ 29 w 249"/>
                  <a:gd name="T33" fmla="*/ 128 h 291"/>
                  <a:gd name="T34" fmla="*/ 27 w 249"/>
                  <a:gd name="T35" fmla="*/ 120 h 291"/>
                  <a:gd name="T36" fmla="*/ 20 w 249"/>
                  <a:gd name="T37" fmla="*/ 118 h 291"/>
                  <a:gd name="T38" fmla="*/ 16 w 249"/>
                  <a:gd name="T39" fmla="*/ 110 h 291"/>
                  <a:gd name="T40" fmla="*/ 9 w 249"/>
                  <a:gd name="T41" fmla="*/ 110 h 291"/>
                  <a:gd name="T42" fmla="*/ 11 w 249"/>
                  <a:gd name="T43" fmla="*/ 88 h 291"/>
                  <a:gd name="T44" fmla="*/ 2 w 249"/>
                  <a:gd name="T45" fmla="*/ 83 h 291"/>
                  <a:gd name="T46" fmla="*/ 0 w 249"/>
                  <a:gd name="T47" fmla="*/ 58 h 291"/>
                  <a:gd name="T48" fmla="*/ 4 w 249"/>
                  <a:gd name="T49" fmla="*/ 49 h 291"/>
                  <a:gd name="T50" fmla="*/ 14 w 249"/>
                  <a:gd name="T51" fmla="*/ 41 h 291"/>
                  <a:gd name="T52" fmla="*/ 18 w 249"/>
                  <a:gd name="T53" fmla="*/ 46 h 291"/>
                  <a:gd name="T54" fmla="*/ 27 w 249"/>
                  <a:gd name="T55" fmla="*/ 39 h 291"/>
                  <a:gd name="T56" fmla="*/ 26 w 249"/>
                  <a:gd name="T57" fmla="*/ 29 h 291"/>
                  <a:gd name="T58" fmla="*/ 33 w 249"/>
                  <a:gd name="T59" fmla="*/ 17 h 291"/>
                  <a:gd name="T60" fmla="*/ 33 w 249"/>
                  <a:gd name="T61" fmla="*/ 3 h 291"/>
                  <a:gd name="T62" fmla="*/ 44 w 249"/>
                  <a:gd name="T63" fmla="*/ 8 h 291"/>
                  <a:gd name="T64" fmla="*/ 51 w 249"/>
                  <a:gd name="T65" fmla="*/ 15 h 291"/>
                  <a:gd name="T66" fmla="*/ 61 w 249"/>
                  <a:gd name="T67" fmla="*/ 4 h 291"/>
                  <a:gd name="T68" fmla="*/ 78 w 249"/>
                  <a:gd name="T69" fmla="*/ 0 h 291"/>
                  <a:gd name="T70" fmla="*/ 85 w 249"/>
                  <a:gd name="T71" fmla="*/ 4 h 291"/>
                  <a:gd name="T72" fmla="*/ 91 w 249"/>
                  <a:gd name="T73" fmla="*/ 15 h 291"/>
                  <a:gd name="T74" fmla="*/ 102 w 249"/>
                  <a:gd name="T75" fmla="*/ 20 h 291"/>
                  <a:gd name="T76" fmla="*/ 106 w 249"/>
                  <a:gd name="T77" fmla="*/ 30 h 2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91"/>
                  <a:gd name="T119" fmla="*/ 249 w 249"/>
                  <a:gd name="T120" fmla="*/ 291 h 2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91">
                    <a:moveTo>
                      <a:pt x="213" y="61"/>
                    </a:moveTo>
                    <a:lnTo>
                      <a:pt x="231" y="71"/>
                    </a:lnTo>
                    <a:lnTo>
                      <a:pt x="225" y="88"/>
                    </a:lnTo>
                    <a:lnTo>
                      <a:pt x="220" y="123"/>
                    </a:lnTo>
                    <a:lnTo>
                      <a:pt x="247" y="168"/>
                    </a:lnTo>
                    <a:lnTo>
                      <a:pt x="232" y="181"/>
                    </a:lnTo>
                    <a:lnTo>
                      <a:pt x="249" y="243"/>
                    </a:lnTo>
                    <a:lnTo>
                      <a:pt x="232" y="245"/>
                    </a:lnTo>
                    <a:lnTo>
                      <a:pt x="197" y="278"/>
                    </a:lnTo>
                    <a:lnTo>
                      <a:pt x="179" y="266"/>
                    </a:lnTo>
                    <a:lnTo>
                      <a:pt x="154" y="278"/>
                    </a:lnTo>
                    <a:lnTo>
                      <a:pt x="148" y="257"/>
                    </a:lnTo>
                    <a:lnTo>
                      <a:pt x="111" y="243"/>
                    </a:lnTo>
                    <a:lnTo>
                      <a:pt x="79" y="250"/>
                    </a:lnTo>
                    <a:lnTo>
                      <a:pt x="83" y="271"/>
                    </a:lnTo>
                    <a:lnTo>
                      <a:pt x="64" y="291"/>
                    </a:lnTo>
                    <a:lnTo>
                      <a:pt x="58" y="257"/>
                    </a:lnTo>
                    <a:lnTo>
                      <a:pt x="55" y="240"/>
                    </a:lnTo>
                    <a:lnTo>
                      <a:pt x="40" y="237"/>
                    </a:lnTo>
                    <a:lnTo>
                      <a:pt x="33" y="220"/>
                    </a:lnTo>
                    <a:lnTo>
                      <a:pt x="18" y="221"/>
                    </a:lnTo>
                    <a:lnTo>
                      <a:pt x="22" y="176"/>
                    </a:lnTo>
                    <a:lnTo>
                      <a:pt x="4" y="166"/>
                    </a:lnTo>
                    <a:lnTo>
                      <a:pt x="0" y="117"/>
                    </a:lnTo>
                    <a:lnTo>
                      <a:pt x="9" y="99"/>
                    </a:lnTo>
                    <a:lnTo>
                      <a:pt x="28" y="82"/>
                    </a:lnTo>
                    <a:lnTo>
                      <a:pt x="36" y="93"/>
                    </a:lnTo>
                    <a:lnTo>
                      <a:pt x="54" y="79"/>
                    </a:lnTo>
                    <a:lnTo>
                      <a:pt x="52" y="59"/>
                    </a:lnTo>
                    <a:lnTo>
                      <a:pt x="66" y="35"/>
                    </a:lnTo>
                    <a:lnTo>
                      <a:pt x="66" y="7"/>
                    </a:lnTo>
                    <a:lnTo>
                      <a:pt x="89" y="17"/>
                    </a:lnTo>
                    <a:lnTo>
                      <a:pt x="102" y="30"/>
                    </a:lnTo>
                    <a:lnTo>
                      <a:pt x="123" y="9"/>
                    </a:lnTo>
                    <a:lnTo>
                      <a:pt x="157" y="0"/>
                    </a:lnTo>
                    <a:lnTo>
                      <a:pt x="171" y="8"/>
                    </a:lnTo>
                    <a:lnTo>
                      <a:pt x="183" y="31"/>
                    </a:lnTo>
                    <a:lnTo>
                      <a:pt x="205" y="41"/>
                    </a:lnTo>
                    <a:lnTo>
                      <a:pt x="213" y="6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0" name="Freeform 169"/>
              <p:cNvSpPr>
                <a:spLocks/>
              </p:cNvSpPr>
              <p:nvPr/>
            </p:nvSpPr>
            <p:spPr bwMode="auto">
              <a:xfrm>
                <a:off x="1831" y="4201"/>
                <a:ext cx="89" cy="111"/>
              </a:xfrm>
              <a:custGeom>
                <a:avLst/>
                <a:gdLst>
                  <a:gd name="T0" fmla="*/ 63 w 179"/>
                  <a:gd name="T1" fmla="*/ 73 h 222"/>
                  <a:gd name="T2" fmla="*/ 67 w 179"/>
                  <a:gd name="T3" fmla="*/ 99 h 222"/>
                  <a:gd name="T4" fmla="*/ 66 w 179"/>
                  <a:gd name="T5" fmla="*/ 107 h 222"/>
                  <a:gd name="T6" fmla="*/ 72 w 179"/>
                  <a:gd name="T7" fmla="*/ 111 h 222"/>
                  <a:gd name="T8" fmla="*/ 89 w 179"/>
                  <a:gd name="T9" fmla="*/ 100 h 222"/>
                  <a:gd name="T10" fmla="*/ 87 w 179"/>
                  <a:gd name="T11" fmla="*/ 72 h 222"/>
                  <a:gd name="T12" fmla="*/ 84 w 179"/>
                  <a:gd name="T13" fmla="*/ 50 h 222"/>
                  <a:gd name="T14" fmla="*/ 88 w 179"/>
                  <a:gd name="T15" fmla="*/ 41 h 222"/>
                  <a:gd name="T16" fmla="*/ 81 w 179"/>
                  <a:gd name="T17" fmla="*/ 37 h 222"/>
                  <a:gd name="T18" fmla="*/ 84 w 179"/>
                  <a:gd name="T19" fmla="*/ 23 h 222"/>
                  <a:gd name="T20" fmla="*/ 71 w 179"/>
                  <a:gd name="T21" fmla="*/ 18 h 222"/>
                  <a:gd name="T22" fmla="*/ 77 w 179"/>
                  <a:gd name="T23" fmla="*/ 7 h 222"/>
                  <a:gd name="T24" fmla="*/ 67 w 179"/>
                  <a:gd name="T25" fmla="*/ 7 h 222"/>
                  <a:gd name="T26" fmla="*/ 69 w 179"/>
                  <a:gd name="T27" fmla="*/ 2 h 222"/>
                  <a:gd name="T28" fmla="*/ 47 w 179"/>
                  <a:gd name="T29" fmla="*/ 0 h 222"/>
                  <a:gd name="T30" fmla="*/ 45 w 179"/>
                  <a:gd name="T31" fmla="*/ 7 h 222"/>
                  <a:gd name="T32" fmla="*/ 39 w 179"/>
                  <a:gd name="T33" fmla="*/ 7 h 222"/>
                  <a:gd name="T34" fmla="*/ 26 w 179"/>
                  <a:gd name="T35" fmla="*/ 14 h 222"/>
                  <a:gd name="T36" fmla="*/ 20 w 179"/>
                  <a:gd name="T37" fmla="*/ 15 h 222"/>
                  <a:gd name="T38" fmla="*/ 21 w 179"/>
                  <a:gd name="T39" fmla="*/ 25 h 222"/>
                  <a:gd name="T40" fmla="*/ 11 w 179"/>
                  <a:gd name="T41" fmla="*/ 40 h 222"/>
                  <a:gd name="T42" fmla="*/ 0 w 179"/>
                  <a:gd name="T43" fmla="*/ 39 h 222"/>
                  <a:gd name="T44" fmla="*/ 0 w 179"/>
                  <a:gd name="T45" fmla="*/ 56 h 222"/>
                  <a:gd name="T46" fmla="*/ 5 w 179"/>
                  <a:gd name="T47" fmla="*/ 70 h 222"/>
                  <a:gd name="T48" fmla="*/ 10 w 179"/>
                  <a:gd name="T49" fmla="*/ 62 h 222"/>
                  <a:gd name="T50" fmla="*/ 19 w 179"/>
                  <a:gd name="T51" fmla="*/ 60 h 222"/>
                  <a:gd name="T52" fmla="*/ 24 w 179"/>
                  <a:gd name="T53" fmla="*/ 56 h 222"/>
                  <a:gd name="T54" fmla="*/ 30 w 179"/>
                  <a:gd name="T55" fmla="*/ 59 h 222"/>
                  <a:gd name="T56" fmla="*/ 37 w 179"/>
                  <a:gd name="T57" fmla="*/ 57 h 222"/>
                  <a:gd name="T58" fmla="*/ 63 w 179"/>
                  <a:gd name="T59" fmla="*/ 73 h 2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9"/>
                  <a:gd name="T91" fmla="*/ 0 h 222"/>
                  <a:gd name="T92" fmla="*/ 179 w 179"/>
                  <a:gd name="T93" fmla="*/ 222 h 2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9" h="222">
                    <a:moveTo>
                      <a:pt x="126" y="146"/>
                    </a:moveTo>
                    <a:lnTo>
                      <a:pt x="135" y="197"/>
                    </a:lnTo>
                    <a:lnTo>
                      <a:pt x="132" y="214"/>
                    </a:lnTo>
                    <a:lnTo>
                      <a:pt x="145" y="222"/>
                    </a:lnTo>
                    <a:lnTo>
                      <a:pt x="179" y="200"/>
                    </a:lnTo>
                    <a:lnTo>
                      <a:pt x="174" y="143"/>
                    </a:lnTo>
                    <a:lnTo>
                      <a:pt x="168" y="100"/>
                    </a:lnTo>
                    <a:lnTo>
                      <a:pt x="177" y="81"/>
                    </a:lnTo>
                    <a:lnTo>
                      <a:pt x="162" y="73"/>
                    </a:lnTo>
                    <a:lnTo>
                      <a:pt x="169" y="45"/>
                    </a:lnTo>
                    <a:lnTo>
                      <a:pt x="142" y="36"/>
                    </a:lnTo>
                    <a:lnTo>
                      <a:pt x="154" y="15"/>
                    </a:lnTo>
                    <a:lnTo>
                      <a:pt x="135" y="15"/>
                    </a:lnTo>
                    <a:lnTo>
                      <a:pt x="139" y="4"/>
                    </a:lnTo>
                    <a:lnTo>
                      <a:pt x="95" y="0"/>
                    </a:lnTo>
                    <a:lnTo>
                      <a:pt x="90" y="13"/>
                    </a:lnTo>
                    <a:lnTo>
                      <a:pt x="78" y="13"/>
                    </a:lnTo>
                    <a:lnTo>
                      <a:pt x="52" y="29"/>
                    </a:lnTo>
                    <a:lnTo>
                      <a:pt x="40" y="31"/>
                    </a:lnTo>
                    <a:lnTo>
                      <a:pt x="43" y="50"/>
                    </a:lnTo>
                    <a:lnTo>
                      <a:pt x="23" y="79"/>
                    </a:lnTo>
                    <a:lnTo>
                      <a:pt x="1" y="77"/>
                    </a:lnTo>
                    <a:lnTo>
                      <a:pt x="0" y="111"/>
                    </a:lnTo>
                    <a:lnTo>
                      <a:pt x="10" y="140"/>
                    </a:lnTo>
                    <a:lnTo>
                      <a:pt x="21" y="124"/>
                    </a:lnTo>
                    <a:lnTo>
                      <a:pt x="39" y="120"/>
                    </a:lnTo>
                    <a:lnTo>
                      <a:pt x="49" y="111"/>
                    </a:lnTo>
                    <a:lnTo>
                      <a:pt x="61" y="119"/>
                    </a:lnTo>
                    <a:lnTo>
                      <a:pt x="75" y="115"/>
                    </a:lnTo>
                    <a:lnTo>
                      <a:pt x="126" y="1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1" name="Freeform 170"/>
              <p:cNvSpPr>
                <a:spLocks/>
              </p:cNvSpPr>
              <p:nvPr/>
            </p:nvSpPr>
            <p:spPr bwMode="auto">
              <a:xfrm>
                <a:off x="1804" y="3951"/>
                <a:ext cx="152" cy="120"/>
              </a:xfrm>
              <a:custGeom>
                <a:avLst/>
                <a:gdLst>
                  <a:gd name="T0" fmla="*/ 27 w 305"/>
                  <a:gd name="T1" fmla="*/ 62 h 239"/>
                  <a:gd name="T2" fmla="*/ 37 w 305"/>
                  <a:gd name="T3" fmla="*/ 53 h 239"/>
                  <a:gd name="T4" fmla="*/ 47 w 305"/>
                  <a:gd name="T5" fmla="*/ 57 h 239"/>
                  <a:gd name="T6" fmla="*/ 69 w 305"/>
                  <a:gd name="T7" fmla="*/ 49 h 239"/>
                  <a:gd name="T8" fmla="*/ 108 w 305"/>
                  <a:gd name="T9" fmla="*/ 90 h 239"/>
                  <a:gd name="T10" fmla="*/ 113 w 305"/>
                  <a:gd name="T11" fmla="*/ 114 h 239"/>
                  <a:gd name="T12" fmla="*/ 122 w 305"/>
                  <a:gd name="T13" fmla="*/ 110 h 239"/>
                  <a:gd name="T14" fmla="*/ 127 w 305"/>
                  <a:gd name="T15" fmla="*/ 120 h 239"/>
                  <a:gd name="T16" fmla="*/ 131 w 305"/>
                  <a:gd name="T17" fmla="*/ 104 h 239"/>
                  <a:gd name="T18" fmla="*/ 144 w 305"/>
                  <a:gd name="T19" fmla="*/ 105 h 239"/>
                  <a:gd name="T20" fmla="*/ 152 w 305"/>
                  <a:gd name="T21" fmla="*/ 92 h 239"/>
                  <a:gd name="T22" fmla="*/ 146 w 305"/>
                  <a:gd name="T23" fmla="*/ 80 h 239"/>
                  <a:gd name="T24" fmla="*/ 129 w 305"/>
                  <a:gd name="T25" fmla="*/ 71 h 239"/>
                  <a:gd name="T26" fmla="*/ 132 w 305"/>
                  <a:gd name="T27" fmla="*/ 45 h 239"/>
                  <a:gd name="T28" fmla="*/ 122 w 305"/>
                  <a:gd name="T29" fmla="*/ 36 h 239"/>
                  <a:gd name="T30" fmla="*/ 116 w 305"/>
                  <a:gd name="T31" fmla="*/ 0 h 239"/>
                  <a:gd name="T32" fmla="*/ 104 w 305"/>
                  <a:gd name="T33" fmla="*/ 10 h 239"/>
                  <a:gd name="T34" fmla="*/ 96 w 305"/>
                  <a:gd name="T35" fmla="*/ 24 h 239"/>
                  <a:gd name="T36" fmla="*/ 69 w 305"/>
                  <a:gd name="T37" fmla="*/ 30 h 239"/>
                  <a:gd name="T38" fmla="*/ 68 w 305"/>
                  <a:gd name="T39" fmla="*/ 34 h 239"/>
                  <a:gd name="T40" fmla="*/ 45 w 305"/>
                  <a:gd name="T41" fmla="*/ 35 h 239"/>
                  <a:gd name="T42" fmla="*/ 46 w 305"/>
                  <a:gd name="T43" fmla="*/ 27 h 239"/>
                  <a:gd name="T44" fmla="*/ 33 w 305"/>
                  <a:gd name="T45" fmla="*/ 28 h 239"/>
                  <a:gd name="T46" fmla="*/ 16 w 305"/>
                  <a:gd name="T47" fmla="*/ 45 h 239"/>
                  <a:gd name="T48" fmla="*/ 6 w 305"/>
                  <a:gd name="T49" fmla="*/ 49 h 239"/>
                  <a:gd name="T50" fmla="*/ 0 w 305"/>
                  <a:gd name="T51" fmla="*/ 53 h 239"/>
                  <a:gd name="T52" fmla="*/ 0 w 305"/>
                  <a:gd name="T53" fmla="*/ 62 h 239"/>
                  <a:gd name="T54" fmla="*/ 7 w 305"/>
                  <a:gd name="T55" fmla="*/ 66 h 239"/>
                  <a:gd name="T56" fmla="*/ 27 w 305"/>
                  <a:gd name="T57" fmla="*/ 62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239"/>
                  <a:gd name="T89" fmla="*/ 305 w 305"/>
                  <a:gd name="T90" fmla="*/ 239 h 2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239">
                    <a:moveTo>
                      <a:pt x="55" y="123"/>
                    </a:moveTo>
                    <a:lnTo>
                      <a:pt x="75" y="105"/>
                    </a:lnTo>
                    <a:lnTo>
                      <a:pt x="94" y="113"/>
                    </a:lnTo>
                    <a:lnTo>
                      <a:pt x="139" y="98"/>
                    </a:lnTo>
                    <a:lnTo>
                      <a:pt x="217" y="179"/>
                    </a:lnTo>
                    <a:lnTo>
                      <a:pt x="227" y="228"/>
                    </a:lnTo>
                    <a:lnTo>
                      <a:pt x="244" y="219"/>
                    </a:lnTo>
                    <a:lnTo>
                      <a:pt x="255" y="239"/>
                    </a:lnTo>
                    <a:lnTo>
                      <a:pt x="262" y="207"/>
                    </a:lnTo>
                    <a:lnTo>
                      <a:pt x="289" y="209"/>
                    </a:lnTo>
                    <a:lnTo>
                      <a:pt x="305" y="184"/>
                    </a:lnTo>
                    <a:lnTo>
                      <a:pt x="293" y="160"/>
                    </a:lnTo>
                    <a:lnTo>
                      <a:pt x="258" y="141"/>
                    </a:lnTo>
                    <a:lnTo>
                      <a:pt x="264" y="89"/>
                    </a:lnTo>
                    <a:lnTo>
                      <a:pt x="244" y="72"/>
                    </a:lnTo>
                    <a:lnTo>
                      <a:pt x="233" y="0"/>
                    </a:lnTo>
                    <a:lnTo>
                      <a:pt x="209" y="20"/>
                    </a:lnTo>
                    <a:lnTo>
                      <a:pt x="193" y="47"/>
                    </a:lnTo>
                    <a:lnTo>
                      <a:pt x="139" y="59"/>
                    </a:lnTo>
                    <a:lnTo>
                      <a:pt x="137" y="68"/>
                    </a:lnTo>
                    <a:lnTo>
                      <a:pt x="90" y="69"/>
                    </a:lnTo>
                    <a:lnTo>
                      <a:pt x="93" y="54"/>
                    </a:lnTo>
                    <a:lnTo>
                      <a:pt x="66" y="55"/>
                    </a:lnTo>
                    <a:lnTo>
                      <a:pt x="33" y="89"/>
                    </a:lnTo>
                    <a:lnTo>
                      <a:pt x="13" y="97"/>
                    </a:lnTo>
                    <a:lnTo>
                      <a:pt x="0" y="105"/>
                    </a:lnTo>
                    <a:lnTo>
                      <a:pt x="1" y="124"/>
                    </a:lnTo>
                    <a:lnTo>
                      <a:pt x="15" y="132"/>
                    </a:lnTo>
                    <a:lnTo>
                      <a:pt x="55" y="1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2" name="Freeform 171"/>
              <p:cNvSpPr>
                <a:spLocks/>
              </p:cNvSpPr>
              <p:nvPr/>
            </p:nvSpPr>
            <p:spPr bwMode="auto">
              <a:xfrm>
                <a:off x="1819" y="3832"/>
                <a:ext cx="172" cy="199"/>
              </a:xfrm>
              <a:custGeom>
                <a:avLst/>
                <a:gdLst>
                  <a:gd name="T0" fmla="*/ 53 w 345"/>
                  <a:gd name="T1" fmla="*/ 115 h 399"/>
                  <a:gd name="T2" fmla="*/ 69 w 345"/>
                  <a:gd name="T3" fmla="*/ 115 h 399"/>
                  <a:gd name="T4" fmla="*/ 82 w 345"/>
                  <a:gd name="T5" fmla="*/ 116 h 399"/>
                  <a:gd name="T6" fmla="*/ 90 w 345"/>
                  <a:gd name="T7" fmla="*/ 113 h 399"/>
                  <a:gd name="T8" fmla="*/ 101 w 345"/>
                  <a:gd name="T9" fmla="*/ 119 h 399"/>
                  <a:gd name="T10" fmla="*/ 107 w 345"/>
                  <a:gd name="T11" fmla="*/ 155 h 399"/>
                  <a:gd name="T12" fmla="*/ 117 w 345"/>
                  <a:gd name="T13" fmla="*/ 164 h 399"/>
                  <a:gd name="T14" fmla="*/ 114 w 345"/>
                  <a:gd name="T15" fmla="*/ 190 h 399"/>
                  <a:gd name="T16" fmla="*/ 131 w 345"/>
                  <a:gd name="T17" fmla="*/ 199 h 399"/>
                  <a:gd name="T18" fmla="*/ 148 w 345"/>
                  <a:gd name="T19" fmla="*/ 179 h 399"/>
                  <a:gd name="T20" fmla="*/ 144 w 345"/>
                  <a:gd name="T21" fmla="*/ 172 h 399"/>
                  <a:gd name="T22" fmla="*/ 147 w 345"/>
                  <a:gd name="T23" fmla="*/ 156 h 399"/>
                  <a:gd name="T24" fmla="*/ 156 w 345"/>
                  <a:gd name="T25" fmla="*/ 141 h 399"/>
                  <a:gd name="T26" fmla="*/ 172 w 345"/>
                  <a:gd name="T27" fmla="*/ 138 h 399"/>
                  <a:gd name="T28" fmla="*/ 171 w 345"/>
                  <a:gd name="T29" fmla="*/ 128 h 399"/>
                  <a:gd name="T30" fmla="*/ 152 w 345"/>
                  <a:gd name="T31" fmla="*/ 126 h 399"/>
                  <a:gd name="T32" fmla="*/ 143 w 345"/>
                  <a:gd name="T33" fmla="*/ 112 h 399"/>
                  <a:gd name="T34" fmla="*/ 150 w 345"/>
                  <a:gd name="T35" fmla="*/ 101 h 399"/>
                  <a:gd name="T36" fmla="*/ 137 w 345"/>
                  <a:gd name="T37" fmla="*/ 83 h 399"/>
                  <a:gd name="T38" fmla="*/ 114 w 345"/>
                  <a:gd name="T39" fmla="*/ 92 h 399"/>
                  <a:gd name="T40" fmla="*/ 90 w 345"/>
                  <a:gd name="T41" fmla="*/ 81 h 399"/>
                  <a:gd name="T42" fmla="*/ 90 w 345"/>
                  <a:gd name="T43" fmla="*/ 72 h 399"/>
                  <a:gd name="T44" fmla="*/ 113 w 345"/>
                  <a:gd name="T45" fmla="*/ 73 h 399"/>
                  <a:gd name="T46" fmla="*/ 135 w 345"/>
                  <a:gd name="T47" fmla="*/ 65 h 399"/>
                  <a:gd name="T48" fmla="*/ 146 w 345"/>
                  <a:gd name="T49" fmla="*/ 67 h 399"/>
                  <a:gd name="T50" fmla="*/ 150 w 345"/>
                  <a:gd name="T51" fmla="*/ 57 h 399"/>
                  <a:gd name="T52" fmla="*/ 140 w 345"/>
                  <a:gd name="T53" fmla="*/ 31 h 399"/>
                  <a:gd name="T54" fmla="*/ 113 w 345"/>
                  <a:gd name="T55" fmla="*/ 29 h 399"/>
                  <a:gd name="T56" fmla="*/ 90 w 345"/>
                  <a:gd name="T57" fmla="*/ 22 h 399"/>
                  <a:gd name="T58" fmla="*/ 88 w 345"/>
                  <a:gd name="T59" fmla="*/ 0 h 399"/>
                  <a:gd name="T60" fmla="*/ 70 w 345"/>
                  <a:gd name="T61" fmla="*/ 1 h 399"/>
                  <a:gd name="T62" fmla="*/ 67 w 345"/>
                  <a:gd name="T63" fmla="*/ 23 h 399"/>
                  <a:gd name="T64" fmla="*/ 56 w 345"/>
                  <a:gd name="T65" fmla="*/ 26 h 399"/>
                  <a:gd name="T66" fmla="*/ 54 w 345"/>
                  <a:gd name="T67" fmla="*/ 17 h 399"/>
                  <a:gd name="T68" fmla="*/ 44 w 345"/>
                  <a:gd name="T69" fmla="*/ 17 h 399"/>
                  <a:gd name="T70" fmla="*/ 42 w 345"/>
                  <a:gd name="T71" fmla="*/ 32 h 399"/>
                  <a:gd name="T72" fmla="*/ 33 w 345"/>
                  <a:gd name="T73" fmla="*/ 45 h 399"/>
                  <a:gd name="T74" fmla="*/ 8 w 345"/>
                  <a:gd name="T75" fmla="*/ 43 h 399"/>
                  <a:gd name="T76" fmla="*/ 0 w 345"/>
                  <a:gd name="T77" fmla="*/ 50 h 399"/>
                  <a:gd name="T78" fmla="*/ 8 w 345"/>
                  <a:gd name="T79" fmla="*/ 65 h 399"/>
                  <a:gd name="T80" fmla="*/ 20 w 345"/>
                  <a:gd name="T81" fmla="*/ 71 h 399"/>
                  <a:gd name="T82" fmla="*/ 30 w 345"/>
                  <a:gd name="T83" fmla="*/ 90 h 399"/>
                  <a:gd name="T84" fmla="*/ 35 w 345"/>
                  <a:gd name="T85" fmla="*/ 104 h 399"/>
                  <a:gd name="T86" fmla="*/ 30 w 345"/>
                  <a:gd name="T87" fmla="*/ 108 h 399"/>
                  <a:gd name="T88" fmla="*/ 33 w 345"/>
                  <a:gd name="T89" fmla="*/ 114 h 399"/>
                  <a:gd name="T90" fmla="*/ 46 w 345"/>
                  <a:gd name="T91" fmla="*/ 106 h 399"/>
                  <a:gd name="T92" fmla="*/ 53 w 345"/>
                  <a:gd name="T93" fmla="*/ 115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5"/>
                  <a:gd name="T142" fmla="*/ 0 h 399"/>
                  <a:gd name="T143" fmla="*/ 345 w 345"/>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5" h="399">
                    <a:moveTo>
                      <a:pt x="106" y="231"/>
                    </a:moveTo>
                    <a:lnTo>
                      <a:pt x="139" y="231"/>
                    </a:lnTo>
                    <a:lnTo>
                      <a:pt x="165" y="232"/>
                    </a:lnTo>
                    <a:lnTo>
                      <a:pt x="180" y="226"/>
                    </a:lnTo>
                    <a:lnTo>
                      <a:pt x="203" y="239"/>
                    </a:lnTo>
                    <a:lnTo>
                      <a:pt x="214" y="311"/>
                    </a:lnTo>
                    <a:lnTo>
                      <a:pt x="234" y="328"/>
                    </a:lnTo>
                    <a:lnTo>
                      <a:pt x="228" y="380"/>
                    </a:lnTo>
                    <a:lnTo>
                      <a:pt x="263" y="399"/>
                    </a:lnTo>
                    <a:lnTo>
                      <a:pt x="297" y="359"/>
                    </a:lnTo>
                    <a:lnTo>
                      <a:pt x="288" y="344"/>
                    </a:lnTo>
                    <a:lnTo>
                      <a:pt x="295" y="313"/>
                    </a:lnTo>
                    <a:lnTo>
                      <a:pt x="312" y="282"/>
                    </a:lnTo>
                    <a:lnTo>
                      <a:pt x="345" y="277"/>
                    </a:lnTo>
                    <a:lnTo>
                      <a:pt x="343" y="257"/>
                    </a:lnTo>
                    <a:lnTo>
                      <a:pt x="304" y="252"/>
                    </a:lnTo>
                    <a:lnTo>
                      <a:pt x="287" y="225"/>
                    </a:lnTo>
                    <a:lnTo>
                      <a:pt x="300" y="203"/>
                    </a:lnTo>
                    <a:lnTo>
                      <a:pt x="274" y="166"/>
                    </a:lnTo>
                    <a:lnTo>
                      <a:pt x="229" y="184"/>
                    </a:lnTo>
                    <a:lnTo>
                      <a:pt x="181" y="162"/>
                    </a:lnTo>
                    <a:lnTo>
                      <a:pt x="180" y="144"/>
                    </a:lnTo>
                    <a:lnTo>
                      <a:pt x="227" y="146"/>
                    </a:lnTo>
                    <a:lnTo>
                      <a:pt x="270" y="131"/>
                    </a:lnTo>
                    <a:lnTo>
                      <a:pt x="293" y="135"/>
                    </a:lnTo>
                    <a:lnTo>
                      <a:pt x="300" y="114"/>
                    </a:lnTo>
                    <a:lnTo>
                      <a:pt x="280" y="62"/>
                    </a:lnTo>
                    <a:lnTo>
                      <a:pt x="226" y="58"/>
                    </a:lnTo>
                    <a:lnTo>
                      <a:pt x="181" y="44"/>
                    </a:lnTo>
                    <a:lnTo>
                      <a:pt x="177" y="0"/>
                    </a:lnTo>
                    <a:lnTo>
                      <a:pt x="141" y="2"/>
                    </a:lnTo>
                    <a:lnTo>
                      <a:pt x="135" y="46"/>
                    </a:lnTo>
                    <a:lnTo>
                      <a:pt x="112" y="53"/>
                    </a:lnTo>
                    <a:lnTo>
                      <a:pt x="109" y="34"/>
                    </a:lnTo>
                    <a:lnTo>
                      <a:pt x="88" y="34"/>
                    </a:lnTo>
                    <a:lnTo>
                      <a:pt x="85" y="64"/>
                    </a:lnTo>
                    <a:lnTo>
                      <a:pt x="66" y="90"/>
                    </a:lnTo>
                    <a:lnTo>
                      <a:pt x="16" y="86"/>
                    </a:lnTo>
                    <a:lnTo>
                      <a:pt x="0" y="100"/>
                    </a:lnTo>
                    <a:lnTo>
                      <a:pt x="17" y="131"/>
                    </a:lnTo>
                    <a:lnTo>
                      <a:pt x="41" y="143"/>
                    </a:lnTo>
                    <a:lnTo>
                      <a:pt x="61" y="180"/>
                    </a:lnTo>
                    <a:lnTo>
                      <a:pt x="70" y="209"/>
                    </a:lnTo>
                    <a:lnTo>
                      <a:pt x="61" y="216"/>
                    </a:lnTo>
                    <a:lnTo>
                      <a:pt x="67" y="228"/>
                    </a:lnTo>
                    <a:lnTo>
                      <a:pt x="93" y="213"/>
                    </a:lnTo>
                    <a:lnTo>
                      <a:pt x="106" y="23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3" name="Freeform 172"/>
              <p:cNvSpPr>
                <a:spLocks/>
              </p:cNvSpPr>
              <p:nvPr/>
            </p:nvSpPr>
            <p:spPr bwMode="auto">
              <a:xfrm>
                <a:off x="1849" y="3944"/>
                <a:ext cx="71" cy="41"/>
              </a:xfrm>
              <a:custGeom>
                <a:avLst/>
                <a:gdLst>
                  <a:gd name="T0" fmla="*/ 23 w 143"/>
                  <a:gd name="T1" fmla="*/ 3 h 82"/>
                  <a:gd name="T2" fmla="*/ 39 w 143"/>
                  <a:gd name="T3" fmla="*/ 3 h 82"/>
                  <a:gd name="T4" fmla="*/ 52 w 143"/>
                  <a:gd name="T5" fmla="*/ 3 h 82"/>
                  <a:gd name="T6" fmla="*/ 60 w 143"/>
                  <a:gd name="T7" fmla="*/ 0 h 82"/>
                  <a:gd name="T8" fmla="*/ 71 w 143"/>
                  <a:gd name="T9" fmla="*/ 6 h 82"/>
                  <a:gd name="T10" fmla="*/ 59 w 143"/>
                  <a:gd name="T11" fmla="*/ 17 h 82"/>
                  <a:gd name="T12" fmla="*/ 51 w 143"/>
                  <a:gd name="T13" fmla="*/ 30 h 82"/>
                  <a:gd name="T14" fmla="*/ 24 w 143"/>
                  <a:gd name="T15" fmla="*/ 36 h 82"/>
                  <a:gd name="T16" fmla="*/ 23 w 143"/>
                  <a:gd name="T17" fmla="*/ 41 h 82"/>
                  <a:gd name="T18" fmla="*/ 0 w 143"/>
                  <a:gd name="T19" fmla="*/ 41 h 82"/>
                  <a:gd name="T20" fmla="*/ 1 w 143"/>
                  <a:gd name="T21" fmla="*/ 34 h 82"/>
                  <a:gd name="T22" fmla="*/ 11 w 143"/>
                  <a:gd name="T23" fmla="*/ 19 h 82"/>
                  <a:gd name="T24" fmla="*/ 20 w 143"/>
                  <a:gd name="T25" fmla="*/ 18 h 82"/>
                  <a:gd name="T26" fmla="*/ 23 w 143"/>
                  <a:gd name="T27" fmla="*/ 3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82"/>
                  <a:gd name="T44" fmla="*/ 143 w 143"/>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82">
                    <a:moveTo>
                      <a:pt x="46" y="5"/>
                    </a:moveTo>
                    <a:lnTo>
                      <a:pt x="79" y="5"/>
                    </a:lnTo>
                    <a:lnTo>
                      <a:pt x="105" y="6"/>
                    </a:lnTo>
                    <a:lnTo>
                      <a:pt x="120" y="0"/>
                    </a:lnTo>
                    <a:lnTo>
                      <a:pt x="143" y="13"/>
                    </a:lnTo>
                    <a:lnTo>
                      <a:pt x="119" y="33"/>
                    </a:lnTo>
                    <a:lnTo>
                      <a:pt x="103" y="60"/>
                    </a:lnTo>
                    <a:lnTo>
                      <a:pt x="49" y="72"/>
                    </a:lnTo>
                    <a:lnTo>
                      <a:pt x="47" y="81"/>
                    </a:lnTo>
                    <a:lnTo>
                      <a:pt x="0" y="82"/>
                    </a:lnTo>
                    <a:lnTo>
                      <a:pt x="3" y="67"/>
                    </a:lnTo>
                    <a:lnTo>
                      <a:pt x="22" y="37"/>
                    </a:lnTo>
                    <a:lnTo>
                      <a:pt x="41" y="35"/>
                    </a:lnTo>
                    <a:lnTo>
                      <a:pt x="46" y="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4" name="Freeform 173"/>
              <p:cNvSpPr>
                <a:spLocks/>
              </p:cNvSpPr>
              <p:nvPr/>
            </p:nvSpPr>
            <p:spPr bwMode="auto">
              <a:xfrm>
                <a:off x="1796" y="4000"/>
                <a:ext cx="121" cy="116"/>
              </a:xfrm>
              <a:custGeom>
                <a:avLst/>
                <a:gdLst>
                  <a:gd name="T0" fmla="*/ 42 w 241"/>
                  <a:gd name="T1" fmla="*/ 79 h 232"/>
                  <a:gd name="T2" fmla="*/ 53 w 241"/>
                  <a:gd name="T3" fmla="*/ 72 h 232"/>
                  <a:gd name="T4" fmla="*/ 53 w 241"/>
                  <a:gd name="T5" fmla="*/ 90 h 232"/>
                  <a:gd name="T6" fmla="*/ 59 w 241"/>
                  <a:gd name="T7" fmla="*/ 88 h 232"/>
                  <a:gd name="T8" fmla="*/ 60 w 241"/>
                  <a:gd name="T9" fmla="*/ 100 h 232"/>
                  <a:gd name="T10" fmla="*/ 53 w 241"/>
                  <a:gd name="T11" fmla="*/ 116 h 232"/>
                  <a:gd name="T12" fmla="*/ 68 w 241"/>
                  <a:gd name="T13" fmla="*/ 106 h 232"/>
                  <a:gd name="T14" fmla="*/ 72 w 241"/>
                  <a:gd name="T15" fmla="*/ 93 h 232"/>
                  <a:gd name="T16" fmla="*/ 78 w 241"/>
                  <a:gd name="T17" fmla="*/ 80 h 232"/>
                  <a:gd name="T18" fmla="*/ 87 w 241"/>
                  <a:gd name="T19" fmla="*/ 69 h 232"/>
                  <a:gd name="T20" fmla="*/ 95 w 241"/>
                  <a:gd name="T21" fmla="*/ 68 h 232"/>
                  <a:gd name="T22" fmla="*/ 106 w 241"/>
                  <a:gd name="T23" fmla="*/ 56 h 232"/>
                  <a:gd name="T24" fmla="*/ 121 w 241"/>
                  <a:gd name="T25" fmla="*/ 65 h 232"/>
                  <a:gd name="T26" fmla="*/ 116 w 241"/>
                  <a:gd name="T27" fmla="*/ 41 h 232"/>
                  <a:gd name="T28" fmla="*/ 77 w 241"/>
                  <a:gd name="T29" fmla="*/ 0 h 232"/>
                  <a:gd name="T30" fmla="*/ 54 w 241"/>
                  <a:gd name="T31" fmla="*/ 7 h 232"/>
                  <a:gd name="T32" fmla="*/ 45 w 241"/>
                  <a:gd name="T33" fmla="*/ 4 h 232"/>
                  <a:gd name="T34" fmla="*/ 35 w 241"/>
                  <a:gd name="T35" fmla="*/ 13 h 232"/>
                  <a:gd name="T36" fmla="*/ 15 w 241"/>
                  <a:gd name="T37" fmla="*/ 17 h 232"/>
                  <a:gd name="T38" fmla="*/ 23 w 241"/>
                  <a:gd name="T39" fmla="*/ 27 h 232"/>
                  <a:gd name="T40" fmla="*/ 3 w 241"/>
                  <a:gd name="T41" fmla="*/ 44 h 232"/>
                  <a:gd name="T42" fmla="*/ 0 w 241"/>
                  <a:gd name="T43" fmla="*/ 72 h 232"/>
                  <a:gd name="T44" fmla="*/ 7 w 241"/>
                  <a:gd name="T45" fmla="*/ 82 h 232"/>
                  <a:gd name="T46" fmla="*/ 10 w 241"/>
                  <a:gd name="T47" fmla="*/ 99 h 232"/>
                  <a:gd name="T48" fmla="*/ 16 w 241"/>
                  <a:gd name="T49" fmla="*/ 115 h 232"/>
                  <a:gd name="T50" fmla="*/ 32 w 241"/>
                  <a:gd name="T51" fmla="*/ 104 h 232"/>
                  <a:gd name="T52" fmla="*/ 42 w 241"/>
                  <a:gd name="T53" fmla="*/ 79 h 2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232"/>
                  <a:gd name="T83" fmla="*/ 241 w 241"/>
                  <a:gd name="T84" fmla="*/ 232 h 2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232">
                    <a:moveTo>
                      <a:pt x="84" y="158"/>
                    </a:moveTo>
                    <a:lnTo>
                      <a:pt x="105" y="143"/>
                    </a:lnTo>
                    <a:lnTo>
                      <a:pt x="105" y="180"/>
                    </a:lnTo>
                    <a:lnTo>
                      <a:pt x="117" y="176"/>
                    </a:lnTo>
                    <a:lnTo>
                      <a:pt x="119" y="200"/>
                    </a:lnTo>
                    <a:lnTo>
                      <a:pt x="105" y="232"/>
                    </a:lnTo>
                    <a:lnTo>
                      <a:pt x="135" y="212"/>
                    </a:lnTo>
                    <a:lnTo>
                      <a:pt x="143" y="186"/>
                    </a:lnTo>
                    <a:lnTo>
                      <a:pt x="156" y="159"/>
                    </a:lnTo>
                    <a:lnTo>
                      <a:pt x="173" y="138"/>
                    </a:lnTo>
                    <a:lnTo>
                      <a:pt x="189" y="136"/>
                    </a:lnTo>
                    <a:lnTo>
                      <a:pt x="211" y="111"/>
                    </a:lnTo>
                    <a:lnTo>
                      <a:pt x="241" y="130"/>
                    </a:lnTo>
                    <a:lnTo>
                      <a:pt x="231" y="81"/>
                    </a:lnTo>
                    <a:lnTo>
                      <a:pt x="153" y="0"/>
                    </a:lnTo>
                    <a:lnTo>
                      <a:pt x="108" y="15"/>
                    </a:lnTo>
                    <a:lnTo>
                      <a:pt x="89" y="7"/>
                    </a:lnTo>
                    <a:lnTo>
                      <a:pt x="69" y="25"/>
                    </a:lnTo>
                    <a:lnTo>
                      <a:pt x="29" y="34"/>
                    </a:lnTo>
                    <a:lnTo>
                      <a:pt x="45" y="53"/>
                    </a:lnTo>
                    <a:lnTo>
                      <a:pt x="6" y="88"/>
                    </a:lnTo>
                    <a:lnTo>
                      <a:pt x="0" y="143"/>
                    </a:lnTo>
                    <a:lnTo>
                      <a:pt x="14" y="163"/>
                    </a:lnTo>
                    <a:lnTo>
                      <a:pt x="19" y="198"/>
                    </a:lnTo>
                    <a:lnTo>
                      <a:pt x="31" y="229"/>
                    </a:lnTo>
                    <a:lnTo>
                      <a:pt x="63" y="207"/>
                    </a:lnTo>
                    <a:lnTo>
                      <a:pt x="84" y="15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5" name="Freeform 174"/>
              <p:cNvSpPr>
                <a:spLocks/>
              </p:cNvSpPr>
              <p:nvPr/>
            </p:nvSpPr>
            <p:spPr bwMode="auto">
              <a:xfrm>
                <a:off x="1958" y="3823"/>
                <a:ext cx="70" cy="89"/>
              </a:xfrm>
              <a:custGeom>
                <a:avLst/>
                <a:gdLst>
                  <a:gd name="T0" fmla="*/ 30 w 139"/>
                  <a:gd name="T1" fmla="*/ 77 h 180"/>
                  <a:gd name="T2" fmla="*/ 36 w 139"/>
                  <a:gd name="T3" fmla="*/ 89 h 180"/>
                  <a:gd name="T4" fmla="*/ 46 w 139"/>
                  <a:gd name="T5" fmla="*/ 84 h 180"/>
                  <a:gd name="T6" fmla="*/ 58 w 139"/>
                  <a:gd name="T7" fmla="*/ 69 h 180"/>
                  <a:gd name="T8" fmla="*/ 70 w 139"/>
                  <a:gd name="T9" fmla="*/ 58 h 180"/>
                  <a:gd name="T10" fmla="*/ 67 w 139"/>
                  <a:gd name="T11" fmla="*/ 43 h 180"/>
                  <a:gd name="T12" fmla="*/ 57 w 139"/>
                  <a:gd name="T13" fmla="*/ 44 h 180"/>
                  <a:gd name="T14" fmla="*/ 49 w 139"/>
                  <a:gd name="T15" fmla="*/ 24 h 180"/>
                  <a:gd name="T16" fmla="*/ 41 w 139"/>
                  <a:gd name="T17" fmla="*/ 23 h 180"/>
                  <a:gd name="T18" fmla="*/ 27 w 139"/>
                  <a:gd name="T19" fmla="*/ 0 h 180"/>
                  <a:gd name="T20" fmla="*/ 22 w 139"/>
                  <a:gd name="T21" fmla="*/ 4 h 180"/>
                  <a:gd name="T22" fmla="*/ 16 w 139"/>
                  <a:gd name="T23" fmla="*/ 17 h 180"/>
                  <a:gd name="T24" fmla="*/ 21 w 139"/>
                  <a:gd name="T25" fmla="*/ 22 h 180"/>
                  <a:gd name="T26" fmla="*/ 22 w 139"/>
                  <a:gd name="T27" fmla="*/ 41 h 180"/>
                  <a:gd name="T28" fmla="*/ 0 w 139"/>
                  <a:gd name="T29" fmla="*/ 40 h 180"/>
                  <a:gd name="T30" fmla="*/ 10 w 139"/>
                  <a:gd name="T31" fmla="*/ 65 h 180"/>
                  <a:gd name="T32" fmla="*/ 7 w 139"/>
                  <a:gd name="T33" fmla="*/ 76 h 180"/>
                  <a:gd name="T34" fmla="*/ 30 w 139"/>
                  <a:gd name="T35" fmla="*/ 77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180"/>
                  <a:gd name="T56" fmla="*/ 139 w 139"/>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180">
                    <a:moveTo>
                      <a:pt x="60" y="155"/>
                    </a:moveTo>
                    <a:lnTo>
                      <a:pt x="72" y="180"/>
                    </a:lnTo>
                    <a:lnTo>
                      <a:pt x="92" y="170"/>
                    </a:lnTo>
                    <a:lnTo>
                      <a:pt x="116" y="140"/>
                    </a:lnTo>
                    <a:lnTo>
                      <a:pt x="139" y="117"/>
                    </a:lnTo>
                    <a:lnTo>
                      <a:pt x="133" y="86"/>
                    </a:lnTo>
                    <a:lnTo>
                      <a:pt x="113" y="88"/>
                    </a:lnTo>
                    <a:lnTo>
                      <a:pt x="98" y="49"/>
                    </a:lnTo>
                    <a:lnTo>
                      <a:pt x="81" y="47"/>
                    </a:lnTo>
                    <a:lnTo>
                      <a:pt x="54" y="0"/>
                    </a:lnTo>
                    <a:lnTo>
                      <a:pt x="43" y="9"/>
                    </a:lnTo>
                    <a:lnTo>
                      <a:pt x="31" y="35"/>
                    </a:lnTo>
                    <a:lnTo>
                      <a:pt x="42" y="45"/>
                    </a:lnTo>
                    <a:lnTo>
                      <a:pt x="43" y="82"/>
                    </a:lnTo>
                    <a:lnTo>
                      <a:pt x="0" y="80"/>
                    </a:lnTo>
                    <a:lnTo>
                      <a:pt x="20" y="132"/>
                    </a:lnTo>
                    <a:lnTo>
                      <a:pt x="13" y="153"/>
                    </a:lnTo>
                    <a:lnTo>
                      <a:pt x="60" y="15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6" name="Freeform 175"/>
              <p:cNvSpPr>
                <a:spLocks/>
              </p:cNvSpPr>
              <p:nvPr/>
            </p:nvSpPr>
            <p:spPr bwMode="auto">
              <a:xfrm>
                <a:off x="1973" y="3593"/>
                <a:ext cx="87" cy="88"/>
              </a:xfrm>
              <a:custGeom>
                <a:avLst/>
                <a:gdLst>
                  <a:gd name="T0" fmla="*/ 9 w 174"/>
                  <a:gd name="T1" fmla="*/ 22 h 175"/>
                  <a:gd name="T2" fmla="*/ 9 w 174"/>
                  <a:gd name="T3" fmla="*/ 34 h 175"/>
                  <a:gd name="T4" fmla="*/ 0 w 174"/>
                  <a:gd name="T5" fmla="*/ 53 h 175"/>
                  <a:gd name="T6" fmla="*/ 7 w 174"/>
                  <a:gd name="T7" fmla="*/ 63 h 175"/>
                  <a:gd name="T8" fmla="*/ 26 w 174"/>
                  <a:gd name="T9" fmla="*/ 57 h 175"/>
                  <a:gd name="T10" fmla="*/ 32 w 174"/>
                  <a:gd name="T11" fmla="*/ 53 h 175"/>
                  <a:gd name="T12" fmla="*/ 38 w 174"/>
                  <a:gd name="T13" fmla="*/ 65 h 175"/>
                  <a:gd name="T14" fmla="*/ 57 w 174"/>
                  <a:gd name="T15" fmla="*/ 73 h 175"/>
                  <a:gd name="T16" fmla="*/ 65 w 174"/>
                  <a:gd name="T17" fmla="*/ 71 h 175"/>
                  <a:gd name="T18" fmla="*/ 71 w 174"/>
                  <a:gd name="T19" fmla="*/ 88 h 175"/>
                  <a:gd name="T20" fmla="*/ 78 w 174"/>
                  <a:gd name="T21" fmla="*/ 70 h 175"/>
                  <a:gd name="T22" fmla="*/ 87 w 174"/>
                  <a:gd name="T23" fmla="*/ 69 h 175"/>
                  <a:gd name="T24" fmla="*/ 86 w 174"/>
                  <a:gd name="T25" fmla="*/ 43 h 175"/>
                  <a:gd name="T26" fmla="*/ 80 w 174"/>
                  <a:gd name="T27" fmla="*/ 40 h 175"/>
                  <a:gd name="T28" fmla="*/ 83 w 174"/>
                  <a:gd name="T29" fmla="*/ 25 h 175"/>
                  <a:gd name="T30" fmla="*/ 73 w 174"/>
                  <a:gd name="T31" fmla="*/ 19 h 175"/>
                  <a:gd name="T32" fmla="*/ 63 w 174"/>
                  <a:gd name="T33" fmla="*/ 17 h 175"/>
                  <a:gd name="T34" fmla="*/ 58 w 174"/>
                  <a:gd name="T35" fmla="*/ 3 h 175"/>
                  <a:gd name="T36" fmla="*/ 49 w 174"/>
                  <a:gd name="T37" fmla="*/ 0 h 175"/>
                  <a:gd name="T38" fmla="*/ 38 w 174"/>
                  <a:gd name="T39" fmla="*/ 11 h 175"/>
                  <a:gd name="T40" fmla="*/ 19 w 174"/>
                  <a:gd name="T41" fmla="*/ 6 h 175"/>
                  <a:gd name="T42" fmla="*/ 15 w 174"/>
                  <a:gd name="T43" fmla="*/ 17 h 175"/>
                  <a:gd name="T44" fmla="*/ 9 w 174"/>
                  <a:gd name="T45" fmla="*/ 22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175"/>
                  <a:gd name="T71" fmla="*/ 174 w 174"/>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175">
                    <a:moveTo>
                      <a:pt x="18" y="44"/>
                    </a:moveTo>
                    <a:lnTo>
                      <a:pt x="18" y="67"/>
                    </a:lnTo>
                    <a:lnTo>
                      <a:pt x="0" y="105"/>
                    </a:lnTo>
                    <a:lnTo>
                      <a:pt x="15" y="126"/>
                    </a:lnTo>
                    <a:lnTo>
                      <a:pt x="52" y="114"/>
                    </a:lnTo>
                    <a:lnTo>
                      <a:pt x="64" y="105"/>
                    </a:lnTo>
                    <a:lnTo>
                      <a:pt x="75" y="130"/>
                    </a:lnTo>
                    <a:lnTo>
                      <a:pt x="114" y="146"/>
                    </a:lnTo>
                    <a:lnTo>
                      <a:pt x="129" y="142"/>
                    </a:lnTo>
                    <a:lnTo>
                      <a:pt x="141" y="175"/>
                    </a:lnTo>
                    <a:lnTo>
                      <a:pt x="156" y="139"/>
                    </a:lnTo>
                    <a:lnTo>
                      <a:pt x="174" y="138"/>
                    </a:lnTo>
                    <a:lnTo>
                      <a:pt x="172" y="85"/>
                    </a:lnTo>
                    <a:lnTo>
                      <a:pt x="160" y="79"/>
                    </a:lnTo>
                    <a:lnTo>
                      <a:pt x="165" y="50"/>
                    </a:lnTo>
                    <a:lnTo>
                      <a:pt x="145" y="37"/>
                    </a:lnTo>
                    <a:lnTo>
                      <a:pt x="127" y="34"/>
                    </a:lnTo>
                    <a:lnTo>
                      <a:pt x="116" y="6"/>
                    </a:lnTo>
                    <a:lnTo>
                      <a:pt x="99" y="0"/>
                    </a:lnTo>
                    <a:lnTo>
                      <a:pt x="75" y="21"/>
                    </a:lnTo>
                    <a:lnTo>
                      <a:pt x="38" y="12"/>
                    </a:lnTo>
                    <a:lnTo>
                      <a:pt x="30" y="34"/>
                    </a:lnTo>
                    <a:lnTo>
                      <a:pt x="18" y="4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7" name="Freeform 176"/>
              <p:cNvSpPr>
                <a:spLocks/>
              </p:cNvSpPr>
              <p:nvPr/>
            </p:nvSpPr>
            <p:spPr bwMode="auto">
              <a:xfrm>
                <a:off x="1849" y="3666"/>
                <a:ext cx="131" cy="198"/>
              </a:xfrm>
              <a:custGeom>
                <a:avLst/>
                <a:gdLst>
                  <a:gd name="T0" fmla="*/ 116 w 263"/>
                  <a:gd name="T1" fmla="*/ 163 h 396"/>
                  <a:gd name="T2" fmla="*/ 131 w 263"/>
                  <a:gd name="T3" fmla="*/ 162 h 396"/>
                  <a:gd name="T4" fmla="*/ 125 w 263"/>
                  <a:gd name="T5" fmla="*/ 175 h 396"/>
                  <a:gd name="T6" fmla="*/ 131 w 263"/>
                  <a:gd name="T7" fmla="*/ 180 h 396"/>
                  <a:gd name="T8" fmla="*/ 131 w 263"/>
                  <a:gd name="T9" fmla="*/ 198 h 396"/>
                  <a:gd name="T10" fmla="*/ 110 w 263"/>
                  <a:gd name="T11" fmla="*/ 197 h 396"/>
                  <a:gd name="T12" fmla="*/ 83 w 263"/>
                  <a:gd name="T13" fmla="*/ 195 h 396"/>
                  <a:gd name="T14" fmla="*/ 60 w 263"/>
                  <a:gd name="T15" fmla="*/ 188 h 396"/>
                  <a:gd name="T16" fmla="*/ 58 w 263"/>
                  <a:gd name="T17" fmla="*/ 166 h 396"/>
                  <a:gd name="T18" fmla="*/ 40 w 263"/>
                  <a:gd name="T19" fmla="*/ 167 h 396"/>
                  <a:gd name="T20" fmla="*/ 41 w 263"/>
                  <a:gd name="T21" fmla="*/ 152 h 396"/>
                  <a:gd name="T22" fmla="*/ 30 w 263"/>
                  <a:gd name="T23" fmla="*/ 137 h 396"/>
                  <a:gd name="T24" fmla="*/ 11 w 263"/>
                  <a:gd name="T25" fmla="*/ 138 h 396"/>
                  <a:gd name="T26" fmla="*/ 13 w 263"/>
                  <a:gd name="T27" fmla="*/ 122 h 396"/>
                  <a:gd name="T28" fmla="*/ 7 w 263"/>
                  <a:gd name="T29" fmla="*/ 118 h 396"/>
                  <a:gd name="T30" fmla="*/ 5 w 263"/>
                  <a:gd name="T31" fmla="*/ 91 h 396"/>
                  <a:gd name="T32" fmla="*/ 0 w 263"/>
                  <a:gd name="T33" fmla="*/ 75 h 396"/>
                  <a:gd name="T34" fmla="*/ 29 w 263"/>
                  <a:gd name="T35" fmla="*/ 68 h 396"/>
                  <a:gd name="T36" fmla="*/ 30 w 263"/>
                  <a:gd name="T37" fmla="*/ 58 h 396"/>
                  <a:gd name="T38" fmla="*/ 37 w 263"/>
                  <a:gd name="T39" fmla="*/ 52 h 396"/>
                  <a:gd name="T40" fmla="*/ 51 w 263"/>
                  <a:gd name="T41" fmla="*/ 0 h 396"/>
                  <a:gd name="T42" fmla="*/ 69 w 263"/>
                  <a:gd name="T43" fmla="*/ 22 h 396"/>
                  <a:gd name="T44" fmla="*/ 81 w 263"/>
                  <a:gd name="T45" fmla="*/ 46 h 396"/>
                  <a:gd name="T46" fmla="*/ 82 w 263"/>
                  <a:gd name="T47" fmla="*/ 61 h 396"/>
                  <a:gd name="T48" fmla="*/ 94 w 263"/>
                  <a:gd name="T49" fmla="*/ 69 h 396"/>
                  <a:gd name="T50" fmla="*/ 103 w 263"/>
                  <a:gd name="T51" fmla="*/ 99 h 396"/>
                  <a:gd name="T52" fmla="*/ 95 w 263"/>
                  <a:gd name="T53" fmla="*/ 117 h 396"/>
                  <a:gd name="T54" fmla="*/ 102 w 263"/>
                  <a:gd name="T55" fmla="*/ 126 h 396"/>
                  <a:gd name="T56" fmla="*/ 113 w 263"/>
                  <a:gd name="T57" fmla="*/ 125 h 396"/>
                  <a:gd name="T58" fmla="*/ 115 w 263"/>
                  <a:gd name="T59" fmla="*/ 140 h 396"/>
                  <a:gd name="T60" fmla="*/ 116 w 263"/>
                  <a:gd name="T61" fmla="*/ 163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3"/>
                  <a:gd name="T94" fmla="*/ 0 h 396"/>
                  <a:gd name="T95" fmla="*/ 263 w 263"/>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3" h="396">
                    <a:moveTo>
                      <a:pt x="232" y="326"/>
                    </a:moveTo>
                    <a:lnTo>
                      <a:pt x="263" y="323"/>
                    </a:lnTo>
                    <a:lnTo>
                      <a:pt x="251" y="349"/>
                    </a:lnTo>
                    <a:lnTo>
                      <a:pt x="262" y="359"/>
                    </a:lnTo>
                    <a:lnTo>
                      <a:pt x="263" y="396"/>
                    </a:lnTo>
                    <a:lnTo>
                      <a:pt x="220" y="394"/>
                    </a:lnTo>
                    <a:lnTo>
                      <a:pt x="166" y="390"/>
                    </a:lnTo>
                    <a:lnTo>
                      <a:pt x="121" y="376"/>
                    </a:lnTo>
                    <a:lnTo>
                      <a:pt x="117" y="332"/>
                    </a:lnTo>
                    <a:lnTo>
                      <a:pt x="81" y="334"/>
                    </a:lnTo>
                    <a:lnTo>
                      <a:pt x="82" y="304"/>
                    </a:lnTo>
                    <a:lnTo>
                      <a:pt x="61" y="273"/>
                    </a:lnTo>
                    <a:lnTo>
                      <a:pt x="23" y="275"/>
                    </a:lnTo>
                    <a:lnTo>
                      <a:pt x="27" y="245"/>
                    </a:lnTo>
                    <a:lnTo>
                      <a:pt x="15" y="237"/>
                    </a:lnTo>
                    <a:lnTo>
                      <a:pt x="11" y="182"/>
                    </a:lnTo>
                    <a:lnTo>
                      <a:pt x="0" y="149"/>
                    </a:lnTo>
                    <a:lnTo>
                      <a:pt x="59" y="135"/>
                    </a:lnTo>
                    <a:lnTo>
                      <a:pt x="60" y="116"/>
                    </a:lnTo>
                    <a:lnTo>
                      <a:pt x="75" y="104"/>
                    </a:lnTo>
                    <a:lnTo>
                      <a:pt x="102" y="0"/>
                    </a:lnTo>
                    <a:lnTo>
                      <a:pt x="138" y="44"/>
                    </a:lnTo>
                    <a:lnTo>
                      <a:pt x="162" y="91"/>
                    </a:lnTo>
                    <a:lnTo>
                      <a:pt x="165" y="123"/>
                    </a:lnTo>
                    <a:lnTo>
                      <a:pt x="189" y="138"/>
                    </a:lnTo>
                    <a:lnTo>
                      <a:pt x="207" y="199"/>
                    </a:lnTo>
                    <a:lnTo>
                      <a:pt x="191" y="234"/>
                    </a:lnTo>
                    <a:lnTo>
                      <a:pt x="205" y="253"/>
                    </a:lnTo>
                    <a:lnTo>
                      <a:pt x="227" y="250"/>
                    </a:lnTo>
                    <a:lnTo>
                      <a:pt x="231" y="280"/>
                    </a:lnTo>
                    <a:lnTo>
                      <a:pt x="232" y="32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8" name="Freeform 177"/>
              <p:cNvSpPr>
                <a:spLocks/>
              </p:cNvSpPr>
              <p:nvPr/>
            </p:nvSpPr>
            <p:spPr bwMode="auto">
              <a:xfrm>
                <a:off x="1930" y="3677"/>
                <a:ext cx="97" cy="111"/>
              </a:xfrm>
              <a:custGeom>
                <a:avLst/>
                <a:gdLst>
                  <a:gd name="T0" fmla="*/ 70 w 195"/>
                  <a:gd name="T1" fmla="*/ 111 h 223"/>
                  <a:gd name="T2" fmla="*/ 77 w 195"/>
                  <a:gd name="T3" fmla="*/ 102 h 223"/>
                  <a:gd name="T4" fmla="*/ 90 w 195"/>
                  <a:gd name="T5" fmla="*/ 99 h 223"/>
                  <a:gd name="T6" fmla="*/ 97 w 195"/>
                  <a:gd name="T7" fmla="*/ 84 h 223"/>
                  <a:gd name="T8" fmla="*/ 96 w 195"/>
                  <a:gd name="T9" fmla="*/ 55 h 223"/>
                  <a:gd name="T10" fmla="*/ 86 w 195"/>
                  <a:gd name="T11" fmla="*/ 36 h 223"/>
                  <a:gd name="T12" fmla="*/ 80 w 195"/>
                  <a:gd name="T13" fmla="*/ 20 h 223"/>
                  <a:gd name="T14" fmla="*/ 61 w 195"/>
                  <a:gd name="T15" fmla="*/ 23 h 223"/>
                  <a:gd name="T16" fmla="*/ 45 w 195"/>
                  <a:gd name="T17" fmla="*/ 6 h 223"/>
                  <a:gd name="T18" fmla="*/ 34 w 195"/>
                  <a:gd name="T19" fmla="*/ 0 h 223"/>
                  <a:gd name="T20" fmla="*/ 21 w 195"/>
                  <a:gd name="T21" fmla="*/ 0 h 223"/>
                  <a:gd name="T22" fmla="*/ 13 w 195"/>
                  <a:gd name="T23" fmla="*/ 19 h 223"/>
                  <a:gd name="T24" fmla="*/ 0 w 195"/>
                  <a:gd name="T25" fmla="*/ 34 h 223"/>
                  <a:gd name="T26" fmla="*/ 1 w 195"/>
                  <a:gd name="T27" fmla="*/ 50 h 223"/>
                  <a:gd name="T28" fmla="*/ 13 w 195"/>
                  <a:gd name="T29" fmla="*/ 58 h 223"/>
                  <a:gd name="T30" fmla="*/ 22 w 195"/>
                  <a:gd name="T31" fmla="*/ 88 h 223"/>
                  <a:gd name="T32" fmla="*/ 39 w 195"/>
                  <a:gd name="T33" fmla="*/ 94 h 223"/>
                  <a:gd name="T34" fmla="*/ 47 w 195"/>
                  <a:gd name="T35" fmla="*/ 92 h 223"/>
                  <a:gd name="T36" fmla="*/ 56 w 195"/>
                  <a:gd name="T37" fmla="*/ 93 h 223"/>
                  <a:gd name="T38" fmla="*/ 59 w 195"/>
                  <a:gd name="T39" fmla="*/ 107 h 223"/>
                  <a:gd name="T40" fmla="*/ 70 w 195"/>
                  <a:gd name="T41" fmla="*/ 111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223"/>
                  <a:gd name="T65" fmla="*/ 195 w 195"/>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223">
                    <a:moveTo>
                      <a:pt x="141" y="223"/>
                    </a:moveTo>
                    <a:lnTo>
                      <a:pt x="154" y="205"/>
                    </a:lnTo>
                    <a:lnTo>
                      <a:pt x="181" y="199"/>
                    </a:lnTo>
                    <a:lnTo>
                      <a:pt x="195" y="169"/>
                    </a:lnTo>
                    <a:lnTo>
                      <a:pt x="193" y="110"/>
                    </a:lnTo>
                    <a:lnTo>
                      <a:pt x="173" y="73"/>
                    </a:lnTo>
                    <a:lnTo>
                      <a:pt x="161" y="41"/>
                    </a:lnTo>
                    <a:lnTo>
                      <a:pt x="123" y="46"/>
                    </a:lnTo>
                    <a:lnTo>
                      <a:pt x="91" y="12"/>
                    </a:lnTo>
                    <a:lnTo>
                      <a:pt x="69" y="1"/>
                    </a:lnTo>
                    <a:lnTo>
                      <a:pt x="43" y="0"/>
                    </a:lnTo>
                    <a:lnTo>
                      <a:pt x="27" y="39"/>
                    </a:lnTo>
                    <a:lnTo>
                      <a:pt x="0" y="69"/>
                    </a:lnTo>
                    <a:lnTo>
                      <a:pt x="3" y="101"/>
                    </a:lnTo>
                    <a:lnTo>
                      <a:pt x="27" y="116"/>
                    </a:lnTo>
                    <a:lnTo>
                      <a:pt x="45" y="177"/>
                    </a:lnTo>
                    <a:lnTo>
                      <a:pt x="78" y="189"/>
                    </a:lnTo>
                    <a:lnTo>
                      <a:pt x="95" y="185"/>
                    </a:lnTo>
                    <a:lnTo>
                      <a:pt x="113" y="187"/>
                    </a:lnTo>
                    <a:lnTo>
                      <a:pt x="118" y="214"/>
                    </a:lnTo>
                    <a:lnTo>
                      <a:pt x="141" y="2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9" name="Freeform 178"/>
              <p:cNvSpPr>
                <a:spLocks/>
              </p:cNvSpPr>
              <p:nvPr/>
            </p:nvSpPr>
            <p:spPr bwMode="auto">
              <a:xfrm>
                <a:off x="2016" y="3696"/>
                <a:ext cx="60" cy="86"/>
              </a:xfrm>
              <a:custGeom>
                <a:avLst/>
                <a:gdLst>
                  <a:gd name="T0" fmla="*/ 11 w 120"/>
                  <a:gd name="T1" fmla="*/ 65 h 170"/>
                  <a:gd name="T2" fmla="*/ 33 w 120"/>
                  <a:gd name="T3" fmla="*/ 86 h 170"/>
                  <a:gd name="T4" fmla="*/ 41 w 120"/>
                  <a:gd name="T5" fmla="*/ 78 h 170"/>
                  <a:gd name="T6" fmla="*/ 51 w 120"/>
                  <a:gd name="T7" fmla="*/ 83 h 170"/>
                  <a:gd name="T8" fmla="*/ 56 w 120"/>
                  <a:gd name="T9" fmla="*/ 78 h 170"/>
                  <a:gd name="T10" fmla="*/ 60 w 120"/>
                  <a:gd name="T11" fmla="*/ 66 h 170"/>
                  <a:gd name="T12" fmla="*/ 60 w 120"/>
                  <a:gd name="T13" fmla="*/ 46 h 170"/>
                  <a:gd name="T14" fmla="*/ 58 w 120"/>
                  <a:gd name="T15" fmla="*/ 41 h 170"/>
                  <a:gd name="T16" fmla="*/ 48 w 120"/>
                  <a:gd name="T17" fmla="*/ 30 h 170"/>
                  <a:gd name="T18" fmla="*/ 47 w 120"/>
                  <a:gd name="T19" fmla="*/ 14 h 170"/>
                  <a:gd name="T20" fmla="*/ 30 w 120"/>
                  <a:gd name="T21" fmla="*/ 0 h 170"/>
                  <a:gd name="T22" fmla="*/ 0 w 120"/>
                  <a:gd name="T23" fmla="*/ 17 h 170"/>
                  <a:gd name="T24" fmla="*/ 10 w 120"/>
                  <a:gd name="T25" fmla="*/ 35 h 170"/>
                  <a:gd name="T26" fmla="*/ 11 w 120"/>
                  <a:gd name="T27" fmla="*/ 65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70"/>
                  <a:gd name="T44" fmla="*/ 120 w 120"/>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70">
                    <a:moveTo>
                      <a:pt x="22" y="129"/>
                    </a:moveTo>
                    <a:lnTo>
                      <a:pt x="65" y="170"/>
                    </a:lnTo>
                    <a:lnTo>
                      <a:pt x="82" y="155"/>
                    </a:lnTo>
                    <a:lnTo>
                      <a:pt x="101" y="165"/>
                    </a:lnTo>
                    <a:lnTo>
                      <a:pt x="112" y="154"/>
                    </a:lnTo>
                    <a:lnTo>
                      <a:pt x="120" y="131"/>
                    </a:lnTo>
                    <a:lnTo>
                      <a:pt x="120" y="91"/>
                    </a:lnTo>
                    <a:lnTo>
                      <a:pt x="116" y="81"/>
                    </a:lnTo>
                    <a:lnTo>
                      <a:pt x="95" y="60"/>
                    </a:lnTo>
                    <a:lnTo>
                      <a:pt x="94" y="28"/>
                    </a:lnTo>
                    <a:lnTo>
                      <a:pt x="60" y="0"/>
                    </a:lnTo>
                    <a:lnTo>
                      <a:pt x="0" y="33"/>
                    </a:lnTo>
                    <a:lnTo>
                      <a:pt x="20" y="70"/>
                    </a:lnTo>
                    <a:lnTo>
                      <a:pt x="22" y="1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0" name="Freeform 179"/>
              <p:cNvSpPr>
                <a:spLocks/>
              </p:cNvSpPr>
              <p:nvPr/>
            </p:nvSpPr>
            <p:spPr bwMode="auto">
              <a:xfrm>
                <a:off x="2008" y="3837"/>
                <a:ext cx="66" cy="50"/>
              </a:xfrm>
              <a:custGeom>
                <a:avLst/>
                <a:gdLst>
                  <a:gd name="T0" fmla="*/ 11 w 133"/>
                  <a:gd name="T1" fmla="*/ 0 h 100"/>
                  <a:gd name="T2" fmla="*/ 14 w 133"/>
                  <a:gd name="T3" fmla="*/ 7 h 100"/>
                  <a:gd name="T4" fmla="*/ 30 w 133"/>
                  <a:gd name="T5" fmla="*/ 7 h 100"/>
                  <a:gd name="T6" fmla="*/ 35 w 133"/>
                  <a:gd name="T7" fmla="*/ 23 h 100"/>
                  <a:gd name="T8" fmla="*/ 59 w 133"/>
                  <a:gd name="T9" fmla="*/ 20 h 100"/>
                  <a:gd name="T10" fmla="*/ 58 w 133"/>
                  <a:gd name="T11" fmla="*/ 29 h 100"/>
                  <a:gd name="T12" fmla="*/ 66 w 133"/>
                  <a:gd name="T13" fmla="*/ 36 h 100"/>
                  <a:gd name="T14" fmla="*/ 64 w 133"/>
                  <a:gd name="T15" fmla="*/ 45 h 100"/>
                  <a:gd name="T16" fmla="*/ 44 w 133"/>
                  <a:gd name="T17" fmla="*/ 50 h 100"/>
                  <a:gd name="T18" fmla="*/ 29 w 133"/>
                  <a:gd name="T19" fmla="*/ 48 h 100"/>
                  <a:gd name="T20" fmla="*/ 20 w 133"/>
                  <a:gd name="T21" fmla="*/ 44 h 100"/>
                  <a:gd name="T22" fmla="*/ 17 w 133"/>
                  <a:gd name="T23" fmla="*/ 28 h 100"/>
                  <a:gd name="T24" fmla="*/ 7 w 133"/>
                  <a:gd name="T25" fmla="*/ 29 h 100"/>
                  <a:gd name="T26" fmla="*/ 0 w 133"/>
                  <a:gd name="T27" fmla="*/ 10 h 100"/>
                  <a:gd name="T28" fmla="*/ 11 w 133"/>
                  <a:gd name="T29" fmla="*/ 0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100"/>
                  <a:gd name="T47" fmla="*/ 133 w 133"/>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100">
                    <a:moveTo>
                      <a:pt x="22" y="0"/>
                    </a:moveTo>
                    <a:lnTo>
                      <a:pt x="28" y="15"/>
                    </a:lnTo>
                    <a:lnTo>
                      <a:pt x="61" y="14"/>
                    </a:lnTo>
                    <a:lnTo>
                      <a:pt x="71" y="45"/>
                    </a:lnTo>
                    <a:lnTo>
                      <a:pt x="119" y="40"/>
                    </a:lnTo>
                    <a:lnTo>
                      <a:pt x="117" y="59"/>
                    </a:lnTo>
                    <a:lnTo>
                      <a:pt x="133" y="72"/>
                    </a:lnTo>
                    <a:lnTo>
                      <a:pt x="129" y="90"/>
                    </a:lnTo>
                    <a:lnTo>
                      <a:pt x="88" y="100"/>
                    </a:lnTo>
                    <a:lnTo>
                      <a:pt x="59" y="95"/>
                    </a:lnTo>
                    <a:lnTo>
                      <a:pt x="41" y="87"/>
                    </a:lnTo>
                    <a:lnTo>
                      <a:pt x="35" y="56"/>
                    </a:lnTo>
                    <a:lnTo>
                      <a:pt x="15" y="58"/>
                    </a:lnTo>
                    <a:lnTo>
                      <a:pt x="0" y="19"/>
                    </a:lnTo>
                    <a:lnTo>
                      <a:pt x="22"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1" name="Freeform 180"/>
              <p:cNvSpPr>
                <a:spLocks/>
              </p:cNvSpPr>
              <p:nvPr/>
            </p:nvSpPr>
            <p:spPr bwMode="auto">
              <a:xfrm>
                <a:off x="2042" y="3773"/>
                <a:ext cx="44" cy="65"/>
              </a:xfrm>
              <a:custGeom>
                <a:avLst/>
                <a:gdLst>
                  <a:gd name="T0" fmla="*/ 27 w 86"/>
                  <a:gd name="T1" fmla="*/ 65 h 129"/>
                  <a:gd name="T2" fmla="*/ 44 w 86"/>
                  <a:gd name="T3" fmla="*/ 43 h 129"/>
                  <a:gd name="T4" fmla="*/ 37 w 86"/>
                  <a:gd name="T5" fmla="*/ 39 h 129"/>
                  <a:gd name="T6" fmla="*/ 40 w 86"/>
                  <a:gd name="T7" fmla="*/ 27 h 129"/>
                  <a:gd name="T8" fmla="*/ 30 w 86"/>
                  <a:gd name="T9" fmla="*/ 0 h 129"/>
                  <a:gd name="T10" fmla="*/ 25 w 86"/>
                  <a:gd name="T11" fmla="*/ 6 h 129"/>
                  <a:gd name="T12" fmla="*/ 15 w 86"/>
                  <a:gd name="T13" fmla="*/ 1 h 129"/>
                  <a:gd name="T14" fmla="*/ 6 w 86"/>
                  <a:gd name="T15" fmla="*/ 8 h 129"/>
                  <a:gd name="T16" fmla="*/ 0 w 86"/>
                  <a:gd name="T17" fmla="*/ 19 h 129"/>
                  <a:gd name="T18" fmla="*/ 27 w 86"/>
                  <a:gd name="T19" fmla="*/ 65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29"/>
                  <a:gd name="T32" fmla="*/ 86 w 86"/>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29">
                    <a:moveTo>
                      <a:pt x="53" y="129"/>
                    </a:moveTo>
                    <a:lnTo>
                      <a:pt x="86" y="86"/>
                    </a:lnTo>
                    <a:lnTo>
                      <a:pt x="72" y="77"/>
                    </a:lnTo>
                    <a:lnTo>
                      <a:pt x="79" y="54"/>
                    </a:lnTo>
                    <a:lnTo>
                      <a:pt x="59" y="0"/>
                    </a:lnTo>
                    <a:lnTo>
                      <a:pt x="48" y="11"/>
                    </a:lnTo>
                    <a:lnTo>
                      <a:pt x="29" y="1"/>
                    </a:lnTo>
                    <a:lnTo>
                      <a:pt x="12" y="16"/>
                    </a:lnTo>
                    <a:lnTo>
                      <a:pt x="0" y="38"/>
                    </a:lnTo>
                    <a:lnTo>
                      <a:pt x="53" y="1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2" name="Freeform 181"/>
              <p:cNvSpPr>
                <a:spLocks/>
              </p:cNvSpPr>
              <p:nvPr/>
            </p:nvSpPr>
            <p:spPr bwMode="auto">
              <a:xfrm>
                <a:off x="1661" y="3565"/>
                <a:ext cx="116" cy="247"/>
              </a:xfrm>
              <a:custGeom>
                <a:avLst/>
                <a:gdLst>
                  <a:gd name="T0" fmla="*/ 23 w 231"/>
                  <a:gd name="T1" fmla="*/ 135 h 494"/>
                  <a:gd name="T2" fmla="*/ 26 w 231"/>
                  <a:gd name="T3" fmla="*/ 111 h 494"/>
                  <a:gd name="T4" fmla="*/ 37 w 231"/>
                  <a:gd name="T5" fmla="*/ 105 h 494"/>
                  <a:gd name="T6" fmla="*/ 44 w 231"/>
                  <a:gd name="T7" fmla="*/ 59 h 494"/>
                  <a:gd name="T8" fmla="*/ 37 w 231"/>
                  <a:gd name="T9" fmla="*/ 28 h 494"/>
                  <a:gd name="T10" fmla="*/ 34 w 231"/>
                  <a:gd name="T11" fmla="*/ 0 h 494"/>
                  <a:gd name="T12" fmla="*/ 46 w 231"/>
                  <a:gd name="T13" fmla="*/ 0 h 494"/>
                  <a:gd name="T14" fmla="*/ 49 w 231"/>
                  <a:gd name="T15" fmla="*/ 11 h 494"/>
                  <a:gd name="T16" fmla="*/ 65 w 231"/>
                  <a:gd name="T17" fmla="*/ 9 h 494"/>
                  <a:gd name="T18" fmla="*/ 72 w 231"/>
                  <a:gd name="T19" fmla="*/ 34 h 494"/>
                  <a:gd name="T20" fmla="*/ 76 w 231"/>
                  <a:gd name="T21" fmla="*/ 61 h 494"/>
                  <a:gd name="T22" fmla="*/ 112 w 231"/>
                  <a:gd name="T23" fmla="*/ 87 h 494"/>
                  <a:gd name="T24" fmla="*/ 116 w 231"/>
                  <a:gd name="T25" fmla="*/ 104 h 494"/>
                  <a:gd name="T26" fmla="*/ 96 w 231"/>
                  <a:gd name="T27" fmla="*/ 111 h 494"/>
                  <a:gd name="T28" fmla="*/ 101 w 231"/>
                  <a:gd name="T29" fmla="*/ 123 h 494"/>
                  <a:gd name="T30" fmla="*/ 110 w 231"/>
                  <a:gd name="T31" fmla="*/ 127 h 494"/>
                  <a:gd name="T32" fmla="*/ 107 w 231"/>
                  <a:gd name="T33" fmla="*/ 155 h 494"/>
                  <a:gd name="T34" fmla="*/ 110 w 231"/>
                  <a:gd name="T35" fmla="*/ 174 h 494"/>
                  <a:gd name="T36" fmla="*/ 101 w 231"/>
                  <a:gd name="T37" fmla="*/ 180 h 494"/>
                  <a:gd name="T38" fmla="*/ 110 w 231"/>
                  <a:gd name="T39" fmla="*/ 198 h 494"/>
                  <a:gd name="T40" fmla="*/ 107 w 231"/>
                  <a:gd name="T41" fmla="*/ 211 h 494"/>
                  <a:gd name="T42" fmla="*/ 113 w 231"/>
                  <a:gd name="T43" fmla="*/ 238 h 494"/>
                  <a:gd name="T44" fmla="*/ 100 w 231"/>
                  <a:gd name="T45" fmla="*/ 246 h 494"/>
                  <a:gd name="T46" fmla="*/ 97 w 231"/>
                  <a:gd name="T47" fmla="*/ 236 h 494"/>
                  <a:gd name="T48" fmla="*/ 85 w 231"/>
                  <a:gd name="T49" fmla="*/ 230 h 494"/>
                  <a:gd name="T50" fmla="*/ 67 w 231"/>
                  <a:gd name="T51" fmla="*/ 231 h 494"/>
                  <a:gd name="T52" fmla="*/ 47 w 231"/>
                  <a:gd name="T53" fmla="*/ 234 h 494"/>
                  <a:gd name="T54" fmla="*/ 41 w 231"/>
                  <a:gd name="T55" fmla="*/ 247 h 494"/>
                  <a:gd name="T56" fmla="*/ 28 w 231"/>
                  <a:gd name="T57" fmla="*/ 237 h 494"/>
                  <a:gd name="T58" fmla="*/ 0 w 231"/>
                  <a:gd name="T59" fmla="*/ 168 h 494"/>
                  <a:gd name="T60" fmla="*/ 22 w 231"/>
                  <a:gd name="T61" fmla="*/ 161 h 494"/>
                  <a:gd name="T62" fmla="*/ 16 w 231"/>
                  <a:gd name="T63" fmla="*/ 155 h 494"/>
                  <a:gd name="T64" fmla="*/ 16 w 231"/>
                  <a:gd name="T65" fmla="*/ 137 h 494"/>
                  <a:gd name="T66" fmla="*/ 23 w 231"/>
                  <a:gd name="T67" fmla="*/ 135 h 4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1"/>
                  <a:gd name="T103" fmla="*/ 0 h 494"/>
                  <a:gd name="T104" fmla="*/ 231 w 231"/>
                  <a:gd name="T105" fmla="*/ 494 h 4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1" h="494">
                    <a:moveTo>
                      <a:pt x="45" y="269"/>
                    </a:moveTo>
                    <a:lnTo>
                      <a:pt x="51" y="221"/>
                    </a:lnTo>
                    <a:lnTo>
                      <a:pt x="74" y="210"/>
                    </a:lnTo>
                    <a:lnTo>
                      <a:pt x="88" y="118"/>
                    </a:lnTo>
                    <a:lnTo>
                      <a:pt x="73" y="55"/>
                    </a:lnTo>
                    <a:lnTo>
                      <a:pt x="68" y="0"/>
                    </a:lnTo>
                    <a:lnTo>
                      <a:pt x="91" y="0"/>
                    </a:lnTo>
                    <a:lnTo>
                      <a:pt x="97" y="22"/>
                    </a:lnTo>
                    <a:lnTo>
                      <a:pt x="129" y="18"/>
                    </a:lnTo>
                    <a:lnTo>
                      <a:pt x="144" y="67"/>
                    </a:lnTo>
                    <a:lnTo>
                      <a:pt x="152" y="121"/>
                    </a:lnTo>
                    <a:lnTo>
                      <a:pt x="223" y="173"/>
                    </a:lnTo>
                    <a:lnTo>
                      <a:pt x="231" y="207"/>
                    </a:lnTo>
                    <a:lnTo>
                      <a:pt x="192" y="222"/>
                    </a:lnTo>
                    <a:lnTo>
                      <a:pt x="201" y="246"/>
                    </a:lnTo>
                    <a:lnTo>
                      <a:pt x="219" y="255"/>
                    </a:lnTo>
                    <a:lnTo>
                      <a:pt x="213" y="309"/>
                    </a:lnTo>
                    <a:lnTo>
                      <a:pt x="219" y="347"/>
                    </a:lnTo>
                    <a:lnTo>
                      <a:pt x="202" y="359"/>
                    </a:lnTo>
                    <a:lnTo>
                      <a:pt x="219" y="395"/>
                    </a:lnTo>
                    <a:lnTo>
                      <a:pt x="213" y="421"/>
                    </a:lnTo>
                    <a:lnTo>
                      <a:pt x="225" y="476"/>
                    </a:lnTo>
                    <a:lnTo>
                      <a:pt x="200" y="491"/>
                    </a:lnTo>
                    <a:lnTo>
                      <a:pt x="194" y="471"/>
                    </a:lnTo>
                    <a:lnTo>
                      <a:pt x="169" y="460"/>
                    </a:lnTo>
                    <a:lnTo>
                      <a:pt x="134" y="462"/>
                    </a:lnTo>
                    <a:lnTo>
                      <a:pt x="93" y="467"/>
                    </a:lnTo>
                    <a:lnTo>
                      <a:pt x="82" y="494"/>
                    </a:lnTo>
                    <a:lnTo>
                      <a:pt x="56" y="473"/>
                    </a:lnTo>
                    <a:lnTo>
                      <a:pt x="0" y="336"/>
                    </a:lnTo>
                    <a:lnTo>
                      <a:pt x="44" y="321"/>
                    </a:lnTo>
                    <a:lnTo>
                      <a:pt x="32" y="309"/>
                    </a:lnTo>
                    <a:lnTo>
                      <a:pt x="32" y="273"/>
                    </a:lnTo>
                    <a:lnTo>
                      <a:pt x="45" y="2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3" name="Freeform 182"/>
              <p:cNvSpPr>
                <a:spLocks/>
              </p:cNvSpPr>
              <p:nvPr/>
            </p:nvSpPr>
            <p:spPr bwMode="auto">
              <a:xfrm>
                <a:off x="1701" y="3795"/>
                <a:ext cx="73" cy="101"/>
              </a:xfrm>
              <a:custGeom>
                <a:avLst/>
                <a:gdLst>
                  <a:gd name="T0" fmla="*/ 0 w 145"/>
                  <a:gd name="T1" fmla="*/ 42 h 203"/>
                  <a:gd name="T2" fmla="*/ 20 w 145"/>
                  <a:gd name="T3" fmla="*/ 58 h 203"/>
                  <a:gd name="T4" fmla="*/ 37 w 145"/>
                  <a:gd name="T5" fmla="*/ 57 h 203"/>
                  <a:gd name="T6" fmla="*/ 30 w 145"/>
                  <a:gd name="T7" fmla="*/ 87 h 203"/>
                  <a:gd name="T8" fmla="*/ 47 w 145"/>
                  <a:gd name="T9" fmla="*/ 101 h 203"/>
                  <a:gd name="T10" fmla="*/ 57 w 145"/>
                  <a:gd name="T11" fmla="*/ 76 h 203"/>
                  <a:gd name="T12" fmla="*/ 72 w 145"/>
                  <a:gd name="T13" fmla="*/ 58 h 203"/>
                  <a:gd name="T14" fmla="*/ 62 w 145"/>
                  <a:gd name="T15" fmla="*/ 34 h 203"/>
                  <a:gd name="T16" fmla="*/ 65 w 145"/>
                  <a:gd name="T17" fmla="*/ 25 h 203"/>
                  <a:gd name="T18" fmla="*/ 73 w 145"/>
                  <a:gd name="T19" fmla="*/ 29 h 203"/>
                  <a:gd name="T20" fmla="*/ 73 w 145"/>
                  <a:gd name="T21" fmla="*/ 8 h 203"/>
                  <a:gd name="T22" fmla="*/ 60 w 145"/>
                  <a:gd name="T23" fmla="*/ 15 h 203"/>
                  <a:gd name="T24" fmla="*/ 57 w 145"/>
                  <a:gd name="T25" fmla="*/ 5 h 203"/>
                  <a:gd name="T26" fmla="*/ 45 w 145"/>
                  <a:gd name="T27" fmla="*/ 0 h 203"/>
                  <a:gd name="T28" fmla="*/ 27 w 145"/>
                  <a:gd name="T29" fmla="*/ 1 h 203"/>
                  <a:gd name="T30" fmla="*/ 7 w 145"/>
                  <a:gd name="T31" fmla="*/ 3 h 203"/>
                  <a:gd name="T32" fmla="*/ 1 w 145"/>
                  <a:gd name="T33" fmla="*/ 17 h 203"/>
                  <a:gd name="T34" fmla="*/ 0 w 145"/>
                  <a:gd name="T35" fmla="*/ 42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5"/>
                  <a:gd name="T55" fmla="*/ 0 h 203"/>
                  <a:gd name="T56" fmla="*/ 145 w 145"/>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5" h="203">
                    <a:moveTo>
                      <a:pt x="0" y="84"/>
                    </a:moveTo>
                    <a:lnTo>
                      <a:pt x="40" y="117"/>
                    </a:lnTo>
                    <a:lnTo>
                      <a:pt x="73" y="114"/>
                    </a:lnTo>
                    <a:lnTo>
                      <a:pt x="60" y="175"/>
                    </a:lnTo>
                    <a:lnTo>
                      <a:pt x="94" y="203"/>
                    </a:lnTo>
                    <a:lnTo>
                      <a:pt x="114" y="152"/>
                    </a:lnTo>
                    <a:lnTo>
                      <a:pt x="144" y="117"/>
                    </a:lnTo>
                    <a:lnTo>
                      <a:pt x="124" y="68"/>
                    </a:lnTo>
                    <a:lnTo>
                      <a:pt x="130" y="50"/>
                    </a:lnTo>
                    <a:lnTo>
                      <a:pt x="145" y="58"/>
                    </a:lnTo>
                    <a:lnTo>
                      <a:pt x="145" y="16"/>
                    </a:lnTo>
                    <a:lnTo>
                      <a:pt x="120" y="31"/>
                    </a:lnTo>
                    <a:lnTo>
                      <a:pt x="114" y="11"/>
                    </a:lnTo>
                    <a:lnTo>
                      <a:pt x="89" y="0"/>
                    </a:lnTo>
                    <a:lnTo>
                      <a:pt x="54" y="2"/>
                    </a:lnTo>
                    <a:lnTo>
                      <a:pt x="13" y="7"/>
                    </a:lnTo>
                    <a:lnTo>
                      <a:pt x="2" y="34"/>
                    </a:lnTo>
                    <a:lnTo>
                      <a:pt x="0" y="8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4" name="Freeform 183"/>
              <p:cNvSpPr>
                <a:spLocks/>
              </p:cNvSpPr>
              <p:nvPr/>
            </p:nvSpPr>
            <p:spPr bwMode="auto">
              <a:xfrm>
                <a:off x="1676" y="3837"/>
                <a:ext cx="72" cy="172"/>
              </a:xfrm>
              <a:custGeom>
                <a:avLst/>
                <a:gdLst>
                  <a:gd name="T0" fmla="*/ 7 w 144"/>
                  <a:gd name="T1" fmla="*/ 154 h 344"/>
                  <a:gd name="T2" fmla="*/ 13 w 144"/>
                  <a:gd name="T3" fmla="*/ 157 h 344"/>
                  <a:gd name="T4" fmla="*/ 21 w 144"/>
                  <a:gd name="T5" fmla="*/ 144 h 344"/>
                  <a:gd name="T6" fmla="*/ 33 w 144"/>
                  <a:gd name="T7" fmla="*/ 134 h 344"/>
                  <a:gd name="T8" fmla="*/ 41 w 144"/>
                  <a:gd name="T9" fmla="*/ 142 h 344"/>
                  <a:gd name="T10" fmla="*/ 36 w 144"/>
                  <a:gd name="T11" fmla="*/ 157 h 344"/>
                  <a:gd name="T12" fmla="*/ 51 w 144"/>
                  <a:gd name="T13" fmla="*/ 157 h 344"/>
                  <a:gd name="T14" fmla="*/ 61 w 144"/>
                  <a:gd name="T15" fmla="*/ 172 h 344"/>
                  <a:gd name="T16" fmla="*/ 72 w 144"/>
                  <a:gd name="T17" fmla="*/ 138 h 344"/>
                  <a:gd name="T18" fmla="*/ 65 w 144"/>
                  <a:gd name="T19" fmla="*/ 116 h 344"/>
                  <a:gd name="T20" fmla="*/ 68 w 144"/>
                  <a:gd name="T21" fmla="*/ 108 h 344"/>
                  <a:gd name="T22" fmla="*/ 65 w 144"/>
                  <a:gd name="T23" fmla="*/ 91 h 344"/>
                  <a:gd name="T24" fmla="*/ 72 w 144"/>
                  <a:gd name="T25" fmla="*/ 62 h 344"/>
                  <a:gd name="T26" fmla="*/ 72 w 144"/>
                  <a:gd name="T27" fmla="*/ 59 h 344"/>
                  <a:gd name="T28" fmla="*/ 55 w 144"/>
                  <a:gd name="T29" fmla="*/ 45 h 344"/>
                  <a:gd name="T30" fmla="*/ 61 w 144"/>
                  <a:gd name="T31" fmla="*/ 15 h 344"/>
                  <a:gd name="T32" fmla="*/ 45 w 144"/>
                  <a:gd name="T33" fmla="*/ 17 h 344"/>
                  <a:gd name="T34" fmla="*/ 25 w 144"/>
                  <a:gd name="T35" fmla="*/ 0 h 344"/>
                  <a:gd name="T36" fmla="*/ 21 w 144"/>
                  <a:gd name="T37" fmla="*/ 17 h 344"/>
                  <a:gd name="T38" fmla="*/ 12 w 144"/>
                  <a:gd name="T39" fmla="*/ 21 h 344"/>
                  <a:gd name="T40" fmla="*/ 2 w 144"/>
                  <a:gd name="T41" fmla="*/ 29 h 344"/>
                  <a:gd name="T42" fmla="*/ 0 w 144"/>
                  <a:gd name="T43" fmla="*/ 52 h 344"/>
                  <a:gd name="T44" fmla="*/ 10 w 144"/>
                  <a:gd name="T45" fmla="*/ 59 h 344"/>
                  <a:gd name="T46" fmla="*/ 24 w 144"/>
                  <a:gd name="T47" fmla="*/ 59 h 344"/>
                  <a:gd name="T48" fmla="*/ 29 w 144"/>
                  <a:gd name="T49" fmla="*/ 91 h 344"/>
                  <a:gd name="T50" fmla="*/ 18 w 144"/>
                  <a:gd name="T51" fmla="*/ 114 h 344"/>
                  <a:gd name="T52" fmla="*/ 7 w 144"/>
                  <a:gd name="T53" fmla="*/ 136 h 344"/>
                  <a:gd name="T54" fmla="*/ 7 w 144"/>
                  <a:gd name="T55" fmla="*/ 154 h 3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344"/>
                  <a:gd name="T86" fmla="*/ 144 w 144"/>
                  <a:gd name="T87" fmla="*/ 344 h 3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344">
                    <a:moveTo>
                      <a:pt x="15" y="308"/>
                    </a:moveTo>
                    <a:lnTo>
                      <a:pt x="26" y="314"/>
                    </a:lnTo>
                    <a:lnTo>
                      <a:pt x="42" y="287"/>
                    </a:lnTo>
                    <a:lnTo>
                      <a:pt x="66" y="267"/>
                    </a:lnTo>
                    <a:lnTo>
                      <a:pt x="82" y="283"/>
                    </a:lnTo>
                    <a:lnTo>
                      <a:pt x="72" y="314"/>
                    </a:lnTo>
                    <a:lnTo>
                      <a:pt x="103" y="314"/>
                    </a:lnTo>
                    <a:lnTo>
                      <a:pt x="122" y="344"/>
                    </a:lnTo>
                    <a:lnTo>
                      <a:pt x="144" y="275"/>
                    </a:lnTo>
                    <a:lnTo>
                      <a:pt x="129" y="233"/>
                    </a:lnTo>
                    <a:lnTo>
                      <a:pt x="135" y="216"/>
                    </a:lnTo>
                    <a:lnTo>
                      <a:pt x="130" y="182"/>
                    </a:lnTo>
                    <a:lnTo>
                      <a:pt x="144" y="125"/>
                    </a:lnTo>
                    <a:lnTo>
                      <a:pt x="144" y="119"/>
                    </a:lnTo>
                    <a:lnTo>
                      <a:pt x="110" y="91"/>
                    </a:lnTo>
                    <a:lnTo>
                      <a:pt x="123" y="30"/>
                    </a:lnTo>
                    <a:lnTo>
                      <a:pt x="90" y="33"/>
                    </a:lnTo>
                    <a:lnTo>
                      <a:pt x="50" y="0"/>
                    </a:lnTo>
                    <a:lnTo>
                      <a:pt x="43" y="34"/>
                    </a:lnTo>
                    <a:lnTo>
                      <a:pt x="25" y="41"/>
                    </a:lnTo>
                    <a:lnTo>
                      <a:pt x="4" y="59"/>
                    </a:lnTo>
                    <a:lnTo>
                      <a:pt x="0" y="105"/>
                    </a:lnTo>
                    <a:lnTo>
                      <a:pt x="20" y="119"/>
                    </a:lnTo>
                    <a:lnTo>
                      <a:pt x="49" y="118"/>
                    </a:lnTo>
                    <a:lnTo>
                      <a:pt x="58" y="182"/>
                    </a:lnTo>
                    <a:lnTo>
                      <a:pt x="36" y="229"/>
                    </a:lnTo>
                    <a:lnTo>
                      <a:pt x="15" y="271"/>
                    </a:lnTo>
                    <a:lnTo>
                      <a:pt x="15" y="30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5" name="Freeform 184"/>
              <p:cNvSpPr>
                <a:spLocks/>
              </p:cNvSpPr>
              <p:nvPr/>
            </p:nvSpPr>
            <p:spPr bwMode="auto">
              <a:xfrm>
                <a:off x="1757" y="3652"/>
                <a:ext cx="97" cy="190"/>
              </a:xfrm>
              <a:custGeom>
                <a:avLst/>
                <a:gdLst>
                  <a:gd name="T0" fmla="*/ 61 w 194"/>
                  <a:gd name="T1" fmla="*/ 111 h 381"/>
                  <a:gd name="T2" fmla="*/ 76 w 194"/>
                  <a:gd name="T3" fmla="*/ 111 h 381"/>
                  <a:gd name="T4" fmla="*/ 86 w 194"/>
                  <a:gd name="T5" fmla="*/ 102 h 381"/>
                  <a:gd name="T6" fmla="*/ 97 w 194"/>
                  <a:gd name="T7" fmla="*/ 105 h 381"/>
                  <a:gd name="T8" fmla="*/ 92 w 194"/>
                  <a:gd name="T9" fmla="*/ 88 h 381"/>
                  <a:gd name="T10" fmla="*/ 68 w 194"/>
                  <a:gd name="T11" fmla="*/ 34 h 381"/>
                  <a:gd name="T12" fmla="*/ 66 w 194"/>
                  <a:gd name="T13" fmla="*/ 9 h 381"/>
                  <a:gd name="T14" fmla="*/ 15 w 194"/>
                  <a:gd name="T15" fmla="*/ 0 h 381"/>
                  <a:gd name="T16" fmla="*/ 20 w 194"/>
                  <a:gd name="T17" fmla="*/ 17 h 381"/>
                  <a:gd name="T18" fmla="*/ 0 w 194"/>
                  <a:gd name="T19" fmla="*/ 24 h 381"/>
                  <a:gd name="T20" fmla="*/ 5 w 194"/>
                  <a:gd name="T21" fmla="*/ 36 h 381"/>
                  <a:gd name="T22" fmla="*/ 13 w 194"/>
                  <a:gd name="T23" fmla="*/ 41 h 381"/>
                  <a:gd name="T24" fmla="*/ 11 w 194"/>
                  <a:gd name="T25" fmla="*/ 68 h 381"/>
                  <a:gd name="T26" fmla="*/ 13 w 194"/>
                  <a:gd name="T27" fmla="*/ 87 h 381"/>
                  <a:gd name="T28" fmla="*/ 5 w 194"/>
                  <a:gd name="T29" fmla="*/ 93 h 381"/>
                  <a:gd name="T30" fmla="*/ 13 w 194"/>
                  <a:gd name="T31" fmla="*/ 111 h 381"/>
                  <a:gd name="T32" fmla="*/ 11 w 194"/>
                  <a:gd name="T33" fmla="*/ 124 h 381"/>
                  <a:gd name="T34" fmla="*/ 17 w 194"/>
                  <a:gd name="T35" fmla="*/ 151 h 381"/>
                  <a:gd name="T36" fmla="*/ 17 w 194"/>
                  <a:gd name="T37" fmla="*/ 172 h 381"/>
                  <a:gd name="T38" fmla="*/ 46 w 194"/>
                  <a:gd name="T39" fmla="*/ 181 h 381"/>
                  <a:gd name="T40" fmla="*/ 57 w 194"/>
                  <a:gd name="T41" fmla="*/ 190 h 381"/>
                  <a:gd name="T42" fmla="*/ 58 w 194"/>
                  <a:gd name="T43" fmla="*/ 170 h 381"/>
                  <a:gd name="T44" fmla="*/ 43 w 194"/>
                  <a:gd name="T45" fmla="*/ 159 h 381"/>
                  <a:gd name="T46" fmla="*/ 57 w 194"/>
                  <a:gd name="T47" fmla="*/ 150 h 381"/>
                  <a:gd name="T48" fmla="*/ 68 w 194"/>
                  <a:gd name="T49" fmla="*/ 132 h 381"/>
                  <a:gd name="T50" fmla="*/ 61 w 194"/>
                  <a:gd name="T51" fmla="*/ 111 h 3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381"/>
                  <a:gd name="T80" fmla="*/ 194 w 194"/>
                  <a:gd name="T81" fmla="*/ 381 h 3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381">
                    <a:moveTo>
                      <a:pt x="122" y="223"/>
                    </a:moveTo>
                    <a:lnTo>
                      <a:pt x="151" y="223"/>
                    </a:lnTo>
                    <a:lnTo>
                      <a:pt x="171" y="204"/>
                    </a:lnTo>
                    <a:lnTo>
                      <a:pt x="194" y="210"/>
                    </a:lnTo>
                    <a:lnTo>
                      <a:pt x="183" y="177"/>
                    </a:lnTo>
                    <a:lnTo>
                      <a:pt x="136" y="68"/>
                    </a:lnTo>
                    <a:lnTo>
                      <a:pt x="132" y="18"/>
                    </a:lnTo>
                    <a:lnTo>
                      <a:pt x="31" y="0"/>
                    </a:lnTo>
                    <a:lnTo>
                      <a:pt x="39" y="34"/>
                    </a:lnTo>
                    <a:lnTo>
                      <a:pt x="0" y="49"/>
                    </a:lnTo>
                    <a:lnTo>
                      <a:pt x="9" y="73"/>
                    </a:lnTo>
                    <a:lnTo>
                      <a:pt x="27" y="82"/>
                    </a:lnTo>
                    <a:lnTo>
                      <a:pt x="21" y="136"/>
                    </a:lnTo>
                    <a:lnTo>
                      <a:pt x="27" y="174"/>
                    </a:lnTo>
                    <a:lnTo>
                      <a:pt x="10" y="186"/>
                    </a:lnTo>
                    <a:lnTo>
                      <a:pt x="27" y="222"/>
                    </a:lnTo>
                    <a:lnTo>
                      <a:pt x="21" y="248"/>
                    </a:lnTo>
                    <a:lnTo>
                      <a:pt x="33" y="303"/>
                    </a:lnTo>
                    <a:lnTo>
                      <a:pt x="33" y="345"/>
                    </a:lnTo>
                    <a:lnTo>
                      <a:pt x="91" y="362"/>
                    </a:lnTo>
                    <a:lnTo>
                      <a:pt x="114" y="381"/>
                    </a:lnTo>
                    <a:lnTo>
                      <a:pt x="116" y="341"/>
                    </a:lnTo>
                    <a:lnTo>
                      <a:pt x="85" y="319"/>
                    </a:lnTo>
                    <a:lnTo>
                      <a:pt x="114" y="300"/>
                    </a:lnTo>
                    <a:lnTo>
                      <a:pt x="135" y="265"/>
                    </a:lnTo>
                    <a:lnTo>
                      <a:pt x="122" y="2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6" name="Freeform 185"/>
              <p:cNvSpPr>
                <a:spLocks/>
              </p:cNvSpPr>
              <p:nvPr/>
            </p:nvSpPr>
            <p:spPr bwMode="auto">
              <a:xfrm>
                <a:off x="1819" y="3619"/>
                <a:ext cx="81" cy="121"/>
              </a:xfrm>
              <a:custGeom>
                <a:avLst/>
                <a:gdLst>
                  <a:gd name="T0" fmla="*/ 0 w 162"/>
                  <a:gd name="T1" fmla="*/ 10 h 242"/>
                  <a:gd name="T2" fmla="*/ 5 w 162"/>
                  <a:gd name="T3" fmla="*/ 42 h 242"/>
                  <a:gd name="T4" fmla="*/ 6 w 162"/>
                  <a:gd name="T5" fmla="*/ 67 h 242"/>
                  <a:gd name="T6" fmla="*/ 30 w 162"/>
                  <a:gd name="T7" fmla="*/ 121 h 242"/>
                  <a:gd name="T8" fmla="*/ 59 w 162"/>
                  <a:gd name="T9" fmla="*/ 114 h 242"/>
                  <a:gd name="T10" fmla="*/ 60 w 162"/>
                  <a:gd name="T11" fmla="*/ 105 h 242"/>
                  <a:gd name="T12" fmla="*/ 68 w 162"/>
                  <a:gd name="T13" fmla="*/ 99 h 242"/>
                  <a:gd name="T14" fmla="*/ 81 w 162"/>
                  <a:gd name="T15" fmla="*/ 47 h 242"/>
                  <a:gd name="T16" fmla="*/ 66 w 162"/>
                  <a:gd name="T17" fmla="*/ 35 h 242"/>
                  <a:gd name="T18" fmla="*/ 57 w 162"/>
                  <a:gd name="T19" fmla="*/ 19 h 242"/>
                  <a:gd name="T20" fmla="*/ 49 w 162"/>
                  <a:gd name="T21" fmla="*/ 21 h 242"/>
                  <a:gd name="T22" fmla="*/ 45 w 162"/>
                  <a:gd name="T23" fmla="*/ 14 h 242"/>
                  <a:gd name="T24" fmla="*/ 34 w 162"/>
                  <a:gd name="T25" fmla="*/ 22 h 242"/>
                  <a:gd name="T26" fmla="*/ 22 w 162"/>
                  <a:gd name="T27" fmla="*/ 13 h 242"/>
                  <a:gd name="T28" fmla="*/ 21 w 162"/>
                  <a:gd name="T29" fmla="*/ 0 h 242"/>
                  <a:gd name="T30" fmla="*/ 12 w 162"/>
                  <a:gd name="T31" fmla="*/ 1 h 242"/>
                  <a:gd name="T32" fmla="*/ 0 w 162"/>
                  <a:gd name="T33" fmla="*/ 10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242"/>
                  <a:gd name="T53" fmla="*/ 162 w 162"/>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242">
                    <a:moveTo>
                      <a:pt x="0" y="19"/>
                    </a:moveTo>
                    <a:lnTo>
                      <a:pt x="9" y="83"/>
                    </a:lnTo>
                    <a:lnTo>
                      <a:pt x="13" y="133"/>
                    </a:lnTo>
                    <a:lnTo>
                      <a:pt x="60" y="242"/>
                    </a:lnTo>
                    <a:lnTo>
                      <a:pt x="119" y="228"/>
                    </a:lnTo>
                    <a:lnTo>
                      <a:pt x="120" y="209"/>
                    </a:lnTo>
                    <a:lnTo>
                      <a:pt x="135" y="197"/>
                    </a:lnTo>
                    <a:lnTo>
                      <a:pt x="162" y="93"/>
                    </a:lnTo>
                    <a:lnTo>
                      <a:pt x="132" y="69"/>
                    </a:lnTo>
                    <a:lnTo>
                      <a:pt x="114" y="38"/>
                    </a:lnTo>
                    <a:lnTo>
                      <a:pt x="99" y="41"/>
                    </a:lnTo>
                    <a:lnTo>
                      <a:pt x="90" y="28"/>
                    </a:lnTo>
                    <a:lnTo>
                      <a:pt x="67" y="43"/>
                    </a:lnTo>
                    <a:lnTo>
                      <a:pt x="45" y="25"/>
                    </a:lnTo>
                    <a:lnTo>
                      <a:pt x="42" y="0"/>
                    </a:lnTo>
                    <a:lnTo>
                      <a:pt x="24" y="1"/>
                    </a:lnTo>
                    <a:lnTo>
                      <a:pt x="0" y="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7" name="Freeform 186"/>
              <p:cNvSpPr>
                <a:spLocks/>
              </p:cNvSpPr>
              <p:nvPr/>
            </p:nvSpPr>
            <p:spPr bwMode="auto">
              <a:xfrm>
                <a:off x="1748" y="3820"/>
                <a:ext cx="79" cy="102"/>
              </a:xfrm>
              <a:custGeom>
                <a:avLst/>
                <a:gdLst>
                  <a:gd name="T0" fmla="*/ 17 w 158"/>
                  <a:gd name="T1" fmla="*/ 79 h 204"/>
                  <a:gd name="T2" fmla="*/ 23 w 158"/>
                  <a:gd name="T3" fmla="*/ 88 h 204"/>
                  <a:gd name="T4" fmla="*/ 40 w 158"/>
                  <a:gd name="T5" fmla="*/ 86 h 204"/>
                  <a:gd name="T6" fmla="*/ 48 w 158"/>
                  <a:gd name="T7" fmla="*/ 102 h 204"/>
                  <a:gd name="T8" fmla="*/ 73 w 158"/>
                  <a:gd name="T9" fmla="*/ 99 h 204"/>
                  <a:gd name="T10" fmla="*/ 79 w 158"/>
                  <a:gd name="T11" fmla="*/ 77 h 204"/>
                  <a:gd name="T12" fmla="*/ 71 w 158"/>
                  <a:gd name="T13" fmla="*/ 61 h 204"/>
                  <a:gd name="T14" fmla="*/ 61 w 158"/>
                  <a:gd name="T15" fmla="*/ 43 h 204"/>
                  <a:gd name="T16" fmla="*/ 66 w 158"/>
                  <a:gd name="T17" fmla="*/ 22 h 204"/>
                  <a:gd name="T18" fmla="*/ 54 w 158"/>
                  <a:gd name="T19" fmla="*/ 13 h 204"/>
                  <a:gd name="T20" fmla="*/ 25 w 158"/>
                  <a:gd name="T21" fmla="*/ 4 h 204"/>
                  <a:gd name="T22" fmla="*/ 18 w 158"/>
                  <a:gd name="T23" fmla="*/ 0 h 204"/>
                  <a:gd name="T24" fmla="*/ 15 w 158"/>
                  <a:gd name="T25" fmla="*/ 9 h 204"/>
                  <a:gd name="T26" fmla="*/ 25 w 158"/>
                  <a:gd name="T27" fmla="*/ 34 h 204"/>
                  <a:gd name="T28" fmla="*/ 10 w 158"/>
                  <a:gd name="T29" fmla="*/ 51 h 204"/>
                  <a:gd name="T30" fmla="*/ 0 w 158"/>
                  <a:gd name="T31" fmla="*/ 77 h 204"/>
                  <a:gd name="T32" fmla="*/ 0 w 158"/>
                  <a:gd name="T33" fmla="*/ 80 h 204"/>
                  <a:gd name="T34" fmla="*/ 17 w 158"/>
                  <a:gd name="T35" fmla="*/ 79 h 2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204"/>
                  <a:gd name="T56" fmla="*/ 158 w 158"/>
                  <a:gd name="T57" fmla="*/ 204 h 2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204">
                    <a:moveTo>
                      <a:pt x="34" y="158"/>
                    </a:moveTo>
                    <a:lnTo>
                      <a:pt x="46" y="176"/>
                    </a:lnTo>
                    <a:lnTo>
                      <a:pt x="79" y="172"/>
                    </a:lnTo>
                    <a:lnTo>
                      <a:pt x="96" y="204"/>
                    </a:lnTo>
                    <a:lnTo>
                      <a:pt x="145" y="198"/>
                    </a:lnTo>
                    <a:lnTo>
                      <a:pt x="158" y="154"/>
                    </a:lnTo>
                    <a:lnTo>
                      <a:pt x="141" y="123"/>
                    </a:lnTo>
                    <a:lnTo>
                      <a:pt x="122" y="85"/>
                    </a:lnTo>
                    <a:lnTo>
                      <a:pt x="132" y="44"/>
                    </a:lnTo>
                    <a:lnTo>
                      <a:pt x="109" y="25"/>
                    </a:lnTo>
                    <a:lnTo>
                      <a:pt x="51" y="8"/>
                    </a:lnTo>
                    <a:lnTo>
                      <a:pt x="36" y="0"/>
                    </a:lnTo>
                    <a:lnTo>
                      <a:pt x="30" y="18"/>
                    </a:lnTo>
                    <a:lnTo>
                      <a:pt x="50" y="67"/>
                    </a:lnTo>
                    <a:lnTo>
                      <a:pt x="20" y="102"/>
                    </a:lnTo>
                    <a:lnTo>
                      <a:pt x="0" y="153"/>
                    </a:lnTo>
                    <a:lnTo>
                      <a:pt x="0" y="159"/>
                    </a:lnTo>
                    <a:lnTo>
                      <a:pt x="34" y="15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8" name="Freeform 187"/>
              <p:cNvSpPr>
                <a:spLocks/>
              </p:cNvSpPr>
              <p:nvPr/>
            </p:nvSpPr>
            <p:spPr bwMode="auto">
              <a:xfrm>
                <a:off x="1799" y="3753"/>
                <a:ext cx="90" cy="129"/>
              </a:xfrm>
              <a:custGeom>
                <a:avLst/>
                <a:gdLst>
                  <a:gd name="T0" fmla="*/ 63 w 180"/>
                  <a:gd name="T1" fmla="*/ 96 h 256"/>
                  <a:gd name="T2" fmla="*/ 74 w 180"/>
                  <a:gd name="T3" fmla="*/ 96 h 256"/>
                  <a:gd name="T4" fmla="*/ 75 w 180"/>
                  <a:gd name="T5" fmla="*/ 105 h 256"/>
                  <a:gd name="T6" fmla="*/ 87 w 180"/>
                  <a:gd name="T7" fmla="*/ 102 h 256"/>
                  <a:gd name="T8" fmla="*/ 90 w 180"/>
                  <a:gd name="T9" fmla="*/ 80 h 256"/>
                  <a:gd name="T10" fmla="*/ 90 w 180"/>
                  <a:gd name="T11" fmla="*/ 65 h 256"/>
                  <a:gd name="T12" fmla="*/ 80 w 180"/>
                  <a:gd name="T13" fmla="*/ 49 h 256"/>
                  <a:gd name="T14" fmla="*/ 60 w 180"/>
                  <a:gd name="T15" fmla="*/ 50 h 256"/>
                  <a:gd name="T16" fmla="*/ 62 w 180"/>
                  <a:gd name="T17" fmla="*/ 35 h 256"/>
                  <a:gd name="T18" fmla="*/ 56 w 180"/>
                  <a:gd name="T19" fmla="*/ 31 h 256"/>
                  <a:gd name="T20" fmla="*/ 54 w 180"/>
                  <a:gd name="T21" fmla="*/ 3 h 256"/>
                  <a:gd name="T22" fmla="*/ 43 w 180"/>
                  <a:gd name="T23" fmla="*/ 0 h 256"/>
                  <a:gd name="T24" fmla="*/ 33 w 180"/>
                  <a:gd name="T25" fmla="*/ 10 h 256"/>
                  <a:gd name="T26" fmla="*/ 19 w 180"/>
                  <a:gd name="T27" fmla="*/ 10 h 256"/>
                  <a:gd name="T28" fmla="*/ 25 w 180"/>
                  <a:gd name="T29" fmla="*/ 31 h 256"/>
                  <a:gd name="T30" fmla="*/ 14 w 180"/>
                  <a:gd name="T31" fmla="*/ 48 h 256"/>
                  <a:gd name="T32" fmla="*/ 0 w 180"/>
                  <a:gd name="T33" fmla="*/ 58 h 256"/>
                  <a:gd name="T34" fmla="*/ 15 w 180"/>
                  <a:gd name="T35" fmla="*/ 69 h 256"/>
                  <a:gd name="T36" fmla="*/ 14 w 180"/>
                  <a:gd name="T37" fmla="*/ 89 h 256"/>
                  <a:gd name="T38" fmla="*/ 10 w 180"/>
                  <a:gd name="T39" fmla="*/ 110 h 256"/>
                  <a:gd name="T40" fmla="*/ 19 w 180"/>
                  <a:gd name="T41" fmla="*/ 129 h 256"/>
                  <a:gd name="T42" fmla="*/ 27 w 180"/>
                  <a:gd name="T43" fmla="*/ 122 h 256"/>
                  <a:gd name="T44" fmla="*/ 52 w 180"/>
                  <a:gd name="T45" fmla="*/ 124 h 256"/>
                  <a:gd name="T46" fmla="*/ 61 w 180"/>
                  <a:gd name="T47" fmla="*/ 111 h 256"/>
                  <a:gd name="T48" fmla="*/ 63 w 180"/>
                  <a:gd name="T49" fmla="*/ 96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256"/>
                  <a:gd name="T77" fmla="*/ 180 w 180"/>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256">
                    <a:moveTo>
                      <a:pt x="126" y="190"/>
                    </a:moveTo>
                    <a:lnTo>
                      <a:pt x="147" y="190"/>
                    </a:lnTo>
                    <a:lnTo>
                      <a:pt x="150" y="209"/>
                    </a:lnTo>
                    <a:lnTo>
                      <a:pt x="173" y="202"/>
                    </a:lnTo>
                    <a:lnTo>
                      <a:pt x="179" y="158"/>
                    </a:lnTo>
                    <a:lnTo>
                      <a:pt x="180" y="128"/>
                    </a:lnTo>
                    <a:lnTo>
                      <a:pt x="159" y="97"/>
                    </a:lnTo>
                    <a:lnTo>
                      <a:pt x="121" y="99"/>
                    </a:lnTo>
                    <a:lnTo>
                      <a:pt x="125" y="69"/>
                    </a:lnTo>
                    <a:lnTo>
                      <a:pt x="113" y="61"/>
                    </a:lnTo>
                    <a:lnTo>
                      <a:pt x="109" y="6"/>
                    </a:lnTo>
                    <a:lnTo>
                      <a:pt x="86" y="0"/>
                    </a:lnTo>
                    <a:lnTo>
                      <a:pt x="66" y="19"/>
                    </a:lnTo>
                    <a:lnTo>
                      <a:pt x="37" y="19"/>
                    </a:lnTo>
                    <a:lnTo>
                      <a:pt x="50" y="61"/>
                    </a:lnTo>
                    <a:lnTo>
                      <a:pt x="29" y="96"/>
                    </a:lnTo>
                    <a:lnTo>
                      <a:pt x="0" y="115"/>
                    </a:lnTo>
                    <a:lnTo>
                      <a:pt x="31" y="137"/>
                    </a:lnTo>
                    <a:lnTo>
                      <a:pt x="29" y="177"/>
                    </a:lnTo>
                    <a:lnTo>
                      <a:pt x="19" y="218"/>
                    </a:lnTo>
                    <a:lnTo>
                      <a:pt x="38" y="256"/>
                    </a:lnTo>
                    <a:lnTo>
                      <a:pt x="54" y="242"/>
                    </a:lnTo>
                    <a:lnTo>
                      <a:pt x="104" y="246"/>
                    </a:lnTo>
                    <a:lnTo>
                      <a:pt x="123" y="220"/>
                    </a:lnTo>
                    <a:lnTo>
                      <a:pt x="126" y="19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9" name="Freeform 188"/>
              <p:cNvSpPr>
                <a:spLocks/>
              </p:cNvSpPr>
              <p:nvPr/>
            </p:nvSpPr>
            <p:spPr bwMode="auto">
              <a:xfrm>
                <a:off x="1726" y="3520"/>
                <a:ext cx="180" cy="141"/>
              </a:xfrm>
              <a:custGeom>
                <a:avLst/>
                <a:gdLst>
                  <a:gd name="T0" fmla="*/ 41 w 361"/>
                  <a:gd name="T1" fmla="*/ 49 h 282"/>
                  <a:gd name="T2" fmla="*/ 62 w 361"/>
                  <a:gd name="T3" fmla="*/ 57 h 282"/>
                  <a:gd name="T4" fmla="*/ 81 w 361"/>
                  <a:gd name="T5" fmla="*/ 42 h 282"/>
                  <a:gd name="T6" fmla="*/ 91 w 361"/>
                  <a:gd name="T7" fmla="*/ 41 h 282"/>
                  <a:gd name="T8" fmla="*/ 97 w 361"/>
                  <a:gd name="T9" fmla="*/ 32 h 282"/>
                  <a:gd name="T10" fmla="*/ 110 w 361"/>
                  <a:gd name="T11" fmla="*/ 10 h 282"/>
                  <a:gd name="T12" fmla="*/ 141 w 361"/>
                  <a:gd name="T13" fmla="*/ 14 h 282"/>
                  <a:gd name="T14" fmla="*/ 155 w 361"/>
                  <a:gd name="T15" fmla="*/ 0 h 282"/>
                  <a:gd name="T16" fmla="*/ 164 w 361"/>
                  <a:gd name="T17" fmla="*/ 27 h 282"/>
                  <a:gd name="T18" fmla="*/ 173 w 361"/>
                  <a:gd name="T19" fmla="*/ 36 h 282"/>
                  <a:gd name="T20" fmla="*/ 179 w 361"/>
                  <a:gd name="T21" fmla="*/ 44 h 282"/>
                  <a:gd name="T22" fmla="*/ 180 w 361"/>
                  <a:gd name="T23" fmla="*/ 77 h 282"/>
                  <a:gd name="T24" fmla="*/ 175 w 361"/>
                  <a:gd name="T25" fmla="*/ 92 h 282"/>
                  <a:gd name="T26" fmla="*/ 176 w 361"/>
                  <a:gd name="T27" fmla="*/ 105 h 282"/>
                  <a:gd name="T28" fmla="*/ 159 w 361"/>
                  <a:gd name="T29" fmla="*/ 134 h 282"/>
                  <a:gd name="T30" fmla="*/ 150 w 361"/>
                  <a:gd name="T31" fmla="*/ 118 h 282"/>
                  <a:gd name="T32" fmla="*/ 142 w 361"/>
                  <a:gd name="T33" fmla="*/ 120 h 282"/>
                  <a:gd name="T34" fmla="*/ 138 w 361"/>
                  <a:gd name="T35" fmla="*/ 113 h 282"/>
                  <a:gd name="T36" fmla="*/ 126 w 361"/>
                  <a:gd name="T37" fmla="*/ 121 h 282"/>
                  <a:gd name="T38" fmla="*/ 115 w 361"/>
                  <a:gd name="T39" fmla="*/ 112 h 282"/>
                  <a:gd name="T40" fmla="*/ 114 w 361"/>
                  <a:gd name="T41" fmla="*/ 99 h 282"/>
                  <a:gd name="T42" fmla="*/ 105 w 361"/>
                  <a:gd name="T43" fmla="*/ 100 h 282"/>
                  <a:gd name="T44" fmla="*/ 93 w 361"/>
                  <a:gd name="T45" fmla="*/ 109 h 282"/>
                  <a:gd name="T46" fmla="*/ 97 w 361"/>
                  <a:gd name="T47" fmla="*/ 141 h 282"/>
                  <a:gd name="T48" fmla="*/ 47 w 361"/>
                  <a:gd name="T49" fmla="*/ 132 h 282"/>
                  <a:gd name="T50" fmla="*/ 11 w 361"/>
                  <a:gd name="T51" fmla="*/ 106 h 282"/>
                  <a:gd name="T52" fmla="*/ 7 w 361"/>
                  <a:gd name="T53" fmla="*/ 79 h 282"/>
                  <a:gd name="T54" fmla="*/ 0 w 361"/>
                  <a:gd name="T55" fmla="*/ 54 h 282"/>
                  <a:gd name="T56" fmla="*/ 41 w 361"/>
                  <a:gd name="T57" fmla="*/ 49 h 2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1"/>
                  <a:gd name="T88" fmla="*/ 0 h 282"/>
                  <a:gd name="T89" fmla="*/ 361 w 361"/>
                  <a:gd name="T90" fmla="*/ 282 h 2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1" h="282">
                    <a:moveTo>
                      <a:pt x="82" y="99"/>
                    </a:moveTo>
                    <a:lnTo>
                      <a:pt x="125" y="115"/>
                    </a:lnTo>
                    <a:lnTo>
                      <a:pt x="162" y="85"/>
                    </a:lnTo>
                    <a:lnTo>
                      <a:pt x="183" y="83"/>
                    </a:lnTo>
                    <a:lnTo>
                      <a:pt x="195" y="64"/>
                    </a:lnTo>
                    <a:lnTo>
                      <a:pt x="220" y="21"/>
                    </a:lnTo>
                    <a:lnTo>
                      <a:pt x="283" y="28"/>
                    </a:lnTo>
                    <a:lnTo>
                      <a:pt x="310" y="0"/>
                    </a:lnTo>
                    <a:lnTo>
                      <a:pt x="329" y="55"/>
                    </a:lnTo>
                    <a:lnTo>
                      <a:pt x="346" y="72"/>
                    </a:lnTo>
                    <a:lnTo>
                      <a:pt x="358" y="89"/>
                    </a:lnTo>
                    <a:lnTo>
                      <a:pt x="361" y="155"/>
                    </a:lnTo>
                    <a:lnTo>
                      <a:pt x="351" y="185"/>
                    </a:lnTo>
                    <a:lnTo>
                      <a:pt x="352" y="210"/>
                    </a:lnTo>
                    <a:lnTo>
                      <a:pt x="318" y="268"/>
                    </a:lnTo>
                    <a:lnTo>
                      <a:pt x="300" y="237"/>
                    </a:lnTo>
                    <a:lnTo>
                      <a:pt x="285" y="240"/>
                    </a:lnTo>
                    <a:lnTo>
                      <a:pt x="276" y="227"/>
                    </a:lnTo>
                    <a:lnTo>
                      <a:pt x="253" y="242"/>
                    </a:lnTo>
                    <a:lnTo>
                      <a:pt x="231" y="224"/>
                    </a:lnTo>
                    <a:lnTo>
                      <a:pt x="228" y="199"/>
                    </a:lnTo>
                    <a:lnTo>
                      <a:pt x="210" y="200"/>
                    </a:lnTo>
                    <a:lnTo>
                      <a:pt x="186" y="218"/>
                    </a:lnTo>
                    <a:lnTo>
                      <a:pt x="195" y="282"/>
                    </a:lnTo>
                    <a:lnTo>
                      <a:pt x="94" y="264"/>
                    </a:lnTo>
                    <a:lnTo>
                      <a:pt x="23" y="212"/>
                    </a:lnTo>
                    <a:lnTo>
                      <a:pt x="15" y="158"/>
                    </a:lnTo>
                    <a:lnTo>
                      <a:pt x="0" y="109"/>
                    </a:lnTo>
                    <a:lnTo>
                      <a:pt x="82" y="9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0" name="Freeform 189"/>
              <p:cNvSpPr>
                <a:spLocks/>
              </p:cNvSpPr>
              <p:nvPr/>
            </p:nvSpPr>
            <p:spPr bwMode="auto">
              <a:xfrm>
                <a:off x="1963" y="3952"/>
                <a:ext cx="89" cy="72"/>
              </a:xfrm>
              <a:custGeom>
                <a:avLst/>
                <a:gdLst>
                  <a:gd name="T0" fmla="*/ 43 w 179"/>
                  <a:gd name="T1" fmla="*/ 60 h 144"/>
                  <a:gd name="T2" fmla="*/ 59 w 179"/>
                  <a:gd name="T3" fmla="*/ 72 h 144"/>
                  <a:gd name="T4" fmla="*/ 80 w 179"/>
                  <a:gd name="T5" fmla="*/ 51 h 144"/>
                  <a:gd name="T6" fmla="*/ 89 w 179"/>
                  <a:gd name="T7" fmla="*/ 47 h 144"/>
                  <a:gd name="T8" fmla="*/ 74 w 179"/>
                  <a:gd name="T9" fmla="*/ 19 h 144"/>
                  <a:gd name="T10" fmla="*/ 66 w 179"/>
                  <a:gd name="T11" fmla="*/ 5 h 144"/>
                  <a:gd name="T12" fmla="*/ 47 w 179"/>
                  <a:gd name="T13" fmla="*/ 0 h 144"/>
                  <a:gd name="T14" fmla="*/ 39 w 179"/>
                  <a:gd name="T15" fmla="*/ 9 h 144"/>
                  <a:gd name="T16" fmla="*/ 27 w 179"/>
                  <a:gd name="T17" fmla="*/ 8 h 144"/>
                  <a:gd name="T18" fmla="*/ 28 w 179"/>
                  <a:gd name="T19" fmla="*/ 18 h 144"/>
                  <a:gd name="T20" fmla="*/ 12 w 179"/>
                  <a:gd name="T21" fmla="*/ 20 h 144"/>
                  <a:gd name="T22" fmla="*/ 3 w 179"/>
                  <a:gd name="T23" fmla="*/ 36 h 144"/>
                  <a:gd name="T24" fmla="*/ 0 w 179"/>
                  <a:gd name="T25" fmla="*/ 51 h 144"/>
                  <a:gd name="T26" fmla="*/ 4 w 179"/>
                  <a:gd name="T27" fmla="*/ 59 h 144"/>
                  <a:gd name="T28" fmla="*/ 23 w 179"/>
                  <a:gd name="T29" fmla="*/ 67 h 144"/>
                  <a:gd name="T30" fmla="*/ 32 w 179"/>
                  <a:gd name="T31" fmla="*/ 46 h 144"/>
                  <a:gd name="T32" fmla="*/ 40 w 179"/>
                  <a:gd name="T33" fmla="*/ 51 h 144"/>
                  <a:gd name="T34" fmla="*/ 43 w 179"/>
                  <a:gd name="T35" fmla="*/ 60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144"/>
                  <a:gd name="T56" fmla="*/ 179 w 179"/>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144">
                    <a:moveTo>
                      <a:pt x="87" y="121"/>
                    </a:moveTo>
                    <a:lnTo>
                      <a:pt x="119" y="144"/>
                    </a:lnTo>
                    <a:lnTo>
                      <a:pt x="160" y="102"/>
                    </a:lnTo>
                    <a:lnTo>
                      <a:pt x="179" y="95"/>
                    </a:lnTo>
                    <a:lnTo>
                      <a:pt x="148" y="39"/>
                    </a:lnTo>
                    <a:lnTo>
                      <a:pt x="133" y="9"/>
                    </a:lnTo>
                    <a:lnTo>
                      <a:pt x="94" y="0"/>
                    </a:lnTo>
                    <a:lnTo>
                      <a:pt x="78" y="18"/>
                    </a:lnTo>
                    <a:lnTo>
                      <a:pt x="55" y="16"/>
                    </a:lnTo>
                    <a:lnTo>
                      <a:pt x="57" y="36"/>
                    </a:lnTo>
                    <a:lnTo>
                      <a:pt x="24" y="41"/>
                    </a:lnTo>
                    <a:lnTo>
                      <a:pt x="7" y="72"/>
                    </a:lnTo>
                    <a:lnTo>
                      <a:pt x="0" y="103"/>
                    </a:lnTo>
                    <a:lnTo>
                      <a:pt x="9" y="118"/>
                    </a:lnTo>
                    <a:lnTo>
                      <a:pt x="46" y="134"/>
                    </a:lnTo>
                    <a:lnTo>
                      <a:pt x="64" y="93"/>
                    </a:lnTo>
                    <a:lnTo>
                      <a:pt x="81" y="103"/>
                    </a:lnTo>
                    <a:lnTo>
                      <a:pt x="87" y="12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1" name="Freeform 190"/>
              <p:cNvSpPr>
                <a:spLocks/>
              </p:cNvSpPr>
              <p:nvPr/>
            </p:nvSpPr>
            <p:spPr bwMode="auto">
              <a:xfrm>
                <a:off x="1929" y="3998"/>
                <a:ext cx="128" cy="148"/>
              </a:xfrm>
              <a:custGeom>
                <a:avLst/>
                <a:gdLst>
                  <a:gd name="T0" fmla="*/ 41 w 257"/>
                  <a:gd name="T1" fmla="*/ 130 h 294"/>
                  <a:gd name="T2" fmla="*/ 57 w 257"/>
                  <a:gd name="T3" fmla="*/ 133 h 294"/>
                  <a:gd name="T4" fmla="*/ 74 w 257"/>
                  <a:gd name="T5" fmla="*/ 142 h 294"/>
                  <a:gd name="T6" fmla="*/ 86 w 257"/>
                  <a:gd name="T7" fmla="*/ 146 h 294"/>
                  <a:gd name="T8" fmla="*/ 92 w 257"/>
                  <a:gd name="T9" fmla="*/ 129 h 294"/>
                  <a:gd name="T10" fmla="*/ 98 w 257"/>
                  <a:gd name="T11" fmla="*/ 123 h 294"/>
                  <a:gd name="T12" fmla="*/ 96 w 257"/>
                  <a:gd name="T13" fmla="*/ 116 h 294"/>
                  <a:gd name="T14" fmla="*/ 100 w 257"/>
                  <a:gd name="T15" fmla="*/ 100 h 294"/>
                  <a:gd name="T16" fmla="*/ 111 w 257"/>
                  <a:gd name="T17" fmla="*/ 87 h 294"/>
                  <a:gd name="T18" fmla="*/ 113 w 257"/>
                  <a:gd name="T19" fmla="*/ 74 h 294"/>
                  <a:gd name="T20" fmla="*/ 128 w 257"/>
                  <a:gd name="T21" fmla="*/ 63 h 294"/>
                  <a:gd name="T22" fmla="*/ 117 w 257"/>
                  <a:gd name="T23" fmla="*/ 49 h 294"/>
                  <a:gd name="T24" fmla="*/ 109 w 257"/>
                  <a:gd name="T25" fmla="*/ 34 h 294"/>
                  <a:gd name="T26" fmla="*/ 93 w 257"/>
                  <a:gd name="T27" fmla="*/ 26 h 294"/>
                  <a:gd name="T28" fmla="*/ 77 w 257"/>
                  <a:gd name="T29" fmla="*/ 14 h 294"/>
                  <a:gd name="T30" fmla="*/ 74 w 257"/>
                  <a:gd name="T31" fmla="*/ 5 h 294"/>
                  <a:gd name="T32" fmla="*/ 65 w 257"/>
                  <a:gd name="T33" fmla="*/ 0 h 294"/>
                  <a:gd name="T34" fmla="*/ 56 w 257"/>
                  <a:gd name="T35" fmla="*/ 21 h 294"/>
                  <a:gd name="T36" fmla="*/ 38 w 257"/>
                  <a:gd name="T37" fmla="*/ 13 h 294"/>
                  <a:gd name="T38" fmla="*/ 21 w 257"/>
                  <a:gd name="T39" fmla="*/ 33 h 294"/>
                  <a:gd name="T40" fmla="*/ 27 w 257"/>
                  <a:gd name="T41" fmla="*/ 45 h 294"/>
                  <a:gd name="T42" fmla="*/ 19 w 257"/>
                  <a:gd name="T43" fmla="*/ 57 h 294"/>
                  <a:gd name="T44" fmla="*/ 5 w 257"/>
                  <a:gd name="T45" fmla="*/ 56 h 294"/>
                  <a:gd name="T46" fmla="*/ 2 w 257"/>
                  <a:gd name="T47" fmla="*/ 72 h 294"/>
                  <a:gd name="T48" fmla="*/ 0 w 257"/>
                  <a:gd name="T49" fmla="*/ 79 h 294"/>
                  <a:gd name="T50" fmla="*/ 6 w 257"/>
                  <a:gd name="T51" fmla="*/ 99 h 294"/>
                  <a:gd name="T52" fmla="*/ 12 w 257"/>
                  <a:gd name="T53" fmla="*/ 103 h 294"/>
                  <a:gd name="T54" fmla="*/ 9 w 257"/>
                  <a:gd name="T55" fmla="*/ 125 h 294"/>
                  <a:gd name="T56" fmla="*/ 11 w 257"/>
                  <a:gd name="T57" fmla="*/ 138 h 294"/>
                  <a:gd name="T58" fmla="*/ 18 w 257"/>
                  <a:gd name="T59" fmla="*/ 138 h 294"/>
                  <a:gd name="T60" fmla="*/ 20 w 257"/>
                  <a:gd name="T61" fmla="*/ 147 h 294"/>
                  <a:gd name="T62" fmla="*/ 29 w 257"/>
                  <a:gd name="T63" fmla="*/ 140 h 294"/>
                  <a:gd name="T64" fmla="*/ 33 w 257"/>
                  <a:gd name="T65" fmla="*/ 148 h 294"/>
                  <a:gd name="T66" fmla="*/ 41 w 257"/>
                  <a:gd name="T67" fmla="*/ 13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294"/>
                  <a:gd name="T104" fmla="*/ 257 w 257"/>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294">
                    <a:moveTo>
                      <a:pt x="82" y="258"/>
                    </a:moveTo>
                    <a:lnTo>
                      <a:pt x="114" y="264"/>
                    </a:lnTo>
                    <a:lnTo>
                      <a:pt x="148" y="282"/>
                    </a:lnTo>
                    <a:lnTo>
                      <a:pt x="173" y="291"/>
                    </a:lnTo>
                    <a:lnTo>
                      <a:pt x="185" y="257"/>
                    </a:lnTo>
                    <a:lnTo>
                      <a:pt x="196" y="244"/>
                    </a:lnTo>
                    <a:lnTo>
                      <a:pt x="193" y="230"/>
                    </a:lnTo>
                    <a:lnTo>
                      <a:pt x="200" y="198"/>
                    </a:lnTo>
                    <a:lnTo>
                      <a:pt x="222" y="173"/>
                    </a:lnTo>
                    <a:lnTo>
                      <a:pt x="226" y="147"/>
                    </a:lnTo>
                    <a:lnTo>
                      <a:pt x="257" y="126"/>
                    </a:lnTo>
                    <a:lnTo>
                      <a:pt x="234" y="98"/>
                    </a:lnTo>
                    <a:lnTo>
                      <a:pt x="218" y="68"/>
                    </a:lnTo>
                    <a:lnTo>
                      <a:pt x="186" y="51"/>
                    </a:lnTo>
                    <a:lnTo>
                      <a:pt x="154" y="28"/>
                    </a:lnTo>
                    <a:lnTo>
                      <a:pt x="148" y="10"/>
                    </a:lnTo>
                    <a:lnTo>
                      <a:pt x="131" y="0"/>
                    </a:lnTo>
                    <a:lnTo>
                      <a:pt x="113" y="41"/>
                    </a:lnTo>
                    <a:lnTo>
                      <a:pt x="76" y="25"/>
                    </a:lnTo>
                    <a:lnTo>
                      <a:pt x="42" y="65"/>
                    </a:lnTo>
                    <a:lnTo>
                      <a:pt x="54" y="89"/>
                    </a:lnTo>
                    <a:lnTo>
                      <a:pt x="38" y="114"/>
                    </a:lnTo>
                    <a:lnTo>
                      <a:pt x="11" y="112"/>
                    </a:lnTo>
                    <a:lnTo>
                      <a:pt x="4" y="144"/>
                    </a:lnTo>
                    <a:lnTo>
                      <a:pt x="0" y="157"/>
                    </a:lnTo>
                    <a:lnTo>
                      <a:pt x="13" y="196"/>
                    </a:lnTo>
                    <a:lnTo>
                      <a:pt x="25" y="205"/>
                    </a:lnTo>
                    <a:lnTo>
                      <a:pt x="19" y="248"/>
                    </a:lnTo>
                    <a:lnTo>
                      <a:pt x="23" y="275"/>
                    </a:lnTo>
                    <a:lnTo>
                      <a:pt x="36" y="275"/>
                    </a:lnTo>
                    <a:lnTo>
                      <a:pt x="41" y="293"/>
                    </a:lnTo>
                    <a:lnTo>
                      <a:pt x="59" y="278"/>
                    </a:lnTo>
                    <a:lnTo>
                      <a:pt x="67" y="294"/>
                    </a:lnTo>
                    <a:lnTo>
                      <a:pt x="82" y="25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2" name="Freeform 191"/>
              <p:cNvSpPr>
                <a:spLocks/>
              </p:cNvSpPr>
              <p:nvPr/>
            </p:nvSpPr>
            <p:spPr bwMode="auto">
              <a:xfrm>
                <a:off x="1901" y="4131"/>
                <a:ext cx="137" cy="205"/>
              </a:xfrm>
              <a:custGeom>
                <a:avLst/>
                <a:gdLst>
                  <a:gd name="T0" fmla="*/ 97 w 272"/>
                  <a:gd name="T1" fmla="*/ 137 h 410"/>
                  <a:gd name="T2" fmla="*/ 98 w 272"/>
                  <a:gd name="T3" fmla="*/ 148 h 410"/>
                  <a:gd name="T4" fmla="*/ 95 w 272"/>
                  <a:gd name="T5" fmla="*/ 156 h 410"/>
                  <a:gd name="T6" fmla="*/ 78 w 272"/>
                  <a:gd name="T7" fmla="*/ 160 h 410"/>
                  <a:gd name="T8" fmla="*/ 67 w 272"/>
                  <a:gd name="T9" fmla="*/ 171 h 410"/>
                  <a:gd name="T10" fmla="*/ 61 w 272"/>
                  <a:gd name="T11" fmla="*/ 164 h 410"/>
                  <a:gd name="T12" fmla="*/ 49 w 272"/>
                  <a:gd name="T13" fmla="*/ 159 h 410"/>
                  <a:gd name="T14" fmla="*/ 49 w 272"/>
                  <a:gd name="T15" fmla="*/ 173 h 410"/>
                  <a:gd name="T16" fmla="*/ 42 w 272"/>
                  <a:gd name="T17" fmla="*/ 185 h 410"/>
                  <a:gd name="T18" fmla="*/ 43 w 272"/>
                  <a:gd name="T19" fmla="*/ 195 h 410"/>
                  <a:gd name="T20" fmla="*/ 34 w 272"/>
                  <a:gd name="T21" fmla="*/ 202 h 410"/>
                  <a:gd name="T22" fmla="*/ 30 w 272"/>
                  <a:gd name="T23" fmla="*/ 197 h 410"/>
                  <a:gd name="T24" fmla="*/ 21 w 272"/>
                  <a:gd name="T25" fmla="*/ 205 h 410"/>
                  <a:gd name="T26" fmla="*/ 12 w 272"/>
                  <a:gd name="T27" fmla="*/ 199 h 410"/>
                  <a:gd name="T28" fmla="*/ 14 w 272"/>
                  <a:gd name="T29" fmla="*/ 192 h 410"/>
                  <a:gd name="T30" fmla="*/ 4 w 272"/>
                  <a:gd name="T31" fmla="*/ 191 h 410"/>
                  <a:gd name="T32" fmla="*/ 2 w 272"/>
                  <a:gd name="T33" fmla="*/ 182 h 410"/>
                  <a:gd name="T34" fmla="*/ 19 w 272"/>
                  <a:gd name="T35" fmla="*/ 171 h 410"/>
                  <a:gd name="T36" fmla="*/ 16 w 272"/>
                  <a:gd name="T37" fmla="*/ 142 h 410"/>
                  <a:gd name="T38" fmla="*/ 13 w 272"/>
                  <a:gd name="T39" fmla="*/ 120 h 410"/>
                  <a:gd name="T40" fmla="*/ 18 w 272"/>
                  <a:gd name="T41" fmla="*/ 111 h 410"/>
                  <a:gd name="T42" fmla="*/ 10 w 272"/>
                  <a:gd name="T43" fmla="*/ 107 h 410"/>
                  <a:gd name="T44" fmla="*/ 14 w 272"/>
                  <a:gd name="T45" fmla="*/ 93 h 410"/>
                  <a:gd name="T46" fmla="*/ 0 w 272"/>
                  <a:gd name="T47" fmla="*/ 89 h 410"/>
                  <a:gd name="T48" fmla="*/ 6 w 272"/>
                  <a:gd name="T49" fmla="*/ 78 h 410"/>
                  <a:gd name="T50" fmla="*/ 19 w 272"/>
                  <a:gd name="T51" fmla="*/ 67 h 410"/>
                  <a:gd name="T52" fmla="*/ 18 w 272"/>
                  <a:gd name="T53" fmla="*/ 11 h 410"/>
                  <a:gd name="T54" fmla="*/ 22 w 272"/>
                  <a:gd name="T55" fmla="*/ 0 h 410"/>
                  <a:gd name="T56" fmla="*/ 32 w 272"/>
                  <a:gd name="T57" fmla="*/ 9 h 410"/>
                  <a:gd name="T58" fmla="*/ 39 w 272"/>
                  <a:gd name="T59" fmla="*/ 5 h 410"/>
                  <a:gd name="T60" fmla="*/ 46 w 272"/>
                  <a:gd name="T61" fmla="*/ 5 h 410"/>
                  <a:gd name="T62" fmla="*/ 48 w 272"/>
                  <a:gd name="T63" fmla="*/ 14 h 410"/>
                  <a:gd name="T64" fmla="*/ 57 w 272"/>
                  <a:gd name="T65" fmla="*/ 6 h 410"/>
                  <a:gd name="T66" fmla="*/ 61 w 272"/>
                  <a:gd name="T67" fmla="*/ 14 h 410"/>
                  <a:gd name="T68" fmla="*/ 74 w 272"/>
                  <a:gd name="T69" fmla="*/ 34 h 410"/>
                  <a:gd name="T70" fmla="*/ 85 w 272"/>
                  <a:gd name="T71" fmla="*/ 34 h 410"/>
                  <a:gd name="T72" fmla="*/ 86 w 272"/>
                  <a:gd name="T73" fmla="*/ 46 h 410"/>
                  <a:gd name="T74" fmla="*/ 113 w 272"/>
                  <a:gd name="T75" fmla="*/ 51 h 410"/>
                  <a:gd name="T76" fmla="*/ 112 w 272"/>
                  <a:gd name="T77" fmla="*/ 61 h 410"/>
                  <a:gd name="T78" fmla="*/ 122 w 272"/>
                  <a:gd name="T79" fmla="*/ 68 h 410"/>
                  <a:gd name="T80" fmla="*/ 118 w 272"/>
                  <a:gd name="T81" fmla="*/ 76 h 410"/>
                  <a:gd name="T82" fmla="*/ 128 w 272"/>
                  <a:gd name="T83" fmla="*/ 84 h 410"/>
                  <a:gd name="T84" fmla="*/ 134 w 272"/>
                  <a:gd name="T85" fmla="*/ 91 h 410"/>
                  <a:gd name="T86" fmla="*/ 137 w 272"/>
                  <a:gd name="T87" fmla="*/ 98 h 410"/>
                  <a:gd name="T88" fmla="*/ 119 w 272"/>
                  <a:gd name="T89" fmla="*/ 112 h 410"/>
                  <a:gd name="T90" fmla="*/ 109 w 272"/>
                  <a:gd name="T91" fmla="*/ 109 h 410"/>
                  <a:gd name="T92" fmla="*/ 93 w 272"/>
                  <a:gd name="T93" fmla="*/ 121 h 410"/>
                  <a:gd name="T94" fmla="*/ 91 w 272"/>
                  <a:gd name="T95" fmla="*/ 131 h 410"/>
                  <a:gd name="T96" fmla="*/ 97 w 272"/>
                  <a:gd name="T97" fmla="*/ 137 h 4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
                  <a:gd name="T148" fmla="*/ 0 h 410"/>
                  <a:gd name="T149" fmla="*/ 272 w 272"/>
                  <a:gd name="T150" fmla="*/ 410 h 4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 h="410">
                    <a:moveTo>
                      <a:pt x="193" y="273"/>
                    </a:moveTo>
                    <a:lnTo>
                      <a:pt x="194" y="295"/>
                    </a:lnTo>
                    <a:lnTo>
                      <a:pt x="189" y="311"/>
                    </a:lnTo>
                    <a:lnTo>
                      <a:pt x="155" y="320"/>
                    </a:lnTo>
                    <a:lnTo>
                      <a:pt x="134" y="341"/>
                    </a:lnTo>
                    <a:lnTo>
                      <a:pt x="121" y="328"/>
                    </a:lnTo>
                    <a:lnTo>
                      <a:pt x="98" y="318"/>
                    </a:lnTo>
                    <a:lnTo>
                      <a:pt x="98" y="346"/>
                    </a:lnTo>
                    <a:lnTo>
                      <a:pt x="84" y="370"/>
                    </a:lnTo>
                    <a:lnTo>
                      <a:pt x="86" y="390"/>
                    </a:lnTo>
                    <a:lnTo>
                      <a:pt x="68" y="404"/>
                    </a:lnTo>
                    <a:lnTo>
                      <a:pt x="60" y="393"/>
                    </a:lnTo>
                    <a:lnTo>
                      <a:pt x="41" y="410"/>
                    </a:lnTo>
                    <a:lnTo>
                      <a:pt x="23" y="397"/>
                    </a:lnTo>
                    <a:lnTo>
                      <a:pt x="27" y="384"/>
                    </a:lnTo>
                    <a:lnTo>
                      <a:pt x="7" y="382"/>
                    </a:lnTo>
                    <a:lnTo>
                      <a:pt x="3" y="363"/>
                    </a:lnTo>
                    <a:lnTo>
                      <a:pt x="37" y="341"/>
                    </a:lnTo>
                    <a:lnTo>
                      <a:pt x="32" y="284"/>
                    </a:lnTo>
                    <a:lnTo>
                      <a:pt x="26" y="241"/>
                    </a:lnTo>
                    <a:lnTo>
                      <a:pt x="35" y="222"/>
                    </a:lnTo>
                    <a:lnTo>
                      <a:pt x="20" y="214"/>
                    </a:lnTo>
                    <a:lnTo>
                      <a:pt x="27" y="186"/>
                    </a:lnTo>
                    <a:lnTo>
                      <a:pt x="0" y="177"/>
                    </a:lnTo>
                    <a:lnTo>
                      <a:pt x="12" y="156"/>
                    </a:lnTo>
                    <a:lnTo>
                      <a:pt x="38" y="134"/>
                    </a:lnTo>
                    <a:lnTo>
                      <a:pt x="35" y="22"/>
                    </a:lnTo>
                    <a:lnTo>
                      <a:pt x="44" y="0"/>
                    </a:lnTo>
                    <a:lnTo>
                      <a:pt x="63" y="17"/>
                    </a:lnTo>
                    <a:lnTo>
                      <a:pt x="78" y="10"/>
                    </a:lnTo>
                    <a:lnTo>
                      <a:pt x="91" y="10"/>
                    </a:lnTo>
                    <a:lnTo>
                      <a:pt x="96" y="28"/>
                    </a:lnTo>
                    <a:lnTo>
                      <a:pt x="114" y="13"/>
                    </a:lnTo>
                    <a:lnTo>
                      <a:pt x="122" y="29"/>
                    </a:lnTo>
                    <a:lnTo>
                      <a:pt x="147" y="67"/>
                    </a:lnTo>
                    <a:lnTo>
                      <a:pt x="168" y="67"/>
                    </a:lnTo>
                    <a:lnTo>
                      <a:pt x="171" y="91"/>
                    </a:lnTo>
                    <a:lnTo>
                      <a:pt x="225" y="102"/>
                    </a:lnTo>
                    <a:lnTo>
                      <a:pt x="222" y="122"/>
                    </a:lnTo>
                    <a:lnTo>
                      <a:pt x="243" y="136"/>
                    </a:lnTo>
                    <a:lnTo>
                      <a:pt x="235" y="152"/>
                    </a:lnTo>
                    <a:lnTo>
                      <a:pt x="255" y="168"/>
                    </a:lnTo>
                    <a:lnTo>
                      <a:pt x="266" y="181"/>
                    </a:lnTo>
                    <a:lnTo>
                      <a:pt x="272" y="196"/>
                    </a:lnTo>
                    <a:lnTo>
                      <a:pt x="237" y="225"/>
                    </a:lnTo>
                    <a:lnTo>
                      <a:pt x="217" y="219"/>
                    </a:lnTo>
                    <a:lnTo>
                      <a:pt x="185" y="242"/>
                    </a:lnTo>
                    <a:lnTo>
                      <a:pt x="180" y="261"/>
                    </a:lnTo>
                    <a:lnTo>
                      <a:pt x="193" y="27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3" name="Freeform 192"/>
              <p:cNvSpPr>
                <a:spLocks/>
              </p:cNvSpPr>
              <p:nvPr/>
            </p:nvSpPr>
            <p:spPr bwMode="auto">
              <a:xfrm>
                <a:off x="1835" y="4055"/>
                <a:ext cx="107" cy="161"/>
              </a:xfrm>
              <a:custGeom>
                <a:avLst/>
                <a:gdLst>
                  <a:gd name="T0" fmla="*/ 40 w 213"/>
                  <a:gd name="T1" fmla="*/ 24 h 321"/>
                  <a:gd name="T2" fmla="*/ 48 w 213"/>
                  <a:gd name="T3" fmla="*/ 14 h 321"/>
                  <a:gd name="T4" fmla="*/ 56 w 213"/>
                  <a:gd name="T5" fmla="*/ 13 h 321"/>
                  <a:gd name="T6" fmla="*/ 67 w 213"/>
                  <a:gd name="T7" fmla="*/ 0 h 321"/>
                  <a:gd name="T8" fmla="*/ 82 w 213"/>
                  <a:gd name="T9" fmla="*/ 10 h 321"/>
                  <a:gd name="T10" fmla="*/ 91 w 213"/>
                  <a:gd name="T11" fmla="*/ 5 h 321"/>
                  <a:gd name="T12" fmla="*/ 96 w 213"/>
                  <a:gd name="T13" fmla="*/ 15 h 321"/>
                  <a:gd name="T14" fmla="*/ 94 w 213"/>
                  <a:gd name="T15" fmla="*/ 22 h 321"/>
                  <a:gd name="T16" fmla="*/ 101 w 213"/>
                  <a:gd name="T17" fmla="*/ 41 h 321"/>
                  <a:gd name="T18" fmla="*/ 107 w 213"/>
                  <a:gd name="T19" fmla="*/ 46 h 321"/>
                  <a:gd name="T20" fmla="*/ 104 w 213"/>
                  <a:gd name="T21" fmla="*/ 67 h 321"/>
                  <a:gd name="T22" fmla="*/ 106 w 213"/>
                  <a:gd name="T23" fmla="*/ 81 h 321"/>
                  <a:gd name="T24" fmla="*/ 98 w 213"/>
                  <a:gd name="T25" fmla="*/ 84 h 321"/>
                  <a:gd name="T26" fmla="*/ 89 w 213"/>
                  <a:gd name="T27" fmla="*/ 76 h 321"/>
                  <a:gd name="T28" fmla="*/ 84 w 213"/>
                  <a:gd name="T29" fmla="*/ 87 h 321"/>
                  <a:gd name="T30" fmla="*/ 86 w 213"/>
                  <a:gd name="T31" fmla="*/ 143 h 321"/>
                  <a:gd name="T32" fmla="*/ 73 w 213"/>
                  <a:gd name="T33" fmla="*/ 154 h 321"/>
                  <a:gd name="T34" fmla="*/ 63 w 213"/>
                  <a:gd name="T35" fmla="*/ 154 h 321"/>
                  <a:gd name="T36" fmla="*/ 65 w 213"/>
                  <a:gd name="T37" fmla="*/ 148 h 321"/>
                  <a:gd name="T38" fmla="*/ 43 w 213"/>
                  <a:gd name="T39" fmla="*/ 146 h 321"/>
                  <a:gd name="T40" fmla="*/ 41 w 213"/>
                  <a:gd name="T41" fmla="*/ 153 h 321"/>
                  <a:gd name="T42" fmla="*/ 35 w 213"/>
                  <a:gd name="T43" fmla="*/ 153 h 321"/>
                  <a:gd name="T44" fmla="*/ 22 w 213"/>
                  <a:gd name="T45" fmla="*/ 161 h 321"/>
                  <a:gd name="T46" fmla="*/ 20 w 213"/>
                  <a:gd name="T47" fmla="*/ 149 h 321"/>
                  <a:gd name="T48" fmla="*/ 22 w 213"/>
                  <a:gd name="T49" fmla="*/ 133 h 321"/>
                  <a:gd name="T50" fmla="*/ 17 w 213"/>
                  <a:gd name="T51" fmla="*/ 124 h 321"/>
                  <a:gd name="T52" fmla="*/ 28 w 213"/>
                  <a:gd name="T53" fmla="*/ 117 h 321"/>
                  <a:gd name="T54" fmla="*/ 22 w 213"/>
                  <a:gd name="T55" fmla="*/ 112 h 321"/>
                  <a:gd name="T56" fmla="*/ 12 w 213"/>
                  <a:gd name="T57" fmla="*/ 109 h 321"/>
                  <a:gd name="T58" fmla="*/ 0 w 213"/>
                  <a:gd name="T59" fmla="*/ 98 h 321"/>
                  <a:gd name="T60" fmla="*/ 11 w 213"/>
                  <a:gd name="T61" fmla="*/ 83 h 321"/>
                  <a:gd name="T62" fmla="*/ 14 w 213"/>
                  <a:gd name="T63" fmla="*/ 61 h 321"/>
                  <a:gd name="T64" fmla="*/ 29 w 213"/>
                  <a:gd name="T65" fmla="*/ 51 h 321"/>
                  <a:gd name="T66" fmla="*/ 33 w 213"/>
                  <a:gd name="T67" fmla="*/ 38 h 321"/>
                  <a:gd name="T68" fmla="*/ 40 w 213"/>
                  <a:gd name="T69" fmla="*/ 24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3"/>
                  <a:gd name="T106" fmla="*/ 0 h 321"/>
                  <a:gd name="T107" fmla="*/ 213 w 213"/>
                  <a:gd name="T108" fmla="*/ 321 h 3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3" h="321">
                    <a:moveTo>
                      <a:pt x="79" y="48"/>
                    </a:moveTo>
                    <a:lnTo>
                      <a:pt x="96" y="27"/>
                    </a:lnTo>
                    <a:lnTo>
                      <a:pt x="112" y="25"/>
                    </a:lnTo>
                    <a:lnTo>
                      <a:pt x="134" y="0"/>
                    </a:lnTo>
                    <a:lnTo>
                      <a:pt x="164" y="19"/>
                    </a:lnTo>
                    <a:lnTo>
                      <a:pt x="181" y="10"/>
                    </a:lnTo>
                    <a:lnTo>
                      <a:pt x="192" y="30"/>
                    </a:lnTo>
                    <a:lnTo>
                      <a:pt x="188" y="43"/>
                    </a:lnTo>
                    <a:lnTo>
                      <a:pt x="201" y="82"/>
                    </a:lnTo>
                    <a:lnTo>
                      <a:pt x="213" y="91"/>
                    </a:lnTo>
                    <a:lnTo>
                      <a:pt x="207" y="134"/>
                    </a:lnTo>
                    <a:lnTo>
                      <a:pt x="211" y="161"/>
                    </a:lnTo>
                    <a:lnTo>
                      <a:pt x="196" y="168"/>
                    </a:lnTo>
                    <a:lnTo>
                      <a:pt x="177" y="151"/>
                    </a:lnTo>
                    <a:lnTo>
                      <a:pt x="168" y="173"/>
                    </a:lnTo>
                    <a:lnTo>
                      <a:pt x="171" y="285"/>
                    </a:lnTo>
                    <a:lnTo>
                      <a:pt x="145" y="307"/>
                    </a:lnTo>
                    <a:lnTo>
                      <a:pt x="126" y="307"/>
                    </a:lnTo>
                    <a:lnTo>
                      <a:pt x="130" y="296"/>
                    </a:lnTo>
                    <a:lnTo>
                      <a:pt x="86" y="292"/>
                    </a:lnTo>
                    <a:lnTo>
                      <a:pt x="81" y="305"/>
                    </a:lnTo>
                    <a:lnTo>
                      <a:pt x="69" y="305"/>
                    </a:lnTo>
                    <a:lnTo>
                      <a:pt x="43" y="321"/>
                    </a:lnTo>
                    <a:lnTo>
                      <a:pt x="39" y="298"/>
                    </a:lnTo>
                    <a:lnTo>
                      <a:pt x="43" y="266"/>
                    </a:lnTo>
                    <a:lnTo>
                      <a:pt x="34" y="247"/>
                    </a:lnTo>
                    <a:lnTo>
                      <a:pt x="56" y="234"/>
                    </a:lnTo>
                    <a:lnTo>
                      <a:pt x="44" y="223"/>
                    </a:lnTo>
                    <a:lnTo>
                      <a:pt x="24" y="218"/>
                    </a:lnTo>
                    <a:lnTo>
                      <a:pt x="0" y="196"/>
                    </a:lnTo>
                    <a:lnTo>
                      <a:pt x="22" y="166"/>
                    </a:lnTo>
                    <a:lnTo>
                      <a:pt x="28" y="121"/>
                    </a:lnTo>
                    <a:lnTo>
                      <a:pt x="58" y="101"/>
                    </a:lnTo>
                    <a:lnTo>
                      <a:pt x="66" y="75"/>
                    </a:lnTo>
                    <a:lnTo>
                      <a:pt x="79" y="4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4" name="Freeform 193"/>
              <p:cNvSpPr>
                <a:spLocks/>
              </p:cNvSpPr>
              <p:nvPr/>
            </p:nvSpPr>
            <p:spPr bwMode="auto">
              <a:xfrm>
                <a:off x="1797" y="4179"/>
                <a:ext cx="59" cy="62"/>
              </a:xfrm>
              <a:custGeom>
                <a:avLst/>
                <a:gdLst>
                  <a:gd name="T0" fmla="*/ 57 w 119"/>
                  <a:gd name="T1" fmla="*/ 26 h 124"/>
                  <a:gd name="T2" fmla="*/ 59 w 119"/>
                  <a:gd name="T3" fmla="*/ 10 h 124"/>
                  <a:gd name="T4" fmla="*/ 55 w 119"/>
                  <a:gd name="T5" fmla="*/ 0 h 124"/>
                  <a:gd name="T6" fmla="*/ 48 w 119"/>
                  <a:gd name="T7" fmla="*/ 18 h 124"/>
                  <a:gd name="T8" fmla="*/ 38 w 119"/>
                  <a:gd name="T9" fmla="*/ 23 h 124"/>
                  <a:gd name="T10" fmla="*/ 30 w 119"/>
                  <a:gd name="T11" fmla="*/ 14 h 124"/>
                  <a:gd name="T12" fmla="*/ 23 w 119"/>
                  <a:gd name="T13" fmla="*/ 18 h 124"/>
                  <a:gd name="T14" fmla="*/ 22 w 119"/>
                  <a:gd name="T15" fmla="*/ 29 h 124"/>
                  <a:gd name="T16" fmla="*/ 2 w 119"/>
                  <a:gd name="T17" fmla="*/ 46 h 124"/>
                  <a:gd name="T18" fmla="*/ 0 w 119"/>
                  <a:gd name="T19" fmla="*/ 59 h 124"/>
                  <a:gd name="T20" fmla="*/ 6 w 119"/>
                  <a:gd name="T21" fmla="*/ 62 h 124"/>
                  <a:gd name="T22" fmla="*/ 26 w 119"/>
                  <a:gd name="T23" fmla="*/ 57 h 124"/>
                  <a:gd name="T24" fmla="*/ 34 w 119"/>
                  <a:gd name="T25" fmla="*/ 61 h 124"/>
                  <a:gd name="T26" fmla="*/ 45 w 119"/>
                  <a:gd name="T27" fmla="*/ 62 h 124"/>
                  <a:gd name="T28" fmla="*/ 55 w 119"/>
                  <a:gd name="T29" fmla="*/ 48 h 124"/>
                  <a:gd name="T30" fmla="*/ 53 w 119"/>
                  <a:gd name="T31" fmla="*/ 38 h 124"/>
                  <a:gd name="T32" fmla="*/ 59 w 119"/>
                  <a:gd name="T33" fmla="*/ 37 h 124"/>
                  <a:gd name="T34" fmla="*/ 57 w 119"/>
                  <a:gd name="T35" fmla="*/ 26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24"/>
                  <a:gd name="T56" fmla="*/ 119 w 119"/>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24">
                    <a:moveTo>
                      <a:pt x="115" y="51"/>
                    </a:moveTo>
                    <a:lnTo>
                      <a:pt x="119" y="19"/>
                    </a:lnTo>
                    <a:lnTo>
                      <a:pt x="110" y="0"/>
                    </a:lnTo>
                    <a:lnTo>
                      <a:pt x="96" y="36"/>
                    </a:lnTo>
                    <a:lnTo>
                      <a:pt x="76" y="45"/>
                    </a:lnTo>
                    <a:lnTo>
                      <a:pt x="61" y="28"/>
                    </a:lnTo>
                    <a:lnTo>
                      <a:pt x="46" y="36"/>
                    </a:lnTo>
                    <a:lnTo>
                      <a:pt x="44" y="58"/>
                    </a:lnTo>
                    <a:lnTo>
                      <a:pt x="5" y="92"/>
                    </a:lnTo>
                    <a:lnTo>
                      <a:pt x="0" y="117"/>
                    </a:lnTo>
                    <a:lnTo>
                      <a:pt x="12" y="124"/>
                    </a:lnTo>
                    <a:lnTo>
                      <a:pt x="52" y="114"/>
                    </a:lnTo>
                    <a:lnTo>
                      <a:pt x="68" y="122"/>
                    </a:lnTo>
                    <a:lnTo>
                      <a:pt x="90" y="124"/>
                    </a:lnTo>
                    <a:lnTo>
                      <a:pt x="110" y="95"/>
                    </a:lnTo>
                    <a:lnTo>
                      <a:pt x="107" y="76"/>
                    </a:lnTo>
                    <a:lnTo>
                      <a:pt x="119" y="74"/>
                    </a:lnTo>
                    <a:lnTo>
                      <a:pt x="115" y="5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5" name="Freeform 194"/>
              <p:cNvSpPr>
                <a:spLocks/>
              </p:cNvSpPr>
              <p:nvPr/>
            </p:nvSpPr>
            <p:spPr bwMode="auto">
              <a:xfrm>
                <a:off x="1732" y="4080"/>
                <a:ext cx="80" cy="137"/>
              </a:xfrm>
              <a:custGeom>
                <a:avLst/>
                <a:gdLst>
                  <a:gd name="T0" fmla="*/ 3 w 161"/>
                  <a:gd name="T1" fmla="*/ 26 h 275"/>
                  <a:gd name="T2" fmla="*/ 20 w 161"/>
                  <a:gd name="T3" fmla="*/ 23 h 275"/>
                  <a:gd name="T4" fmla="*/ 27 w 161"/>
                  <a:gd name="T5" fmla="*/ 0 h 275"/>
                  <a:gd name="T6" fmla="*/ 36 w 161"/>
                  <a:gd name="T7" fmla="*/ 1 h 275"/>
                  <a:gd name="T8" fmla="*/ 37 w 161"/>
                  <a:gd name="T9" fmla="*/ 26 h 275"/>
                  <a:gd name="T10" fmla="*/ 49 w 161"/>
                  <a:gd name="T11" fmla="*/ 26 h 275"/>
                  <a:gd name="T12" fmla="*/ 50 w 161"/>
                  <a:gd name="T13" fmla="*/ 36 h 275"/>
                  <a:gd name="T14" fmla="*/ 59 w 161"/>
                  <a:gd name="T15" fmla="*/ 33 h 275"/>
                  <a:gd name="T16" fmla="*/ 64 w 161"/>
                  <a:gd name="T17" fmla="*/ 19 h 275"/>
                  <a:gd name="T18" fmla="*/ 74 w 161"/>
                  <a:gd name="T19" fmla="*/ 19 h 275"/>
                  <a:gd name="T20" fmla="*/ 80 w 161"/>
                  <a:gd name="T21" fmla="*/ 35 h 275"/>
                  <a:gd name="T22" fmla="*/ 71 w 161"/>
                  <a:gd name="T23" fmla="*/ 46 h 275"/>
                  <a:gd name="T24" fmla="*/ 57 w 161"/>
                  <a:gd name="T25" fmla="*/ 53 h 275"/>
                  <a:gd name="T26" fmla="*/ 49 w 161"/>
                  <a:gd name="T27" fmla="*/ 61 h 275"/>
                  <a:gd name="T28" fmla="*/ 48 w 161"/>
                  <a:gd name="T29" fmla="*/ 76 h 275"/>
                  <a:gd name="T30" fmla="*/ 47 w 161"/>
                  <a:gd name="T31" fmla="*/ 90 h 275"/>
                  <a:gd name="T32" fmla="*/ 39 w 161"/>
                  <a:gd name="T33" fmla="*/ 110 h 275"/>
                  <a:gd name="T34" fmla="*/ 32 w 161"/>
                  <a:gd name="T35" fmla="*/ 115 h 275"/>
                  <a:gd name="T36" fmla="*/ 23 w 161"/>
                  <a:gd name="T37" fmla="*/ 137 h 275"/>
                  <a:gd name="T38" fmla="*/ 6 w 161"/>
                  <a:gd name="T39" fmla="*/ 137 h 275"/>
                  <a:gd name="T40" fmla="*/ 9 w 161"/>
                  <a:gd name="T41" fmla="*/ 125 h 275"/>
                  <a:gd name="T42" fmla="*/ 17 w 161"/>
                  <a:gd name="T43" fmla="*/ 114 h 275"/>
                  <a:gd name="T44" fmla="*/ 12 w 161"/>
                  <a:gd name="T45" fmla="*/ 93 h 275"/>
                  <a:gd name="T46" fmla="*/ 12 w 161"/>
                  <a:gd name="T47" fmla="*/ 81 h 275"/>
                  <a:gd name="T48" fmla="*/ 14 w 161"/>
                  <a:gd name="T49" fmla="*/ 72 h 275"/>
                  <a:gd name="T50" fmla="*/ 12 w 161"/>
                  <a:gd name="T51" fmla="*/ 62 h 275"/>
                  <a:gd name="T52" fmla="*/ 3 w 161"/>
                  <a:gd name="T53" fmla="*/ 60 h 275"/>
                  <a:gd name="T54" fmla="*/ 6 w 161"/>
                  <a:gd name="T55" fmla="*/ 40 h 275"/>
                  <a:gd name="T56" fmla="*/ 0 w 161"/>
                  <a:gd name="T57" fmla="*/ 35 h 275"/>
                  <a:gd name="T58" fmla="*/ 3 w 161"/>
                  <a:gd name="T59" fmla="*/ 26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275"/>
                  <a:gd name="T92" fmla="*/ 161 w 161"/>
                  <a:gd name="T93" fmla="*/ 275 h 2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275">
                    <a:moveTo>
                      <a:pt x="7" y="53"/>
                    </a:moveTo>
                    <a:lnTo>
                      <a:pt x="40" y="47"/>
                    </a:lnTo>
                    <a:lnTo>
                      <a:pt x="54" y="0"/>
                    </a:lnTo>
                    <a:lnTo>
                      <a:pt x="72" y="2"/>
                    </a:lnTo>
                    <a:lnTo>
                      <a:pt x="75" y="53"/>
                    </a:lnTo>
                    <a:lnTo>
                      <a:pt x="99" y="53"/>
                    </a:lnTo>
                    <a:lnTo>
                      <a:pt x="101" y="72"/>
                    </a:lnTo>
                    <a:lnTo>
                      <a:pt x="118" y="67"/>
                    </a:lnTo>
                    <a:lnTo>
                      <a:pt x="129" y="39"/>
                    </a:lnTo>
                    <a:lnTo>
                      <a:pt x="149" y="39"/>
                    </a:lnTo>
                    <a:lnTo>
                      <a:pt x="161" y="70"/>
                    </a:lnTo>
                    <a:lnTo>
                      <a:pt x="143" y="93"/>
                    </a:lnTo>
                    <a:lnTo>
                      <a:pt x="114" y="107"/>
                    </a:lnTo>
                    <a:lnTo>
                      <a:pt x="99" y="122"/>
                    </a:lnTo>
                    <a:lnTo>
                      <a:pt x="97" y="153"/>
                    </a:lnTo>
                    <a:lnTo>
                      <a:pt x="95" y="180"/>
                    </a:lnTo>
                    <a:lnTo>
                      <a:pt x="79" y="221"/>
                    </a:lnTo>
                    <a:lnTo>
                      <a:pt x="65" y="230"/>
                    </a:lnTo>
                    <a:lnTo>
                      <a:pt x="47" y="275"/>
                    </a:lnTo>
                    <a:lnTo>
                      <a:pt x="13" y="275"/>
                    </a:lnTo>
                    <a:lnTo>
                      <a:pt x="18" y="250"/>
                    </a:lnTo>
                    <a:lnTo>
                      <a:pt x="35" y="229"/>
                    </a:lnTo>
                    <a:lnTo>
                      <a:pt x="25" y="186"/>
                    </a:lnTo>
                    <a:lnTo>
                      <a:pt x="24" y="162"/>
                    </a:lnTo>
                    <a:lnTo>
                      <a:pt x="28" y="145"/>
                    </a:lnTo>
                    <a:lnTo>
                      <a:pt x="24" y="125"/>
                    </a:lnTo>
                    <a:lnTo>
                      <a:pt x="7" y="120"/>
                    </a:lnTo>
                    <a:lnTo>
                      <a:pt x="12" y="80"/>
                    </a:lnTo>
                    <a:lnTo>
                      <a:pt x="0" y="70"/>
                    </a:lnTo>
                    <a:lnTo>
                      <a:pt x="7" y="5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6" name="Freeform 195"/>
              <p:cNvSpPr>
                <a:spLocks/>
              </p:cNvSpPr>
              <p:nvPr/>
            </p:nvSpPr>
            <p:spPr bwMode="auto">
              <a:xfrm>
                <a:off x="1696" y="4160"/>
                <a:ext cx="53" cy="75"/>
              </a:xfrm>
              <a:custGeom>
                <a:avLst/>
                <a:gdLst>
                  <a:gd name="T0" fmla="*/ 14 w 106"/>
                  <a:gd name="T1" fmla="*/ 16 h 149"/>
                  <a:gd name="T2" fmla="*/ 31 w 106"/>
                  <a:gd name="T3" fmla="*/ 11 h 149"/>
                  <a:gd name="T4" fmla="*/ 48 w 106"/>
                  <a:gd name="T5" fmla="*/ 0 h 149"/>
                  <a:gd name="T6" fmla="*/ 48 w 106"/>
                  <a:gd name="T7" fmla="*/ 12 h 149"/>
                  <a:gd name="T8" fmla="*/ 53 w 106"/>
                  <a:gd name="T9" fmla="*/ 34 h 149"/>
                  <a:gd name="T10" fmla="*/ 45 w 106"/>
                  <a:gd name="T11" fmla="*/ 44 h 149"/>
                  <a:gd name="T12" fmla="*/ 42 w 106"/>
                  <a:gd name="T13" fmla="*/ 57 h 149"/>
                  <a:gd name="T14" fmla="*/ 38 w 106"/>
                  <a:gd name="T15" fmla="*/ 60 h 149"/>
                  <a:gd name="T16" fmla="*/ 36 w 106"/>
                  <a:gd name="T17" fmla="*/ 71 h 149"/>
                  <a:gd name="T18" fmla="*/ 24 w 106"/>
                  <a:gd name="T19" fmla="*/ 75 h 149"/>
                  <a:gd name="T20" fmla="*/ 14 w 106"/>
                  <a:gd name="T21" fmla="*/ 72 h 149"/>
                  <a:gd name="T22" fmla="*/ 3 w 106"/>
                  <a:gd name="T23" fmla="*/ 59 h 149"/>
                  <a:gd name="T24" fmla="*/ 0 w 106"/>
                  <a:gd name="T25" fmla="*/ 39 h 149"/>
                  <a:gd name="T26" fmla="*/ 9 w 106"/>
                  <a:gd name="T27" fmla="*/ 37 h 149"/>
                  <a:gd name="T28" fmla="*/ 9 w 106"/>
                  <a:gd name="T29" fmla="*/ 26 h 149"/>
                  <a:gd name="T30" fmla="*/ 14 w 106"/>
                  <a:gd name="T31" fmla="*/ 16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149"/>
                  <a:gd name="T50" fmla="*/ 106 w 106"/>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149">
                    <a:moveTo>
                      <a:pt x="29" y="32"/>
                    </a:moveTo>
                    <a:lnTo>
                      <a:pt x="62" y="22"/>
                    </a:lnTo>
                    <a:lnTo>
                      <a:pt x="95" y="0"/>
                    </a:lnTo>
                    <a:lnTo>
                      <a:pt x="96" y="24"/>
                    </a:lnTo>
                    <a:lnTo>
                      <a:pt x="106" y="67"/>
                    </a:lnTo>
                    <a:lnTo>
                      <a:pt x="89" y="88"/>
                    </a:lnTo>
                    <a:lnTo>
                      <a:pt x="84" y="113"/>
                    </a:lnTo>
                    <a:lnTo>
                      <a:pt x="75" y="120"/>
                    </a:lnTo>
                    <a:lnTo>
                      <a:pt x="72" y="141"/>
                    </a:lnTo>
                    <a:lnTo>
                      <a:pt x="47" y="149"/>
                    </a:lnTo>
                    <a:lnTo>
                      <a:pt x="29" y="143"/>
                    </a:lnTo>
                    <a:lnTo>
                      <a:pt x="6" y="118"/>
                    </a:lnTo>
                    <a:lnTo>
                      <a:pt x="0" y="78"/>
                    </a:lnTo>
                    <a:lnTo>
                      <a:pt x="18" y="73"/>
                    </a:lnTo>
                    <a:lnTo>
                      <a:pt x="18" y="52"/>
                    </a:lnTo>
                    <a:lnTo>
                      <a:pt x="29" y="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7" name="Freeform 196"/>
              <p:cNvSpPr>
                <a:spLocks/>
              </p:cNvSpPr>
              <p:nvPr/>
            </p:nvSpPr>
            <p:spPr bwMode="auto">
              <a:xfrm>
                <a:off x="1680" y="4217"/>
                <a:ext cx="75" cy="90"/>
              </a:xfrm>
              <a:custGeom>
                <a:avLst/>
                <a:gdLst>
                  <a:gd name="T0" fmla="*/ 18 w 150"/>
                  <a:gd name="T1" fmla="*/ 50 h 179"/>
                  <a:gd name="T2" fmla="*/ 20 w 150"/>
                  <a:gd name="T3" fmla="*/ 46 h 179"/>
                  <a:gd name="T4" fmla="*/ 31 w 150"/>
                  <a:gd name="T5" fmla="*/ 51 h 179"/>
                  <a:gd name="T6" fmla="*/ 27 w 150"/>
                  <a:gd name="T7" fmla="*/ 67 h 179"/>
                  <a:gd name="T8" fmla="*/ 23 w 150"/>
                  <a:gd name="T9" fmla="*/ 72 h 179"/>
                  <a:gd name="T10" fmla="*/ 24 w 150"/>
                  <a:gd name="T11" fmla="*/ 87 h 179"/>
                  <a:gd name="T12" fmla="*/ 41 w 150"/>
                  <a:gd name="T13" fmla="*/ 90 h 179"/>
                  <a:gd name="T14" fmla="*/ 42 w 150"/>
                  <a:gd name="T15" fmla="*/ 76 h 179"/>
                  <a:gd name="T16" fmla="*/ 48 w 150"/>
                  <a:gd name="T17" fmla="*/ 62 h 179"/>
                  <a:gd name="T18" fmla="*/ 54 w 150"/>
                  <a:gd name="T19" fmla="*/ 37 h 179"/>
                  <a:gd name="T20" fmla="*/ 67 w 150"/>
                  <a:gd name="T21" fmla="*/ 20 h 179"/>
                  <a:gd name="T22" fmla="*/ 75 w 150"/>
                  <a:gd name="T23" fmla="*/ 0 h 179"/>
                  <a:gd name="T24" fmla="*/ 58 w 150"/>
                  <a:gd name="T25" fmla="*/ 0 h 179"/>
                  <a:gd name="T26" fmla="*/ 53 w 150"/>
                  <a:gd name="T27" fmla="*/ 4 h 179"/>
                  <a:gd name="T28" fmla="*/ 52 w 150"/>
                  <a:gd name="T29" fmla="*/ 14 h 179"/>
                  <a:gd name="T30" fmla="*/ 39 w 150"/>
                  <a:gd name="T31" fmla="*/ 18 h 179"/>
                  <a:gd name="T32" fmla="*/ 30 w 150"/>
                  <a:gd name="T33" fmla="*/ 15 h 179"/>
                  <a:gd name="T34" fmla="*/ 26 w 150"/>
                  <a:gd name="T35" fmla="*/ 24 h 179"/>
                  <a:gd name="T36" fmla="*/ 21 w 150"/>
                  <a:gd name="T37" fmla="*/ 22 h 179"/>
                  <a:gd name="T38" fmla="*/ 18 w 150"/>
                  <a:gd name="T39" fmla="*/ 31 h 179"/>
                  <a:gd name="T40" fmla="*/ 9 w 150"/>
                  <a:gd name="T41" fmla="*/ 30 h 179"/>
                  <a:gd name="T42" fmla="*/ 0 w 150"/>
                  <a:gd name="T43" fmla="*/ 44 h 179"/>
                  <a:gd name="T44" fmla="*/ 9 w 150"/>
                  <a:gd name="T45" fmla="*/ 44 h 179"/>
                  <a:gd name="T46" fmla="*/ 11 w 150"/>
                  <a:gd name="T47" fmla="*/ 51 h 179"/>
                  <a:gd name="T48" fmla="*/ 18 w 150"/>
                  <a:gd name="T49" fmla="*/ 50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179"/>
                  <a:gd name="T77" fmla="*/ 150 w 150"/>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179">
                    <a:moveTo>
                      <a:pt x="36" y="100"/>
                    </a:moveTo>
                    <a:lnTo>
                      <a:pt x="40" y="92"/>
                    </a:lnTo>
                    <a:lnTo>
                      <a:pt x="62" y="101"/>
                    </a:lnTo>
                    <a:lnTo>
                      <a:pt x="54" y="134"/>
                    </a:lnTo>
                    <a:lnTo>
                      <a:pt x="46" y="144"/>
                    </a:lnTo>
                    <a:lnTo>
                      <a:pt x="48" y="174"/>
                    </a:lnTo>
                    <a:lnTo>
                      <a:pt x="83" y="179"/>
                    </a:lnTo>
                    <a:lnTo>
                      <a:pt x="85" y="151"/>
                    </a:lnTo>
                    <a:lnTo>
                      <a:pt x="97" y="123"/>
                    </a:lnTo>
                    <a:lnTo>
                      <a:pt x="108" y="73"/>
                    </a:lnTo>
                    <a:lnTo>
                      <a:pt x="133" y="39"/>
                    </a:lnTo>
                    <a:lnTo>
                      <a:pt x="150" y="0"/>
                    </a:lnTo>
                    <a:lnTo>
                      <a:pt x="116" y="0"/>
                    </a:lnTo>
                    <a:lnTo>
                      <a:pt x="107" y="7"/>
                    </a:lnTo>
                    <a:lnTo>
                      <a:pt x="104" y="28"/>
                    </a:lnTo>
                    <a:lnTo>
                      <a:pt x="79" y="36"/>
                    </a:lnTo>
                    <a:lnTo>
                      <a:pt x="61" y="30"/>
                    </a:lnTo>
                    <a:lnTo>
                      <a:pt x="53" y="47"/>
                    </a:lnTo>
                    <a:lnTo>
                      <a:pt x="42" y="43"/>
                    </a:lnTo>
                    <a:lnTo>
                      <a:pt x="36" y="61"/>
                    </a:lnTo>
                    <a:lnTo>
                      <a:pt x="19" y="59"/>
                    </a:lnTo>
                    <a:lnTo>
                      <a:pt x="0" y="87"/>
                    </a:lnTo>
                    <a:lnTo>
                      <a:pt x="17" y="87"/>
                    </a:lnTo>
                    <a:lnTo>
                      <a:pt x="22" y="101"/>
                    </a:lnTo>
                    <a:lnTo>
                      <a:pt x="36" y="10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8" name="Freeform 197"/>
              <p:cNvSpPr>
                <a:spLocks/>
              </p:cNvSpPr>
              <p:nvPr/>
            </p:nvSpPr>
            <p:spPr bwMode="auto">
              <a:xfrm>
                <a:off x="1635" y="4260"/>
                <a:ext cx="76" cy="93"/>
              </a:xfrm>
              <a:custGeom>
                <a:avLst/>
                <a:gdLst>
                  <a:gd name="T0" fmla="*/ 63 w 152"/>
                  <a:gd name="T1" fmla="*/ 7 h 184"/>
                  <a:gd name="T2" fmla="*/ 65 w 152"/>
                  <a:gd name="T3" fmla="*/ 3 h 184"/>
                  <a:gd name="T4" fmla="*/ 76 w 152"/>
                  <a:gd name="T5" fmla="*/ 7 h 184"/>
                  <a:gd name="T6" fmla="*/ 72 w 152"/>
                  <a:gd name="T7" fmla="*/ 24 h 184"/>
                  <a:gd name="T8" fmla="*/ 68 w 152"/>
                  <a:gd name="T9" fmla="*/ 29 h 184"/>
                  <a:gd name="T10" fmla="*/ 69 w 152"/>
                  <a:gd name="T11" fmla="*/ 44 h 184"/>
                  <a:gd name="T12" fmla="*/ 69 w 152"/>
                  <a:gd name="T13" fmla="*/ 71 h 184"/>
                  <a:gd name="T14" fmla="*/ 61 w 152"/>
                  <a:gd name="T15" fmla="*/ 81 h 184"/>
                  <a:gd name="T16" fmla="*/ 60 w 152"/>
                  <a:gd name="T17" fmla="*/ 87 h 184"/>
                  <a:gd name="T18" fmla="*/ 41 w 152"/>
                  <a:gd name="T19" fmla="*/ 93 h 184"/>
                  <a:gd name="T20" fmla="*/ 39 w 152"/>
                  <a:gd name="T21" fmla="*/ 85 h 184"/>
                  <a:gd name="T22" fmla="*/ 27 w 152"/>
                  <a:gd name="T23" fmla="*/ 78 h 184"/>
                  <a:gd name="T24" fmla="*/ 21 w 152"/>
                  <a:gd name="T25" fmla="*/ 82 h 184"/>
                  <a:gd name="T26" fmla="*/ 14 w 152"/>
                  <a:gd name="T27" fmla="*/ 77 h 184"/>
                  <a:gd name="T28" fmla="*/ 10 w 152"/>
                  <a:gd name="T29" fmla="*/ 78 h 184"/>
                  <a:gd name="T30" fmla="*/ 5 w 152"/>
                  <a:gd name="T31" fmla="*/ 69 h 184"/>
                  <a:gd name="T32" fmla="*/ 5 w 152"/>
                  <a:gd name="T33" fmla="*/ 55 h 184"/>
                  <a:gd name="T34" fmla="*/ 0 w 152"/>
                  <a:gd name="T35" fmla="*/ 44 h 184"/>
                  <a:gd name="T36" fmla="*/ 6 w 152"/>
                  <a:gd name="T37" fmla="*/ 38 h 184"/>
                  <a:gd name="T38" fmla="*/ 11 w 152"/>
                  <a:gd name="T39" fmla="*/ 25 h 184"/>
                  <a:gd name="T40" fmla="*/ 8 w 152"/>
                  <a:gd name="T41" fmla="*/ 15 h 184"/>
                  <a:gd name="T42" fmla="*/ 23 w 152"/>
                  <a:gd name="T43" fmla="*/ 8 h 184"/>
                  <a:gd name="T44" fmla="*/ 30 w 152"/>
                  <a:gd name="T45" fmla="*/ 9 h 184"/>
                  <a:gd name="T46" fmla="*/ 45 w 152"/>
                  <a:gd name="T47" fmla="*/ 0 h 184"/>
                  <a:gd name="T48" fmla="*/ 53 w 152"/>
                  <a:gd name="T49" fmla="*/ 0 h 184"/>
                  <a:gd name="T50" fmla="*/ 56 w 152"/>
                  <a:gd name="T51" fmla="*/ 7 h 184"/>
                  <a:gd name="T52" fmla="*/ 63 w 152"/>
                  <a:gd name="T53" fmla="*/ 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84"/>
                  <a:gd name="T83" fmla="*/ 152 w 152"/>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84">
                    <a:moveTo>
                      <a:pt x="126" y="13"/>
                    </a:moveTo>
                    <a:lnTo>
                      <a:pt x="130" y="5"/>
                    </a:lnTo>
                    <a:lnTo>
                      <a:pt x="152" y="14"/>
                    </a:lnTo>
                    <a:lnTo>
                      <a:pt x="144" y="47"/>
                    </a:lnTo>
                    <a:lnTo>
                      <a:pt x="136" y="57"/>
                    </a:lnTo>
                    <a:lnTo>
                      <a:pt x="138" y="87"/>
                    </a:lnTo>
                    <a:lnTo>
                      <a:pt x="137" y="141"/>
                    </a:lnTo>
                    <a:lnTo>
                      <a:pt x="122" y="160"/>
                    </a:lnTo>
                    <a:lnTo>
                      <a:pt x="120" y="173"/>
                    </a:lnTo>
                    <a:lnTo>
                      <a:pt x="83" y="184"/>
                    </a:lnTo>
                    <a:lnTo>
                      <a:pt x="79" y="168"/>
                    </a:lnTo>
                    <a:lnTo>
                      <a:pt x="54" y="155"/>
                    </a:lnTo>
                    <a:lnTo>
                      <a:pt x="43" y="163"/>
                    </a:lnTo>
                    <a:lnTo>
                      <a:pt x="28" y="152"/>
                    </a:lnTo>
                    <a:lnTo>
                      <a:pt x="19" y="155"/>
                    </a:lnTo>
                    <a:lnTo>
                      <a:pt x="11" y="136"/>
                    </a:lnTo>
                    <a:lnTo>
                      <a:pt x="11" y="109"/>
                    </a:lnTo>
                    <a:lnTo>
                      <a:pt x="0" y="88"/>
                    </a:lnTo>
                    <a:lnTo>
                      <a:pt x="13" y="75"/>
                    </a:lnTo>
                    <a:lnTo>
                      <a:pt x="23" y="49"/>
                    </a:lnTo>
                    <a:lnTo>
                      <a:pt x="16" y="29"/>
                    </a:lnTo>
                    <a:lnTo>
                      <a:pt x="47" y="15"/>
                    </a:lnTo>
                    <a:lnTo>
                      <a:pt x="61" y="18"/>
                    </a:lnTo>
                    <a:lnTo>
                      <a:pt x="90" y="0"/>
                    </a:lnTo>
                    <a:lnTo>
                      <a:pt x="107" y="0"/>
                    </a:lnTo>
                    <a:lnTo>
                      <a:pt x="112" y="14"/>
                    </a:lnTo>
                    <a:lnTo>
                      <a:pt x="126" y="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9" name="Freeform 198"/>
              <p:cNvSpPr>
                <a:spLocks/>
              </p:cNvSpPr>
              <p:nvPr/>
            </p:nvSpPr>
            <p:spPr bwMode="auto">
              <a:xfrm>
                <a:off x="1737" y="3899"/>
                <a:ext cx="59" cy="110"/>
              </a:xfrm>
              <a:custGeom>
                <a:avLst/>
                <a:gdLst>
                  <a:gd name="T0" fmla="*/ 28 w 118"/>
                  <a:gd name="T1" fmla="*/ 0 h 220"/>
                  <a:gd name="T2" fmla="*/ 34 w 118"/>
                  <a:gd name="T3" fmla="*/ 9 h 220"/>
                  <a:gd name="T4" fmla="*/ 51 w 118"/>
                  <a:gd name="T5" fmla="*/ 7 h 220"/>
                  <a:gd name="T6" fmla="*/ 59 w 118"/>
                  <a:gd name="T7" fmla="*/ 23 h 220"/>
                  <a:gd name="T8" fmla="*/ 46 w 118"/>
                  <a:gd name="T9" fmla="*/ 28 h 220"/>
                  <a:gd name="T10" fmla="*/ 51 w 118"/>
                  <a:gd name="T11" fmla="*/ 42 h 220"/>
                  <a:gd name="T12" fmla="*/ 50 w 118"/>
                  <a:gd name="T13" fmla="*/ 54 h 220"/>
                  <a:gd name="T14" fmla="*/ 55 w 118"/>
                  <a:gd name="T15" fmla="*/ 66 h 220"/>
                  <a:gd name="T16" fmla="*/ 53 w 118"/>
                  <a:gd name="T17" fmla="*/ 74 h 220"/>
                  <a:gd name="T18" fmla="*/ 33 w 118"/>
                  <a:gd name="T19" fmla="*/ 80 h 220"/>
                  <a:gd name="T20" fmla="*/ 31 w 118"/>
                  <a:gd name="T21" fmla="*/ 100 h 220"/>
                  <a:gd name="T22" fmla="*/ 0 w 118"/>
                  <a:gd name="T23" fmla="*/ 110 h 220"/>
                  <a:gd name="T24" fmla="*/ 11 w 118"/>
                  <a:gd name="T25" fmla="*/ 76 h 220"/>
                  <a:gd name="T26" fmla="*/ 4 w 118"/>
                  <a:gd name="T27" fmla="*/ 55 h 220"/>
                  <a:gd name="T28" fmla="*/ 7 w 118"/>
                  <a:gd name="T29" fmla="*/ 46 h 220"/>
                  <a:gd name="T30" fmla="*/ 4 w 118"/>
                  <a:gd name="T31" fmla="*/ 29 h 220"/>
                  <a:gd name="T32" fmla="*/ 11 w 118"/>
                  <a:gd name="T33" fmla="*/ 1 h 220"/>
                  <a:gd name="T34" fmla="*/ 28 w 118"/>
                  <a:gd name="T35" fmla="*/ 0 h 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220"/>
                  <a:gd name="T56" fmla="*/ 118 w 118"/>
                  <a:gd name="T57" fmla="*/ 220 h 2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220">
                    <a:moveTo>
                      <a:pt x="56" y="0"/>
                    </a:moveTo>
                    <a:lnTo>
                      <a:pt x="68" y="18"/>
                    </a:lnTo>
                    <a:lnTo>
                      <a:pt x="101" y="14"/>
                    </a:lnTo>
                    <a:lnTo>
                      <a:pt x="118" y="46"/>
                    </a:lnTo>
                    <a:lnTo>
                      <a:pt x="92" y="56"/>
                    </a:lnTo>
                    <a:lnTo>
                      <a:pt x="102" y="83"/>
                    </a:lnTo>
                    <a:lnTo>
                      <a:pt x="100" y="108"/>
                    </a:lnTo>
                    <a:lnTo>
                      <a:pt x="110" y="132"/>
                    </a:lnTo>
                    <a:lnTo>
                      <a:pt x="106" y="147"/>
                    </a:lnTo>
                    <a:lnTo>
                      <a:pt x="66" y="160"/>
                    </a:lnTo>
                    <a:lnTo>
                      <a:pt x="62" y="200"/>
                    </a:lnTo>
                    <a:lnTo>
                      <a:pt x="0" y="220"/>
                    </a:lnTo>
                    <a:lnTo>
                      <a:pt x="22" y="151"/>
                    </a:lnTo>
                    <a:lnTo>
                      <a:pt x="7" y="109"/>
                    </a:lnTo>
                    <a:lnTo>
                      <a:pt x="13" y="92"/>
                    </a:lnTo>
                    <a:lnTo>
                      <a:pt x="8" y="58"/>
                    </a:lnTo>
                    <a:lnTo>
                      <a:pt x="22" y="1"/>
                    </a:lnTo>
                    <a:lnTo>
                      <a:pt x="56"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0" name="Freeform 199"/>
              <p:cNvSpPr>
                <a:spLocks/>
              </p:cNvSpPr>
              <p:nvPr/>
            </p:nvSpPr>
            <p:spPr bwMode="auto">
              <a:xfrm>
                <a:off x="1692" y="3994"/>
                <a:ext cx="61" cy="84"/>
              </a:xfrm>
              <a:custGeom>
                <a:avLst/>
                <a:gdLst>
                  <a:gd name="T0" fmla="*/ 0 w 122"/>
                  <a:gd name="T1" fmla="*/ 49 h 169"/>
                  <a:gd name="T2" fmla="*/ 3 w 122"/>
                  <a:gd name="T3" fmla="*/ 29 h 169"/>
                  <a:gd name="T4" fmla="*/ 1 w 122"/>
                  <a:gd name="T5" fmla="*/ 12 h 169"/>
                  <a:gd name="T6" fmla="*/ 20 w 122"/>
                  <a:gd name="T7" fmla="*/ 0 h 169"/>
                  <a:gd name="T8" fmla="*/ 36 w 122"/>
                  <a:gd name="T9" fmla="*/ 0 h 169"/>
                  <a:gd name="T10" fmla="*/ 45 w 122"/>
                  <a:gd name="T11" fmla="*/ 15 h 169"/>
                  <a:gd name="T12" fmla="*/ 51 w 122"/>
                  <a:gd name="T13" fmla="*/ 52 h 169"/>
                  <a:gd name="T14" fmla="*/ 61 w 122"/>
                  <a:gd name="T15" fmla="*/ 60 h 169"/>
                  <a:gd name="T16" fmla="*/ 54 w 122"/>
                  <a:gd name="T17" fmla="*/ 73 h 169"/>
                  <a:gd name="T18" fmla="*/ 45 w 122"/>
                  <a:gd name="T19" fmla="*/ 75 h 169"/>
                  <a:gd name="T20" fmla="*/ 35 w 122"/>
                  <a:gd name="T21" fmla="*/ 74 h 169"/>
                  <a:gd name="T22" fmla="*/ 33 w 122"/>
                  <a:gd name="T23" fmla="*/ 84 h 169"/>
                  <a:gd name="T24" fmla="*/ 21 w 122"/>
                  <a:gd name="T25" fmla="*/ 84 h 169"/>
                  <a:gd name="T26" fmla="*/ 21 w 122"/>
                  <a:gd name="T27" fmla="*/ 50 h 169"/>
                  <a:gd name="T28" fmla="*/ 0 w 122"/>
                  <a:gd name="T29" fmla="*/ 49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69"/>
                  <a:gd name="T47" fmla="*/ 122 w 12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69">
                    <a:moveTo>
                      <a:pt x="0" y="98"/>
                    </a:moveTo>
                    <a:lnTo>
                      <a:pt x="6" y="59"/>
                    </a:lnTo>
                    <a:lnTo>
                      <a:pt x="1" y="25"/>
                    </a:lnTo>
                    <a:lnTo>
                      <a:pt x="40" y="0"/>
                    </a:lnTo>
                    <a:lnTo>
                      <a:pt x="71" y="0"/>
                    </a:lnTo>
                    <a:lnTo>
                      <a:pt x="90" y="30"/>
                    </a:lnTo>
                    <a:lnTo>
                      <a:pt x="102" y="105"/>
                    </a:lnTo>
                    <a:lnTo>
                      <a:pt x="122" y="121"/>
                    </a:lnTo>
                    <a:lnTo>
                      <a:pt x="108" y="146"/>
                    </a:lnTo>
                    <a:lnTo>
                      <a:pt x="90" y="151"/>
                    </a:lnTo>
                    <a:lnTo>
                      <a:pt x="70" y="148"/>
                    </a:lnTo>
                    <a:lnTo>
                      <a:pt x="65" y="169"/>
                    </a:lnTo>
                    <a:lnTo>
                      <a:pt x="41" y="168"/>
                    </a:lnTo>
                    <a:lnTo>
                      <a:pt x="42" y="100"/>
                    </a:lnTo>
                    <a:lnTo>
                      <a:pt x="0" y="9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1" name="Freeform 200"/>
              <p:cNvSpPr>
                <a:spLocks/>
              </p:cNvSpPr>
              <p:nvPr/>
            </p:nvSpPr>
            <p:spPr bwMode="auto">
              <a:xfrm>
                <a:off x="1672" y="4067"/>
                <a:ext cx="87" cy="109"/>
              </a:xfrm>
              <a:custGeom>
                <a:avLst/>
                <a:gdLst>
                  <a:gd name="T0" fmla="*/ 19 w 173"/>
                  <a:gd name="T1" fmla="*/ 77 h 219"/>
                  <a:gd name="T2" fmla="*/ 30 w 173"/>
                  <a:gd name="T3" fmla="*/ 108 h 219"/>
                  <a:gd name="T4" fmla="*/ 39 w 173"/>
                  <a:gd name="T5" fmla="*/ 109 h 219"/>
                  <a:gd name="T6" fmla="*/ 55 w 173"/>
                  <a:gd name="T7" fmla="*/ 104 h 219"/>
                  <a:gd name="T8" fmla="*/ 72 w 173"/>
                  <a:gd name="T9" fmla="*/ 93 h 219"/>
                  <a:gd name="T10" fmla="*/ 74 w 173"/>
                  <a:gd name="T11" fmla="*/ 85 h 219"/>
                  <a:gd name="T12" fmla="*/ 72 w 173"/>
                  <a:gd name="T13" fmla="*/ 75 h 219"/>
                  <a:gd name="T14" fmla="*/ 63 w 173"/>
                  <a:gd name="T15" fmla="*/ 72 h 219"/>
                  <a:gd name="T16" fmla="*/ 66 w 173"/>
                  <a:gd name="T17" fmla="*/ 52 h 219"/>
                  <a:gd name="T18" fmla="*/ 60 w 173"/>
                  <a:gd name="T19" fmla="*/ 47 h 219"/>
                  <a:gd name="T20" fmla="*/ 63 w 173"/>
                  <a:gd name="T21" fmla="*/ 39 h 219"/>
                  <a:gd name="T22" fmla="*/ 80 w 173"/>
                  <a:gd name="T23" fmla="*/ 36 h 219"/>
                  <a:gd name="T24" fmla="*/ 87 w 173"/>
                  <a:gd name="T25" fmla="*/ 12 h 219"/>
                  <a:gd name="T26" fmla="*/ 74 w 173"/>
                  <a:gd name="T27" fmla="*/ 0 h 219"/>
                  <a:gd name="T28" fmla="*/ 65 w 173"/>
                  <a:gd name="T29" fmla="*/ 2 h 219"/>
                  <a:gd name="T30" fmla="*/ 55 w 173"/>
                  <a:gd name="T31" fmla="*/ 1 h 219"/>
                  <a:gd name="T32" fmla="*/ 53 w 173"/>
                  <a:gd name="T33" fmla="*/ 11 h 219"/>
                  <a:gd name="T34" fmla="*/ 41 w 173"/>
                  <a:gd name="T35" fmla="*/ 11 h 219"/>
                  <a:gd name="T36" fmla="*/ 29 w 173"/>
                  <a:gd name="T37" fmla="*/ 17 h 219"/>
                  <a:gd name="T38" fmla="*/ 20 w 173"/>
                  <a:gd name="T39" fmla="*/ 14 h 219"/>
                  <a:gd name="T40" fmla="*/ 24 w 173"/>
                  <a:gd name="T41" fmla="*/ 27 h 219"/>
                  <a:gd name="T42" fmla="*/ 20 w 173"/>
                  <a:gd name="T43" fmla="*/ 34 h 219"/>
                  <a:gd name="T44" fmla="*/ 6 w 173"/>
                  <a:gd name="T45" fmla="*/ 36 h 219"/>
                  <a:gd name="T46" fmla="*/ 5 w 173"/>
                  <a:gd name="T47" fmla="*/ 47 h 219"/>
                  <a:gd name="T48" fmla="*/ 12 w 173"/>
                  <a:gd name="T49" fmla="*/ 52 h 219"/>
                  <a:gd name="T50" fmla="*/ 0 w 173"/>
                  <a:gd name="T51" fmla="*/ 75 h 219"/>
                  <a:gd name="T52" fmla="*/ 5 w 173"/>
                  <a:gd name="T53" fmla="*/ 82 h 219"/>
                  <a:gd name="T54" fmla="*/ 19 w 173"/>
                  <a:gd name="T55" fmla="*/ 77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3"/>
                  <a:gd name="T85" fmla="*/ 0 h 219"/>
                  <a:gd name="T86" fmla="*/ 173 w 173"/>
                  <a:gd name="T87" fmla="*/ 219 h 2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3" h="219">
                    <a:moveTo>
                      <a:pt x="38" y="154"/>
                    </a:moveTo>
                    <a:lnTo>
                      <a:pt x="59" y="216"/>
                    </a:lnTo>
                    <a:lnTo>
                      <a:pt x="77" y="219"/>
                    </a:lnTo>
                    <a:lnTo>
                      <a:pt x="110" y="209"/>
                    </a:lnTo>
                    <a:lnTo>
                      <a:pt x="143" y="187"/>
                    </a:lnTo>
                    <a:lnTo>
                      <a:pt x="147" y="170"/>
                    </a:lnTo>
                    <a:lnTo>
                      <a:pt x="143" y="150"/>
                    </a:lnTo>
                    <a:lnTo>
                      <a:pt x="126" y="145"/>
                    </a:lnTo>
                    <a:lnTo>
                      <a:pt x="131" y="105"/>
                    </a:lnTo>
                    <a:lnTo>
                      <a:pt x="119" y="95"/>
                    </a:lnTo>
                    <a:lnTo>
                      <a:pt x="126" y="78"/>
                    </a:lnTo>
                    <a:lnTo>
                      <a:pt x="159" y="72"/>
                    </a:lnTo>
                    <a:lnTo>
                      <a:pt x="173" y="25"/>
                    </a:lnTo>
                    <a:lnTo>
                      <a:pt x="148" y="0"/>
                    </a:lnTo>
                    <a:lnTo>
                      <a:pt x="130" y="5"/>
                    </a:lnTo>
                    <a:lnTo>
                      <a:pt x="110" y="2"/>
                    </a:lnTo>
                    <a:lnTo>
                      <a:pt x="105" y="23"/>
                    </a:lnTo>
                    <a:lnTo>
                      <a:pt x="81" y="22"/>
                    </a:lnTo>
                    <a:lnTo>
                      <a:pt x="58" y="34"/>
                    </a:lnTo>
                    <a:lnTo>
                      <a:pt x="40" y="28"/>
                    </a:lnTo>
                    <a:lnTo>
                      <a:pt x="48" y="55"/>
                    </a:lnTo>
                    <a:lnTo>
                      <a:pt x="39" y="69"/>
                    </a:lnTo>
                    <a:lnTo>
                      <a:pt x="12" y="73"/>
                    </a:lnTo>
                    <a:lnTo>
                      <a:pt x="10" y="95"/>
                    </a:lnTo>
                    <a:lnTo>
                      <a:pt x="24" y="105"/>
                    </a:lnTo>
                    <a:lnTo>
                      <a:pt x="0" y="151"/>
                    </a:lnTo>
                    <a:lnTo>
                      <a:pt x="10" y="164"/>
                    </a:lnTo>
                    <a:lnTo>
                      <a:pt x="38" y="15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2" name="Freeform 201"/>
              <p:cNvSpPr>
                <a:spLocks/>
              </p:cNvSpPr>
              <p:nvPr/>
            </p:nvSpPr>
            <p:spPr bwMode="auto">
              <a:xfrm>
                <a:off x="1617" y="4043"/>
                <a:ext cx="96" cy="125"/>
              </a:xfrm>
              <a:custGeom>
                <a:avLst/>
                <a:gdLst>
                  <a:gd name="T0" fmla="*/ 31 w 192"/>
                  <a:gd name="T1" fmla="*/ 125 h 250"/>
                  <a:gd name="T2" fmla="*/ 47 w 192"/>
                  <a:gd name="T3" fmla="*/ 123 h 250"/>
                  <a:gd name="T4" fmla="*/ 52 w 192"/>
                  <a:gd name="T5" fmla="*/ 113 h 250"/>
                  <a:gd name="T6" fmla="*/ 60 w 192"/>
                  <a:gd name="T7" fmla="*/ 106 h 250"/>
                  <a:gd name="T8" fmla="*/ 55 w 192"/>
                  <a:gd name="T9" fmla="*/ 100 h 250"/>
                  <a:gd name="T10" fmla="*/ 67 w 192"/>
                  <a:gd name="T11" fmla="*/ 77 h 250"/>
                  <a:gd name="T12" fmla="*/ 60 w 192"/>
                  <a:gd name="T13" fmla="*/ 72 h 250"/>
                  <a:gd name="T14" fmla="*/ 61 w 192"/>
                  <a:gd name="T15" fmla="*/ 61 h 250"/>
                  <a:gd name="T16" fmla="*/ 75 w 192"/>
                  <a:gd name="T17" fmla="*/ 59 h 250"/>
                  <a:gd name="T18" fmla="*/ 79 w 192"/>
                  <a:gd name="T19" fmla="*/ 52 h 250"/>
                  <a:gd name="T20" fmla="*/ 75 w 192"/>
                  <a:gd name="T21" fmla="*/ 38 h 250"/>
                  <a:gd name="T22" fmla="*/ 84 w 192"/>
                  <a:gd name="T23" fmla="*/ 41 h 250"/>
                  <a:gd name="T24" fmla="*/ 96 w 192"/>
                  <a:gd name="T25" fmla="*/ 35 h 250"/>
                  <a:gd name="T26" fmla="*/ 96 w 192"/>
                  <a:gd name="T27" fmla="*/ 1 h 250"/>
                  <a:gd name="T28" fmla="*/ 75 w 192"/>
                  <a:gd name="T29" fmla="*/ 0 h 250"/>
                  <a:gd name="T30" fmla="*/ 68 w 192"/>
                  <a:gd name="T31" fmla="*/ 16 h 250"/>
                  <a:gd name="T32" fmla="*/ 57 w 192"/>
                  <a:gd name="T33" fmla="*/ 27 h 250"/>
                  <a:gd name="T34" fmla="*/ 49 w 192"/>
                  <a:gd name="T35" fmla="*/ 21 h 250"/>
                  <a:gd name="T36" fmla="*/ 21 w 192"/>
                  <a:gd name="T37" fmla="*/ 14 h 250"/>
                  <a:gd name="T38" fmla="*/ 17 w 192"/>
                  <a:gd name="T39" fmla="*/ 26 h 250"/>
                  <a:gd name="T40" fmla="*/ 26 w 192"/>
                  <a:gd name="T41" fmla="*/ 37 h 250"/>
                  <a:gd name="T42" fmla="*/ 28 w 192"/>
                  <a:gd name="T43" fmla="*/ 50 h 250"/>
                  <a:gd name="T44" fmla="*/ 36 w 192"/>
                  <a:gd name="T45" fmla="*/ 45 h 250"/>
                  <a:gd name="T46" fmla="*/ 48 w 192"/>
                  <a:gd name="T47" fmla="*/ 39 h 250"/>
                  <a:gd name="T48" fmla="*/ 54 w 192"/>
                  <a:gd name="T49" fmla="*/ 43 h 250"/>
                  <a:gd name="T50" fmla="*/ 49 w 192"/>
                  <a:gd name="T51" fmla="*/ 52 h 250"/>
                  <a:gd name="T52" fmla="*/ 33 w 192"/>
                  <a:gd name="T53" fmla="*/ 66 h 250"/>
                  <a:gd name="T54" fmla="*/ 22 w 192"/>
                  <a:gd name="T55" fmla="*/ 69 h 250"/>
                  <a:gd name="T56" fmla="*/ 6 w 192"/>
                  <a:gd name="T57" fmla="*/ 69 h 250"/>
                  <a:gd name="T58" fmla="*/ 3 w 192"/>
                  <a:gd name="T59" fmla="*/ 86 h 250"/>
                  <a:gd name="T60" fmla="*/ 7 w 192"/>
                  <a:gd name="T61" fmla="*/ 92 h 250"/>
                  <a:gd name="T62" fmla="*/ 0 w 192"/>
                  <a:gd name="T63" fmla="*/ 105 h 250"/>
                  <a:gd name="T64" fmla="*/ 8 w 192"/>
                  <a:gd name="T65" fmla="*/ 109 h 250"/>
                  <a:gd name="T66" fmla="*/ 18 w 192"/>
                  <a:gd name="T67" fmla="*/ 108 h 250"/>
                  <a:gd name="T68" fmla="*/ 19 w 192"/>
                  <a:gd name="T69" fmla="*/ 116 h 250"/>
                  <a:gd name="T70" fmla="*/ 26 w 192"/>
                  <a:gd name="T71" fmla="*/ 108 h 250"/>
                  <a:gd name="T72" fmla="*/ 33 w 192"/>
                  <a:gd name="T73" fmla="*/ 111 h 250"/>
                  <a:gd name="T74" fmla="*/ 31 w 192"/>
                  <a:gd name="T75" fmla="*/ 125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250"/>
                  <a:gd name="T116" fmla="*/ 192 w 192"/>
                  <a:gd name="T117" fmla="*/ 250 h 2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250">
                    <a:moveTo>
                      <a:pt x="62" y="250"/>
                    </a:moveTo>
                    <a:lnTo>
                      <a:pt x="94" y="246"/>
                    </a:lnTo>
                    <a:lnTo>
                      <a:pt x="104" y="225"/>
                    </a:lnTo>
                    <a:lnTo>
                      <a:pt x="120" y="212"/>
                    </a:lnTo>
                    <a:lnTo>
                      <a:pt x="110" y="199"/>
                    </a:lnTo>
                    <a:lnTo>
                      <a:pt x="134" y="153"/>
                    </a:lnTo>
                    <a:lnTo>
                      <a:pt x="120" y="143"/>
                    </a:lnTo>
                    <a:lnTo>
                      <a:pt x="122" y="121"/>
                    </a:lnTo>
                    <a:lnTo>
                      <a:pt x="149" y="117"/>
                    </a:lnTo>
                    <a:lnTo>
                      <a:pt x="158" y="103"/>
                    </a:lnTo>
                    <a:lnTo>
                      <a:pt x="150" y="76"/>
                    </a:lnTo>
                    <a:lnTo>
                      <a:pt x="168" y="82"/>
                    </a:lnTo>
                    <a:lnTo>
                      <a:pt x="191" y="70"/>
                    </a:lnTo>
                    <a:lnTo>
                      <a:pt x="192" y="2"/>
                    </a:lnTo>
                    <a:lnTo>
                      <a:pt x="150" y="0"/>
                    </a:lnTo>
                    <a:lnTo>
                      <a:pt x="136" y="32"/>
                    </a:lnTo>
                    <a:lnTo>
                      <a:pt x="115" y="54"/>
                    </a:lnTo>
                    <a:lnTo>
                      <a:pt x="98" y="41"/>
                    </a:lnTo>
                    <a:lnTo>
                      <a:pt x="41" y="28"/>
                    </a:lnTo>
                    <a:lnTo>
                      <a:pt x="34" y="52"/>
                    </a:lnTo>
                    <a:lnTo>
                      <a:pt x="53" y="73"/>
                    </a:lnTo>
                    <a:lnTo>
                      <a:pt x="56" y="99"/>
                    </a:lnTo>
                    <a:lnTo>
                      <a:pt x="71" y="89"/>
                    </a:lnTo>
                    <a:lnTo>
                      <a:pt x="96" y="78"/>
                    </a:lnTo>
                    <a:lnTo>
                      <a:pt x="108" y="86"/>
                    </a:lnTo>
                    <a:lnTo>
                      <a:pt x="98" y="103"/>
                    </a:lnTo>
                    <a:lnTo>
                      <a:pt x="66" y="132"/>
                    </a:lnTo>
                    <a:lnTo>
                      <a:pt x="43" y="137"/>
                    </a:lnTo>
                    <a:lnTo>
                      <a:pt x="13" y="137"/>
                    </a:lnTo>
                    <a:lnTo>
                      <a:pt x="5" y="172"/>
                    </a:lnTo>
                    <a:lnTo>
                      <a:pt x="14" y="184"/>
                    </a:lnTo>
                    <a:lnTo>
                      <a:pt x="0" y="209"/>
                    </a:lnTo>
                    <a:lnTo>
                      <a:pt x="16" y="218"/>
                    </a:lnTo>
                    <a:lnTo>
                      <a:pt x="35" y="216"/>
                    </a:lnTo>
                    <a:lnTo>
                      <a:pt x="37" y="232"/>
                    </a:lnTo>
                    <a:lnTo>
                      <a:pt x="53" y="216"/>
                    </a:lnTo>
                    <a:lnTo>
                      <a:pt x="66" y="221"/>
                    </a:lnTo>
                    <a:lnTo>
                      <a:pt x="62" y="2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3" name="Freeform 202"/>
              <p:cNvSpPr>
                <a:spLocks/>
              </p:cNvSpPr>
              <p:nvPr/>
            </p:nvSpPr>
            <p:spPr bwMode="auto">
              <a:xfrm>
                <a:off x="1783" y="3897"/>
                <a:ext cx="88" cy="103"/>
              </a:xfrm>
              <a:custGeom>
                <a:avLst/>
                <a:gdLst>
                  <a:gd name="T0" fmla="*/ 7 w 177"/>
                  <a:gd name="T1" fmla="*/ 76 h 205"/>
                  <a:gd name="T2" fmla="*/ 9 w 177"/>
                  <a:gd name="T3" fmla="*/ 68 h 205"/>
                  <a:gd name="T4" fmla="*/ 4 w 177"/>
                  <a:gd name="T5" fmla="*/ 56 h 205"/>
                  <a:gd name="T6" fmla="*/ 5 w 177"/>
                  <a:gd name="T7" fmla="*/ 44 h 205"/>
                  <a:gd name="T8" fmla="*/ 0 w 177"/>
                  <a:gd name="T9" fmla="*/ 30 h 205"/>
                  <a:gd name="T10" fmla="*/ 13 w 177"/>
                  <a:gd name="T11" fmla="*/ 25 h 205"/>
                  <a:gd name="T12" fmla="*/ 37 w 177"/>
                  <a:gd name="T13" fmla="*/ 22 h 205"/>
                  <a:gd name="T14" fmla="*/ 44 w 177"/>
                  <a:gd name="T15" fmla="*/ 0 h 205"/>
                  <a:gd name="T16" fmla="*/ 56 w 177"/>
                  <a:gd name="T17" fmla="*/ 6 h 205"/>
                  <a:gd name="T18" fmla="*/ 59 w 177"/>
                  <a:gd name="T19" fmla="*/ 13 h 205"/>
                  <a:gd name="T20" fmla="*/ 66 w 177"/>
                  <a:gd name="T21" fmla="*/ 25 h 205"/>
                  <a:gd name="T22" fmla="*/ 70 w 177"/>
                  <a:gd name="T23" fmla="*/ 39 h 205"/>
                  <a:gd name="T24" fmla="*/ 66 w 177"/>
                  <a:gd name="T25" fmla="*/ 43 h 205"/>
                  <a:gd name="T26" fmla="*/ 69 w 177"/>
                  <a:gd name="T27" fmla="*/ 49 h 205"/>
                  <a:gd name="T28" fmla="*/ 82 w 177"/>
                  <a:gd name="T29" fmla="*/ 41 h 205"/>
                  <a:gd name="T30" fmla="*/ 88 w 177"/>
                  <a:gd name="T31" fmla="*/ 50 h 205"/>
                  <a:gd name="T32" fmla="*/ 86 w 177"/>
                  <a:gd name="T33" fmla="*/ 65 h 205"/>
                  <a:gd name="T34" fmla="*/ 76 w 177"/>
                  <a:gd name="T35" fmla="*/ 66 h 205"/>
                  <a:gd name="T36" fmla="*/ 67 w 177"/>
                  <a:gd name="T37" fmla="*/ 81 h 205"/>
                  <a:gd name="T38" fmla="*/ 53 w 177"/>
                  <a:gd name="T39" fmla="*/ 82 h 205"/>
                  <a:gd name="T40" fmla="*/ 37 w 177"/>
                  <a:gd name="T41" fmla="*/ 99 h 205"/>
                  <a:gd name="T42" fmla="*/ 27 w 177"/>
                  <a:gd name="T43" fmla="*/ 103 h 205"/>
                  <a:gd name="T44" fmla="*/ 34 w 177"/>
                  <a:gd name="T45" fmla="*/ 66 h 205"/>
                  <a:gd name="T46" fmla="*/ 7 w 177"/>
                  <a:gd name="T47" fmla="*/ 76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
                  <a:gd name="T73" fmla="*/ 0 h 205"/>
                  <a:gd name="T74" fmla="*/ 177 w 177"/>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 h="205">
                    <a:moveTo>
                      <a:pt x="14" y="151"/>
                    </a:moveTo>
                    <a:lnTo>
                      <a:pt x="18" y="136"/>
                    </a:lnTo>
                    <a:lnTo>
                      <a:pt x="8" y="112"/>
                    </a:lnTo>
                    <a:lnTo>
                      <a:pt x="10" y="87"/>
                    </a:lnTo>
                    <a:lnTo>
                      <a:pt x="0" y="60"/>
                    </a:lnTo>
                    <a:lnTo>
                      <a:pt x="26" y="50"/>
                    </a:lnTo>
                    <a:lnTo>
                      <a:pt x="75" y="44"/>
                    </a:lnTo>
                    <a:lnTo>
                      <a:pt x="88" y="0"/>
                    </a:lnTo>
                    <a:lnTo>
                      <a:pt x="112" y="12"/>
                    </a:lnTo>
                    <a:lnTo>
                      <a:pt x="119" y="26"/>
                    </a:lnTo>
                    <a:lnTo>
                      <a:pt x="132" y="49"/>
                    </a:lnTo>
                    <a:lnTo>
                      <a:pt x="141" y="78"/>
                    </a:lnTo>
                    <a:lnTo>
                      <a:pt x="132" y="85"/>
                    </a:lnTo>
                    <a:lnTo>
                      <a:pt x="138" y="97"/>
                    </a:lnTo>
                    <a:lnTo>
                      <a:pt x="164" y="82"/>
                    </a:lnTo>
                    <a:lnTo>
                      <a:pt x="177" y="100"/>
                    </a:lnTo>
                    <a:lnTo>
                      <a:pt x="172" y="130"/>
                    </a:lnTo>
                    <a:lnTo>
                      <a:pt x="153" y="132"/>
                    </a:lnTo>
                    <a:lnTo>
                      <a:pt x="134" y="162"/>
                    </a:lnTo>
                    <a:lnTo>
                      <a:pt x="107" y="163"/>
                    </a:lnTo>
                    <a:lnTo>
                      <a:pt x="74" y="197"/>
                    </a:lnTo>
                    <a:lnTo>
                      <a:pt x="54" y="205"/>
                    </a:lnTo>
                    <a:lnTo>
                      <a:pt x="68" y="132"/>
                    </a:lnTo>
                    <a:lnTo>
                      <a:pt x="14" y="15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4" name="Freeform 203"/>
              <p:cNvSpPr>
                <a:spLocks/>
              </p:cNvSpPr>
              <p:nvPr/>
            </p:nvSpPr>
            <p:spPr bwMode="auto">
              <a:xfrm>
                <a:off x="1737" y="3963"/>
                <a:ext cx="82" cy="153"/>
              </a:xfrm>
              <a:custGeom>
                <a:avLst/>
                <a:gdLst>
                  <a:gd name="T0" fmla="*/ 67 w 164"/>
                  <a:gd name="T1" fmla="*/ 119 h 305"/>
                  <a:gd name="T2" fmla="*/ 69 w 164"/>
                  <a:gd name="T3" fmla="*/ 136 h 305"/>
                  <a:gd name="T4" fmla="*/ 59 w 164"/>
                  <a:gd name="T5" fmla="*/ 136 h 305"/>
                  <a:gd name="T6" fmla="*/ 53 w 164"/>
                  <a:gd name="T7" fmla="*/ 150 h 305"/>
                  <a:gd name="T8" fmla="*/ 45 w 164"/>
                  <a:gd name="T9" fmla="*/ 153 h 305"/>
                  <a:gd name="T10" fmla="*/ 44 w 164"/>
                  <a:gd name="T11" fmla="*/ 143 h 305"/>
                  <a:gd name="T12" fmla="*/ 32 w 164"/>
                  <a:gd name="T13" fmla="*/ 143 h 305"/>
                  <a:gd name="T14" fmla="*/ 30 w 164"/>
                  <a:gd name="T15" fmla="*/ 118 h 305"/>
                  <a:gd name="T16" fmla="*/ 21 w 164"/>
                  <a:gd name="T17" fmla="*/ 117 h 305"/>
                  <a:gd name="T18" fmla="*/ 9 w 164"/>
                  <a:gd name="T19" fmla="*/ 104 h 305"/>
                  <a:gd name="T20" fmla="*/ 16 w 164"/>
                  <a:gd name="T21" fmla="*/ 92 h 305"/>
                  <a:gd name="T22" fmla="*/ 6 w 164"/>
                  <a:gd name="T23" fmla="*/ 84 h 305"/>
                  <a:gd name="T24" fmla="*/ 0 w 164"/>
                  <a:gd name="T25" fmla="*/ 46 h 305"/>
                  <a:gd name="T26" fmla="*/ 31 w 164"/>
                  <a:gd name="T27" fmla="*/ 36 h 305"/>
                  <a:gd name="T28" fmla="*/ 33 w 164"/>
                  <a:gd name="T29" fmla="*/ 16 h 305"/>
                  <a:gd name="T30" fmla="*/ 53 w 164"/>
                  <a:gd name="T31" fmla="*/ 10 h 305"/>
                  <a:gd name="T32" fmla="*/ 80 w 164"/>
                  <a:gd name="T33" fmla="*/ 0 h 305"/>
                  <a:gd name="T34" fmla="*/ 73 w 164"/>
                  <a:gd name="T35" fmla="*/ 37 h 305"/>
                  <a:gd name="T36" fmla="*/ 67 w 164"/>
                  <a:gd name="T37" fmla="*/ 41 h 305"/>
                  <a:gd name="T38" fmla="*/ 67 w 164"/>
                  <a:gd name="T39" fmla="*/ 50 h 305"/>
                  <a:gd name="T40" fmla="*/ 74 w 164"/>
                  <a:gd name="T41" fmla="*/ 54 h 305"/>
                  <a:gd name="T42" fmla="*/ 82 w 164"/>
                  <a:gd name="T43" fmla="*/ 64 h 305"/>
                  <a:gd name="T44" fmla="*/ 62 w 164"/>
                  <a:gd name="T45" fmla="*/ 81 h 305"/>
                  <a:gd name="T46" fmla="*/ 59 w 164"/>
                  <a:gd name="T47" fmla="*/ 109 h 305"/>
                  <a:gd name="T48" fmla="*/ 67 w 164"/>
                  <a:gd name="T49" fmla="*/ 119 h 3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305"/>
                  <a:gd name="T77" fmla="*/ 164 w 164"/>
                  <a:gd name="T78" fmla="*/ 305 h 3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305">
                    <a:moveTo>
                      <a:pt x="133" y="237"/>
                    </a:moveTo>
                    <a:lnTo>
                      <a:pt x="138" y="272"/>
                    </a:lnTo>
                    <a:lnTo>
                      <a:pt x="118" y="272"/>
                    </a:lnTo>
                    <a:lnTo>
                      <a:pt x="107" y="300"/>
                    </a:lnTo>
                    <a:lnTo>
                      <a:pt x="90" y="305"/>
                    </a:lnTo>
                    <a:lnTo>
                      <a:pt x="88" y="286"/>
                    </a:lnTo>
                    <a:lnTo>
                      <a:pt x="64" y="286"/>
                    </a:lnTo>
                    <a:lnTo>
                      <a:pt x="61" y="235"/>
                    </a:lnTo>
                    <a:lnTo>
                      <a:pt x="43" y="233"/>
                    </a:lnTo>
                    <a:lnTo>
                      <a:pt x="18" y="208"/>
                    </a:lnTo>
                    <a:lnTo>
                      <a:pt x="32" y="183"/>
                    </a:lnTo>
                    <a:lnTo>
                      <a:pt x="12" y="167"/>
                    </a:lnTo>
                    <a:lnTo>
                      <a:pt x="0" y="92"/>
                    </a:lnTo>
                    <a:lnTo>
                      <a:pt x="62" y="72"/>
                    </a:lnTo>
                    <a:lnTo>
                      <a:pt x="66" y="32"/>
                    </a:lnTo>
                    <a:lnTo>
                      <a:pt x="106" y="19"/>
                    </a:lnTo>
                    <a:lnTo>
                      <a:pt x="160" y="0"/>
                    </a:lnTo>
                    <a:lnTo>
                      <a:pt x="146" y="73"/>
                    </a:lnTo>
                    <a:lnTo>
                      <a:pt x="133" y="81"/>
                    </a:lnTo>
                    <a:lnTo>
                      <a:pt x="134" y="100"/>
                    </a:lnTo>
                    <a:lnTo>
                      <a:pt x="148" y="108"/>
                    </a:lnTo>
                    <a:lnTo>
                      <a:pt x="164" y="127"/>
                    </a:lnTo>
                    <a:lnTo>
                      <a:pt x="125" y="162"/>
                    </a:lnTo>
                    <a:lnTo>
                      <a:pt x="119" y="217"/>
                    </a:lnTo>
                    <a:lnTo>
                      <a:pt x="133" y="2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5" name="Freeform 204"/>
              <p:cNvSpPr>
                <a:spLocks/>
              </p:cNvSpPr>
              <p:nvPr/>
            </p:nvSpPr>
            <p:spPr bwMode="auto">
              <a:xfrm>
                <a:off x="1885" y="3564"/>
                <a:ext cx="107" cy="147"/>
              </a:xfrm>
              <a:custGeom>
                <a:avLst/>
                <a:gdLst>
                  <a:gd name="T0" fmla="*/ 97 w 215"/>
                  <a:gd name="T1" fmla="*/ 51 h 294"/>
                  <a:gd name="T2" fmla="*/ 97 w 215"/>
                  <a:gd name="T3" fmla="*/ 63 h 294"/>
                  <a:gd name="T4" fmla="*/ 88 w 215"/>
                  <a:gd name="T5" fmla="*/ 82 h 294"/>
                  <a:gd name="T6" fmla="*/ 96 w 215"/>
                  <a:gd name="T7" fmla="*/ 92 h 294"/>
                  <a:gd name="T8" fmla="*/ 90 w 215"/>
                  <a:gd name="T9" fmla="*/ 118 h 294"/>
                  <a:gd name="T10" fmla="*/ 79 w 215"/>
                  <a:gd name="T11" fmla="*/ 113 h 294"/>
                  <a:gd name="T12" fmla="*/ 66 w 215"/>
                  <a:gd name="T13" fmla="*/ 112 h 294"/>
                  <a:gd name="T14" fmla="*/ 58 w 215"/>
                  <a:gd name="T15" fmla="*/ 132 h 294"/>
                  <a:gd name="T16" fmla="*/ 45 w 215"/>
                  <a:gd name="T17" fmla="*/ 147 h 294"/>
                  <a:gd name="T18" fmla="*/ 33 w 215"/>
                  <a:gd name="T19" fmla="*/ 123 h 294"/>
                  <a:gd name="T20" fmla="*/ 15 w 215"/>
                  <a:gd name="T21" fmla="*/ 101 h 294"/>
                  <a:gd name="T22" fmla="*/ 0 w 215"/>
                  <a:gd name="T23" fmla="*/ 89 h 294"/>
                  <a:gd name="T24" fmla="*/ 17 w 215"/>
                  <a:gd name="T25" fmla="*/ 60 h 294"/>
                  <a:gd name="T26" fmla="*/ 16 w 215"/>
                  <a:gd name="T27" fmla="*/ 48 h 294"/>
                  <a:gd name="T28" fmla="*/ 21 w 215"/>
                  <a:gd name="T29" fmla="*/ 33 h 294"/>
                  <a:gd name="T30" fmla="*/ 20 w 215"/>
                  <a:gd name="T31" fmla="*/ 0 h 294"/>
                  <a:gd name="T32" fmla="*/ 56 w 215"/>
                  <a:gd name="T33" fmla="*/ 5 h 294"/>
                  <a:gd name="T34" fmla="*/ 64 w 215"/>
                  <a:gd name="T35" fmla="*/ 11 h 294"/>
                  <a:gd name="T36" fmla="*/ 86 w 215"/>
                  <a:gd name="T37" fmla="*/ 22 h 294"/>
                  <a:gd name="T38" fmla="*/ 107 w 215"/>
                  <a:gd name="T39" fmla="*/ 36 h 294"/>
                  <a:gd name="T40" fmla="*/ 103 w 215"/>
                  <a:gd name="T41" fmla="*/ 46 h 294"/>
                  <a:gd name="T42" fmla="*/ 97 w 215"/>
                  <a:gd name="T43" fmla="*/ 51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5"/>
                  <a:gd name="T67" fmla="*/ 0 h 294"/>
                  <a:gd name="T68" fmla="*/ 215 w 215"/>
                  <a:gd name="T69" fmla="*/ 294 h 2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5" h="294">
                    <a:moveTo>
                      <a:pt x="195" y="103"/>
                    </a:moveTo>
                    <a:lnTo>
                      <a:pt x="195" y="126"/>
                    </a:lnTo>
                    <a:lnTo>
                      <a:pt x="177" y="164"/>
                    </a:lnTo>
                    <a:lnTo>
                      <a:pt x="192" y="185"/>
                    </a:lnTo>
                    <a:lnTo>
                      <a:pt x="181" y="237"/>
                    </a:lnTo>
                    <a:lnTo>
                      <a:pt x="159" y="226"/>
                    </a:lnTo>
                    <a:lnTo>
                      <a:pt x="133" y="225"/>
                    </a:lnTo>
                    <a:lnTo>
                      <a:pt x="117" y="264"/>
                    </a:lnTo>
                    <a:lnTo>
                      <a:pt x="90" y="294"/>
                    </a:lnTo>
                    <a:lnTo>
                      <a:pt x="66" y="247"/>
                    </a:lnTo>
                    <a:lnTo>
                      <a:pt x="30" y="203"/>
                    </a:lnTo>
                    <a:lnTo>
                      <a:pt x="0" y="179"/>
                    </a:lnTo>
                    <a:lnTo>
                      <a:pt x="34" y="121"/>
                    </a:lnTo>
                    <a:lnTo>
                      <a:pt x="33" y="96"/>
                    </a:lnTo>
                    <a:lnTo>
                      <a:pt x="43" y="66"/>
                    </a:lnTo>
                    <a:lnTo>
                      <a:pt x="40" y="0"/>
                    </a:lnTo>
                    <a:lnTo>
                      <a:pt x="112" y="9"/>
                    </a:lnTo>
                    <a:lnTo>
                      <a:pt x="129" y="23"/>
                    </a:lnTo>
                    <a:lnTo>
                      <a:pt x="172" y="44"/>
                    </a:lnTo>
                    <a:lnTo>
                      <a:pt x="215" y="71"/>
                    </a:lnTo>
                    <a:lnTo>
                      <a:pt x="207" y="93"/>
                    </a:lnTo>
                    <a:lnTo>
                      <a:pt x="195" y="10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6" name="Freeform 205"/>
              <p:cNvSpPr>
                <a:spLocks/>
              </p:cNvSpPr>
              <p:nvPr/>
            </p:nvSpPr>
            <p:spPr bwMode="auto">
              <a:xfrm>
                <a:off x="1616" y="4869"/>
                <a:ext cx="149" cy="84"/>
              </a:xfrm>
              <a:custGeom>
                <a:avLst/>
                <a:gdLst>
                  <a:gd name="T0" fmla="*/ 138 w 296"/>
                  <a:gd name="T1" fmla="*/ 47 h 168"/>
                  <a:gd name="T2" fmla="*/ 149 w 296"/>
                  <a:gd name="T3" fmla="*/ 28 h 168"/>
                  <a:gd name="T4" fmla="*/ 129 w 296"/>
                  <a:gd name="T5" fmla="*/ 20 h 168"/>
                  <a:gd name="T6" fmla="*/ 100 w 296"/>
                  <a:gd name="T7" fmla="*/ 11 h 168"/>
                  <a:gd name="T8" fmla="*/ 97 w 296"/>
                  <a:gd name="T9" fmla="*/ 15 h 168"/>
                  <a:gd name="T10" fmla="*/ 79 w 296"/>
                  <a:gd name="T11" fmla="*/ 9 h 168"/>
                  <a:gd name="T12" fmla="*/ 73 w 296"/>
                  <a:gd name="T13" fmla="*/ 0 h 168"/>
                  <a:gd name="T14" fmla="*/ 66 w 296"/>
                  <a:gd name="T15" fmla="*/ 1 h 168"/>
                  <a:gd name="T16" fmla="*/ 64 w 296"/>
                  <a:gd name="T17" fmla="*/ 10 h 168"/>
                  <a:gd name="T18" fmla="*/ 57 w 296"/>
                  <a:gd name="T19" fmla="*/ 22 h 168"/>
                  <a:gd name="T20" fmla="*/ 40 w 296"/>
                  <a:gd name="T21" fmla="*/ 22 h 168"/>
                  <a:gd name="T22" fmla="*/ 30 w 296"/>
                  <a:gd name="T23" fmla="*/ 28 h 168"/>
                  <a:gd name="T24" fmla="*/ 15 w 296"/>
                  <a:gd name="T25" fmla="*/ 27 h 168"/>
                  <a:gd name="T26" fmla="*/ 0 w 296"/>
                  <a:gd name="T27" fmla="*/ 35 h 168"/>
                  <a:gd name="T28" fmla="*/ 7 w 296"/>
                  <a:gd name="T29" fmla="*/ 48 h 168"/>
                  <a:gd name="T30" fmla="*/ 34 w 296"/>
                  <a:gd name="T31" fmla="*/ 42 h 168"/>
                  <a:gd name="T32" fmla="*/ 34 w 296"/>
                  <a:gd name="T33" fmla="*/ 49 h 168"/>
                  <a:gd name="T34" fmla="*/ 32 w 296"/>
                  <a:gd name="T35" fmla="*/ 57 h 168"/>
                  <a:gd name="T36" fmla="*/ 40 w 296"/>
                  <a:gd name="T37" fmla="*/ 61 h 168"/>
                  <a:gd name="T38" fmla="*/ 39 w 296"/>
                  <a:gd name="T39" fmla="*/ 73 h 168"/>
                  <a:gd name="T40" fmla="*/ 50 w 296"/>
                  <a:gd name="T41" fmla="*/ 73 h 168"/>
                  <a:gd name="T42" fmla="*/ 67 w 296"/>
                  <a:gd name="T43" fmla="*/ 59 h 168"/>
                  <a:gd name="T44" fmla="*/ 76 w 296"/>
                  <a:gd name="T45" fmla="*/ 57 h 168"/>
                  <a:gd name="T46" fmla="*/ 84 w 296"/>
                  <a:gd name="T47" fmla="*/ 34 h 168"/>
                  <a:gd name="T48" fmla="*/ 92 w 296"/>
                  <a:gd name="T49" fmla="*/ 27 h 168"/>
                  <a:gd name="T50" fmla="*/ 98 w 296"/>
                  <a:gd name="T51" fmla="*/ 34 h 168"/>
                  <a:gd name="T52" fmla="*/ 92 w 296"/>
                  <a:gd name="T53" fmla="*/ 59 h 168"/>
                  <a:gd name="T54" fmla="*/ 95 w 296"/>
                  <a:gd name="T55" fmla="*/ 70 h 168"/>
                  <a:gd name="T56" fmla="*/ 98 w 296"/>
                  <a:gd name="T57" fmla="*/ 61 h 168"/>
                  <a:gd name="T58" fmla="*/ 104 w 296"/>
                  <a:gd name="T59" fmla="*/ 59 h 168"/>
                  <a:gd name="T60" fmla="*/ 109 w 296"/>
                  <a:gd name="T61" fmla="*/ 68 h 168"/>
                  <a:gd name="T62" fmla="*/ 104 w 296"/>
                  <a:gd name="T63" fmla="*/ 73 h 168"/>
                  <a:gd name="T64" fmla="*/ 104 w 296"/>
                  <a:gd name="T65" fmla="*/ 84 h 168"/>
                  <a:gd name="T66" fmla="*/ 127 w 296"/>
                  <a:gd name="T67" fmla="*/ 80 h 168"/>
                  <a:gd name="T68" fmla="*/ 124 w 296"/>
                  <a:gd name="T69" fmla="*/ 68 h 168"/>
                  <a:gd name="T70" fmla="*/ 128 w 296"/>
                  <a:gd name="T71" fmla="*/ 50 h 168"/>
                  <a:gd name="T72" fmla="*/ 138 w 296"/>
                  <a:gd name="T73" fmla="*/ 47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168"/>
                  <a:gd name="T113" fmla="*/ 296 w 296"/>
                  <a:gd name="T114" fmla="*/ 168 h 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168">
                    <a:moveTo>
                      <a:pt x="275" y="95"/>
                    </a:moveTo>
                    <a:lnTo>
                      <a:pt x="296" y="57"/>
                    </a:lnTo>
                    <a:lnTo>
                      <a:pt x="257" y="40"/>
                    </a:lnTo>
                    <a:lnTo>
                      <a:pt x="199" y="22"/>
                    </a:lnTo>
                    <a:lnTo>
                      <a:pt x="193" y="30"/>
                    </a:lnTo>
                    <a:lnTo>
                      <a:pt x="156" y="18"/>
                    </a:lnTo>
                    <a:lnTo>
                      <a:pt x="145" y="0"/>
                    </a:lnTo>
                    <a:lnTo>
                      <a:pt x="131" y="1"/>
                    </a:lnTo>
                    <a:lnTo>
                      <a:pt x="127" y="19"/>
                    </a:lnTo>
                    <a:lnTo>
                      <a:pt x="113" y="44"/>
                    </a:lnTo>
                    <a:lnTo>
                      <a:pt x="80" y="44"/>
                    </a:lnTo>
                    <a:lnTo>
                      <a:pt x="60" y="57"/>
                    </a:lnTo>
                    <a:lnTo>
                      <a:pt x="30" y="55"/>
                    </a:lnTo>
                    <a:lnTo>
                      <a:pt x="0" y="69"/>
                    </a:lnTo>
                    <a:lnTo>
                      <a:pt x="14" y="96"/>
                    </a:lnTo>
                    <a:lnTo>
                      <a:pt x="67" y="85"/>
                    </a:lnTo>
                    <a:lnTo>
                      <a:pt x="68" y="99"/>
                    </a:lnTo>
                    <a:lnTo>
                      <a:pt x="63" y="114"/>
                    </a:lnTo>
                    <a:lnTo>
                      <a:pt x="79" y="123"/>
                    </a:lnTo>
                    <a:lnTo>
                      <a:pt x="78" y="145"/>
                    </a:lnTo>
                    <a:lnTo>
                      <a:pt x="99" y="145"/>
                    </a:lnTo>
                    <a:lnTo>
                      <a:pt x="134" y="119"/>
                    </a:lnTo>
                    <a:lnTo>
                      <a:pt x="150" y="115"/>
                    </a:lnTo>
                    <a:lnTo>
                      <a:pt x="167" y="68"/>
                    </a:lnTo>
                    <a:lnTo>
                      <a:pt x="183" y="55"/>
                    </a:lnTo>
                    <a:lnTo>
                      <a:pt x="194" y="67"/>
                    </a:lnTo>
                    <a:lnTo>
                      <a:pt x="182" y="119"/>
                    </a:lnTo>
                    <a:lnTo>
                      <a:pt x="189" y="139"/>
                    </a:lnTo>
                    <a:lnTo>
                      <a:pt x="194" y="122"/>
                    </a:lnTo>
                    <a:lnTo>
                      <a:pt x="206" y="118"/>
                    </a:lnTo>
                    <a:lnTo>
                      <a:pt x="217" y="135"/>
                    </a:lnTo>
                    <a:lnTo>
                      <a:pt x="206" y="146"/>
                    </a:lnTo>
                    <a:lnTo>
                      <a:pt x="207" y="168"/>
                    </a:lnTo>
                    <a:lnTo>
                      <a:pt x="253" y="160"/>
                    </a:lnTo>
                    <a:lnTo>
                      <a:pt x="246" y="136"/>
                    </a:lnTo>
                    <a:lnTo>
                      <a:pt x="254" y="101"/>
                    </a:lnTo>
                    <a:lnTo>
                      <a:pt x="275" y="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grpSp>
        <p:sp>
          <p:nvSpPr>
            <p:cNvPr id="4" name="Freeform 206"/>
            <p:cNvSpPr>
              <a:spLocks/>
            </p:cNvSpPr>
            <p:nvPr/>
          </p:nvSpPr>
          <p:spPr bwMode="auto">
            <a:xfrm>
              <a:off x="2429" y="3699"/>
              <a:ext cx="89" cy="127"/>
            </a:xfrm>
            <a:custGeom>
              <a:avLst/>
              <a:gdLst>
                <a:gd name="T0" fmla="*/ 84 w 267"/>
                <a:gd name="T1" fmla="*/ 74 h 382"/>
                <a:gd name="T2" fmla="*/ 89 w 267"/>
                <a:gd name="T3" fmla="*/ 64 h 382"/>
                <a:gd name="T4" fmla="*/ 78 w 267"/>
                <a:gd name="T5" fmla="*/ 62 h 382"/>
                <a:gd name="T6" fmla="*/ 79 w 267"/>
                <a:gd name="T7" fmla="*/ 55 h 382"/>
                <a:gd name="T8" fmla="*/ 86 w 267"/>
                <a:gd name="T9" fmla="*/ 48 h 382"/>
                <a:gd name="T10" fmla="*/ 83 w 267"/>
                <a:gd name="T11" fmla="*/ 35 h 382"/>
                <a:gd name="T12" fmla="*/ 83 w 267"/>
                <a:gd name="T13" fmla="*/ 24 h 382"/>
                <a:gd name="T14" fmla="*/ 87 w 267"/>
                <a:gd name="T15" fmla="*/ 18 h 382"/>
                <a:gd name="T16" fmla="*/ 86 w 267"/>
                <a:gd name="T17" fmla="*/ 8 h 382"/>
                <a:gd name="T18" fmla="*/ 83 w 267"/>
                <a:gd name="T19" fmla="*/ 0 h 382"/>
                <a:gd name="T20" fmla="*/ 71 w 267"/>
                <a:gd name="T21" fmla="*/ 6 h 382"/>
                <a:gd name="T22" fmla="*/ 67 w 267"/>
                <a:gd name="T23" fmla="*/ 14 h 382"/>
                <a:gd name="T24" fmla="*/ 64 w 267"/>
                <a:gd name="T25" fmla="*/ 28 h 382"/>
                <a:gd name="T26" fmla="*/ 57 w 267"/>
                <a:gd name="T27" fmla="*/ 33 h 382"/>
                <a:gd name="T28" fmla="*/ 51 w 267"/>
                <a:gd name="T29" fmla="*/ 34 h 382"/>
                <a:gd name="T30" fmla="*/ 48 w 267"/>
                <a:gd name="T31" fmla="*/ 39 h 382"/>
                <a:gd name="T32" fmla="*/ 33 w 267"/>
                <a:gd name="T33" fmla="*/ 35 h 382"/>
                <a:gd name="T34" fmla="*/ 30 w 267"/>
                <a:gd name="T35" fmla="*/ 43 h 382"/>
                <a:gd name="T36" fmla="*/ 31 w 267"/>
                <a:gd name="T37" fmla="*/ 48 h 382"/>
                <a:gd name="T38" fmla="*/ 21 w 267"/>
                <a:gd name="T39" fmla="*/ 64 h 382"/>
                <a:gd name="T40" fmla="*/ 13 w 267"/>
                <a:gd name="T41" fmla="*/ 66 h 382"/>
                <a:gd name="T42" fmla="*/ 10 w 267"/>
                <a:gd name="T43" fmla="*/ 62 h 382"/>
                <a:gd name="T44" fmla="*/ 3 w 267"/>
                <a:gd name="T45" fmla="*/ 72 h 382"/>
                <a:gd name="T46" fmla="*/ 6 w 267"/>
                <a:gd name="T47" fmla="*/ 78 h 382"/>
                <a:gd name="T48" fmla="*/ 0 w 267"/>
                <a:gd name="T49" fmla="*/ 81 h 382"/>
                <a:gd name="T50" fmla="*/ 9 w 267"/>
                <a:gd name="T51" fmla="*/ 94 h 382"/>
                <a:gd name="T52" fmla="*/ 17 w 267"/>
                <a:gd name="T53" fmla="*/ 87 h 382"/>
                <a:gd name="T54" fmla="*/ 21 w 267"/>
                <a:gd name="T55" fmla="*/ 89 h 382"/>
                <a:gd name="T56" fmla="*/ 22 w 267"/>
                <a:gd name="T57" fmla="*/ 100 h 382"/>
                <a:gd name="T58" fmla="*/ 17 w 267"/>
                <a:gd name="T59" fmla="*/ 108 h 382"/>
                <a:gd name="T60" fmla="*/ 20 w 267"/>
                <a:gd name="T61" fmla="*/ 114 h 382"/>
                <a:gd name="T62" fmla="*/ 25 w 267"/>
                <a:gd name="T63" fmla="*/ 113 h 382"/>
                <a:gd name="T64" fmla="*/ 25 w 267"/>
                <a:gd name="T65" fmla="*/ 121 h 382"/>
                <a:gd name="T66" fmla="*/ 30 w 267"/>
                <a:gd name="T67" fmla="*/ 127 h 382"/>
                <a:gd name="T68" fmla="*/ 36 w 267"/>
                <a:gd name="T69" fmla="*/ 126 h 382"/>
                <a:gd name="T70" fmla="*/ 38 w 267"/>
                <a:gd name="T71" fmla="*/ 122 h 382"/>
                <a:gd name="T72" fmla="*/ 42 w 267"/>
                <a:gd name="T73" fmla="*/ 123 h 382"/>
                <a:gd name="T74" fmla="*/ 43 w 267"/>
                <a:gd name="T75" fmla="*/ 126 h 382"/>
                <a:gd name="T76" fmla="*/ 55 w 267"/>
                <a:gd name="T77" fmla="*/ 127 h 382"/>
                <a:gd name="T78" fmla="*/ 57 w 267"/>
                <a:gd name="T79" fmla="*/ 110 h 382"/>
                <a:gd name="T80" fmla="*/ 66 w 267"/>
                <a:gd name="T81" fmla="*/ 93 h 382"/>
                <a:gd name="T82" fmla="*/ 71 w 267"/>
                <a:gd name="T83" fmla="*/ 90 h 382"/>
                <a:gd name="T84" fmla="*/ 75 w 267"/>
                <a:gd name="T85" fmla="*/ 80 h 382"/>
                <a:gd name="T86" fmla="*/ 84 w 267"/>
                <a:gd name="T87" fmla="*/ 74 h 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382"/>
                <a:gd name="T134" fmla="*/ 267 w 267"/>
                <a:gd name="T135" fmla="*/ 382 h 3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382">
                  <a:moveTo>
                    <a:pt x="252" y="222"/>
                  </a:moveTo>
                  <a:lnTo>
                    <a:pt x="267" y="194"/>
                  </a:lnTo>
                  <a:lnTo>
                    <a:pt x="234" y="186"/>
                  </a:lnTo>
                  <a:lnTo>
                    <a:pt x="238" y="164"/>
                  </a:lnTo>
                  <a:lnTo>
                    <a:pt x="257" y="144"/>
                  </a:lnTo>
                  <a:lnTo>
                    <a:pt x="250" y="104"/>
                  </a:lnTo>
                  <a:lnTo>
                    <a:pt x="249" y="71"/>
                  </a:lnTo>
                  <a:lnTo>
                    <a:pt x="260" y="54"/>
                  </a:lnTo>
                  <a:lnTo>
                    <a:pt x="257" y="23"/>
                  </a:lnTo>
                  <a:lnTo>
                    <a:pt x="250" y="0"/>
                  </a:lnTo>
                  <a:lnTo>
                    <a:pt x="214" y="18"/>
                  </a:lnTo>
                  <a:lnTo>
                    <a:pt x="202" y="43"/>
                  </a:lnTo>
                  <a:lnTo>
                    <a:pt x="192" y="84"/>
                  </a:lnTo>
                  <a:lnTo>
                    <a:pt x="172" y="99"/>
                  </a:lnTo>
                  <a:lnTo>
                    <a:pt x="153" y="103"/>
                  </a:lnTo>
                  <a:lnTo>
                    <a:pt x="144" y="118"/>
                  </a:lnTo>
                  <a:lnTo>
                    <a:pt x="100" y="104"/>
                  </a:lnTo>
                  <a:lnTo>
                    <a:pt x="90" y="129"/>
                  </a:lnTo>
                  <a:lnTo>
                    <a:pt x="94" y="144"/>
                  </a:lnTo>
                  <a:lnTo>
                    <a:pt x="63" y="193"/>
                  </a:lnTo>
                  <a:lnTo>
                    <a:pt x="40" y="200"/>
                  </a:lnTo>
                  <a:lnTo>
                    <a:pt x="29" y="186"/>
                  </a:lnTo>
                  <a:lnTo>
                    <a:pt x="10" y="217"/>
                  </a:lnTo>
                  <a:lnTo>
                    <a:pt x="18" y="235"/>
                  </a:lnTo>
                  <a:lnTo>
                    <a:pt x="0" y="244"/>
                  </a:lnTo>
                  <a:lnTo>
                    <a:pt x="27" y="282"/>
                  </a:lnTo>
                  <a:lnTo>
                    <a:pt x="51" y="261"/>
                  </a:lnTo>
                  <a:lnTo>
                    <a:pt x="62" y="268"/>
                  </a:lnTo>
                  <a:lnTo>
                    <a:pt x="65" y="300"/>
                  </a:lnTo>
                  <a:lnTo>
                    <a:pt x="51" y="325"/>
                  </a:lnTo>
                  <a:lnTo>
                    <a:pt x="60" y="343"/>
                  </a:lnTo>
                  <a:lnTo>
                    <a:pt x="75" y="340"/>
                  </a:lnTo>
                  <a:lnTo>
                    <a:pt x="76" y="363"/>
                  </a:lnTo>
                  <a:lnTo>
                    <a:pt x="90" y="382"/>
                  </a:lnTo>
                  <a:lnTo>
                    <a:pt x="108" y="378"/>
                  </a:lnTo>
                  <a:lnTo>
                    <a:pt x="114" y="367"/>
                  </a:lnTo>
                  <a:lnTo>
                    <a:pt x="126" y="369"/>
                  </a:lnTo>
                  <a:lnTo>
                    <a:pt x="130" y="380"/>
                  </a:lnTo>
                  <a:lnTo>
                    <a:pt x="165" y="381"/>
                  </a:lnTo>
                  <a:lnTo>
                    <a:pt x="170" y="332"/>
                  </a:lnTo>
                  <a:lnTo>
                    <a:pt x="197" y="280"/>
                  </a:lnTo>
                  <a:lnTo>
                    <a:pt x="213" y="272"/>
                  </a:lnTo>
                  <a:lnTo>
                    <a:pt x="225" y="240"/>
                  </a:lnTo>
                  <a:lnTo>
                    <a:pt x="252" y="2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 name="Freeform 207"/>
            <p:cNvSpPr>
              <a:spLocks/>
            </p:cNvSpPr>
            <p:nvPr/>
          </p:nvSpPr>
          <p:spPr bwMode="auto">
            <a:xfrm>
              <a:off x="2404" y="3776"/>
              <a:ext cx="50" cy="54"/>
            </a:xfrm>
            <a:custGeom>
              <a:avLst/>
              <a:gdLst>
                <a:gd name="T0" fmla="*/ 13 w 150"/>
                <a:gd name="T1" fmla="*/ 54 h 161"/>
                <a:gd name="T2" fmla="*/ 17 w 150"/>
                <a:gd name="T3" fmla="*/ 51 h 161"/>
                <a:gd name="T4" fmla="*/ 24 w 150"/>
                <a:gd name="T5" fmla="*/ 51 h 161"/>
                <a:gd name="T6" fmla="*/ 24 w 150"/>
                <a:gd name="T7" fmla="*/ 47 h 161"/>
                <a:gd name="T8" fmla="*/ 28 w 150"/>
                <a:gd name="T9" fmla="*/ 43 h 161"/>
                <a:gd name="T10" fmla="*/ 40 w 150"/>
                <a:gd name="T11" fmla="*/ 47 h 161"/>
                <a:gd name="T12" fmla="*/ 44 w 150"/>
                <a:gd name="T13" fmla="*/ 50 h 161"/>
                <a:gd name="T14" fmla="*/ 50 w 150"/>
                <a:gd name="T15" fmla="*/ 43 h 161"/>
                <a:gd name="T16" fmla="*/ 50 w 150"/>
                <a:gd name="T17" fmla="*/ 36 h 161"/>
                <a:gd name="T18" fmla="*/ 45 w 150"/>
                <a:gd name="T19" fmla="*/ 37 h 161"/>
                <a:gd name="T20" fmla="*/ 42 w 150"/>
                <a:gd name="T21" fmla="*/ 31 h 161"/>
                <a:gd name="T22" fmla="*/ 46 w 150"/>
                <a:gd name="T23" fmla="*/ 22 h 161"/>
                <a:gd name="T24" fmla="*/ 45 w 150"/>
                <a:gd name="T25" fmla="*/ 11 h 161"/>
                <a:gd name="T26" fmla="*/ 42 w 150"/>
                <a:gd name="T27" fmla="*/ 9 h 161"/>
                <a:gd name="T28" fmla="*/ 34 w 150"/>
                <a:gd name="T29" fmla="*/ 16 h 161"/>
                <a:gd name="T30" fmla="*/ 25 w 150"/>
                <a:gd name="T31" fmla="*/ 3 h 161"/>
                <a:gd name="T32" fmla="*/ 20 w 150"/>
                <a:gd name="T33" fmla="*/ 1 h 161"/>
                <a:gd name="T34" fmla="*/ 10 w 150"/>
                <a:gd name="T35" fmla="*/ 0 h 161"/>
                <a:gd name="T36" fmla="*/ 8 w 150"/>
                <a:gd name="T37" fmla="*/ 3 h 161"/>
                <a:gd name="T38" fmla="*/ 8 w 150"/>
                <a:gd name="T39" fmla="*/ 9 h 161"/>
                <a:gd name="T40" fmla="*/ 3 w 150"/>
                <a:gd name="T41" fmla="*/ 15 h 161"/>
                <a:gd name="T42" fmla="*/ 0 w 150"/>
                <a:gd name="T43" fmla="*/ 22 h 161"/>
                <a:gd name="T44" fmla="*/ 1 w 150"/>
                <a:gd name="T45" fmla="*/ 31 h 161"/>
                <a:gd name="T46" fmla="*/ 3 w 150"/>
                <a:gd name="T47" fmla="*/ 35 h 161"/>
                <a:gd name="T48" fmla="*/ 10 w 150"/>
                <a:gd name="T49" fmla="*/ 35 h 161"/>
                <a:gd name="T50" fmla="*/ 10 w 150"/>
                <a:gd name="T51" fmla="*/ 38 h 161"/>
                <a:gd name="T52" fmla="*/ 4 w 150"/>
                <a:gd name="T53" fmla="*/ 45 h 161"/>
                <a:gd name="T54" fmla="*/ 7 w 150"/>
                <a:gd name="T55" fmla="*/ 51 h 161"/>
                <a:gd name="T56" fmla="*/ 13 w 150"/>
                <a:gd name="T57" fmla="*/ 54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0"/>
                <a:gd name="T88" fmla="*/ 0 h 161"/>
                <a:gd name="T89" fmla="*/ 150 w 150"/>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0" h="161">
                  <a:moveTo>
                    <a:pt x="40" y="161"/>
                  </a:moveTo>
                  <a:lnTo>
                    <a:pt x="52" y="152"/>
                  </a:lnTo>
                  <a:lnTo>
                    <a:pt x="73" y="153"/>
                  </a:lnTo>
                  <a:lnTo>
                    <a:pt x="71" y="141"/>
                  </a:lnTo>
                  <a:lnTo>
                    <a:pt x="85" y="128"/>
                  </a:lnTo>
                  <a:lnTo>
                    <a:pt x="119" y="139"/>
                  </a:lnTo>
                  <a:lnTo>
                    <a:pt x="133" y="150"/>
                  </a:lnTo>
                  <a:lnTo>
                    <a:pt x="150" y="129"/>
                  </a:lnTo>
                  <a:lnTo>
                    <a:pt x="149" y="106"/>
                  </a:lnTo>
                  <a:lnTo>
                    <a:pt x="134" y="109"/>
                  </a:lnTo>
                  <a:lnTo>
                    <a:pt x="125" y="91"/>
                  </a:lnTo>
                  <a:lnTo>
                    <a:pt x="139" y="66"/>
                  </a:lnTo>
                  <a:lnTo>
                    <a:pt x="136" y="34"/>
                  </a:lnTo>
                  <a:lnTo>
                    <a:pt x="125" y="27"/>
                  </a:lnTo>
                  <a:lnTo>
                    <a:pt x="101" y="48"/>
                  </a:lnTo>
                  <a:lnTo>
                    <a:pt x="74" y="10"/>
                  </a:lnTo>
                  <a:lnTo>
                    <a:pt x="59" y="2"/>
                  </a:lnTo>
                  <a:lnTo>
                    <a:pt x="31" y="0"/>
                  </a:lnTo>
                  <a:lnTo>
                    <a:pt x="23" y="10"/>
                  </a:lnTo>
                  <a:lnTo>
                    <a:pt x="23" y="27"/>
                  </a:lnTo>
                  <a:lnTo>
                    <a:pt x="10" y="44"/>
                  </a:lnTo>
                  <a:lnTo>
                    <a:pt x="0" y="65"/>
                  </a:lnTo>
                  <a:lnTo>
                    <a:pt x="4" y="92"/>
                  </a:lnTo>
                  <a:lnTo>
                    <a:pt x="10" y="105"/>
                  </a:lnTo>
                  <a:lnTo>
                    <a:pt x="29" y="103"/>
                  </a:lnTo>
                  <a:lnTo>
                    <a:pt x="29" y="114"/>
                  </a:lnTo>
                  <a:lnTo>
                    <a:pt x="13" y="135"/>
                  </a:lnTo>
                  <a:lnTo>
                    <a:pt x="22" y="151"/>
                  </a:lnTo>
                  <a:lnTo>
                    <a:pt x="40" y="16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 name="Freeform 208"/>
            <p:cNvSpPr>
              <a:spLocks/>
            </p:cNvSpPr>
            <p:nvPr/>
          </p:nvSpPr>
          <p:spPr bwMode="auto">
            <a:xfrm>
              <a:off x="2389" y="3864"/>
              <a:ext cx="26" cy="47"/>
            </a:xfrm>
            <a:custGeom>
              <a:avLst/>
              <a:gdLst>
                <a:gd name="T0" fmla="*/ 1 w 78"/>
                <a:gd name="T1" fmla="*/ 22 h 141"/>
                <a:gd name="T2" fmla="*/ 4 w 78"/>
                <a:gd name="T3" fmla="*/ 25 h 141"/>
                <a:gd name="T4" fmla="*/ 3 w 78"/>
                <a:gd name="T5" fmla="*/ 32 h 141"/>
                <a:gd name="T6" fmla="*/ 0 w 78"/>
                <a:gd name="T7" fmla="*/ 36 h 141"/>
                <a:gd name="T8" fmla="*/ 4 w 78"/>
                <a:gd name="T9" fmla="*/ 39 h 141"/>
                <a:gd name="T10" fmla="*/ 5 w 78"/>
                <a:gd name="T11" fmla="*/ 47 h 141"/>
                <a:gd name="T12" fmla="*/ 18 w 78"/>
                <a:gd name="T13" fmla="*/ 47 h 141"/>
                <a:gd name="T14" fmla="*/ 26 w 78"/>
                <a:gd name="T15" fmla="*/ 38 h 141"/>
                <a:gd name="T16" fmla="*/ 22 w 78"/>
                <a:gd name="T17" fmla="*/ 31 h 141"/>
                <a:gd name="T18" fmla="*/ 26 w 78"/>
                <a:gd name="T19" fmla="*/ 25 h 141"/>
                <a:gd name="T20" fmla="*/ 26 w 78"/>
                <a:gd name="T21" fmla="*/ 13 h 141"/>
                <a:gd name="T22" fmla="*/ 15 w 78"/>
                <a:gd name="T23" fmla="*/ 9 h 141"/>
                <a:gd name="T24" fmla="*/ 10 w 78"/>
                <a:gd name="T25" fmla="*/ 0 h 141"/>
                <a:gd name="T26" fmla="*/ 8 w 78"/>
                <a:gd name="T27" fmla="*/ 2 h 141"/>
                <a:gd name="T28" fmla="*/ 6 w 78"/>
                <a:gd name="T29" fmla="*/ 8 h 141"/>
                <a:gd name="T30" fmla="*/ 4 w 78"/>
                <a:gd name="T31" fmla="*/ 13 h 141"/>
                <a:gd name="T32" fmla="*/ 2 w 78"/>
                <a:gd name="T33" fmla="*/ 13 h 141"/>
                <a:gd name="T34" fmla="*/ 1 w 78"/>
                <a:gd name="T35" fmla="*/ 22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141"/>
                <a:gd name="T56" fmla="*/ 78 w 78"/>
                <a:gd name="T57" fmla="*/ 141 h 1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141">
                  <a:moveTo>
                    <a:pt x="4" y="67"/>
                  </a:moveTo>
                  <a:lnTo>
                    <a:pt x="12" y="76"/>
                  </a:lnTo>
                  <a:lnTo>
                    <a:pt x="9" y="95"/>
                  </a:lnTo>
                  <a:lnTo>
                    <a:pt x="0" y="109"/>
                  </a:lnTo>
                  <a:lnTo>
                    <a:pt x="12" y="117"/>
                  </a:lnTo>
                  <a:lnTo>
                    <a:pt x="15" y="140"/>
                  </a:lnTo>
                  <a:lnTo>
                    <a:pt x="55" y="141"/>
                  </a:lnTo>
                  <a:lnTo>
                    <a:pt x="77" y="114"/>
                  </a:lnTo>
                  <a:lnTo>
                    <a:pt x="66" y="94"/>
                  </a:lnTo>
                  <a:lnTo>
                    <a:pt x="78" y="76"/>
                  </a:lnTo>
                  <a:lnTo>
                    <a:pt x="78" y="40"/>
                  </a:lnTo>
                  <a:lnTo>
                    <a:pt x="46" y="27"/>
                  </a:lnTo>
                  <a:lnTo>
                    <a:pt x="31" y="0"/>
                  </a:lnTo>
                  <a:lnTo>
                    <a:pt x="23" y="6"/>
                  </a:lnTo>
                  <a:lnTo>
                    <a:pt x="19" y="23"/>
                  </a:lnTo>
                  <a:lnTo>
                    <a:pt x="13" y="39"/>
                  </a:lnTo>
                  <a:lnTo>
                    <a:pt x="5" y="38"/>
                  </a:lnTo>
                  <a:lnTo>
                    <a:pt x="4" y="6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 name="Freeform 209"/>
            <p:cNvSpPr>
              <a:spLocks/>
            </p:cNvSpPr>
            <p:nvPr/>
          </p:nvSpPr>
          <p:spPr bwMode="auto">
            <a:xfrm>
              <a:off x="2399" y="3819"/>
              <a:ext cx="57" cy="59"/>
            </a:xfrm>
            <a:custGeom>
              <a:avLst/>
              <a:gdLst>
                <a:gd name="T0" fmla="*/ 11 w 171"/>
                <a:gd name="T1" fmla="*/ 30 h 174"/>
                <a:gd name="T2" fmla="*/ 13 w 171"/>
                <a:gd name="T3" fmla="*/ 25 h 174"/>
                <a:gd name="T4" fmla="*/ 6 w 171"/>
                <a:gd name="T5" fmla="*/ 19 h 174"/>
                <a:gd name="T6" fmla="*/ 13 w 171"/>
                <a:gd name="T7" fmla="*/ 8 h 174"/>
                <a:gd name="T8" fmla="*/ 19 w 171"/>
                <a:gd name="T9" fmla="*/ 11 h 174"/>
                <a:gd name="T10" fmla="*/ 23 w 171"/>
                <a:gd name="T11" fmla="*/ 8 h 174"/>
                <a:gd name="T12" fmla="*/ 30 w 171"/>
                <a:gd name="T13" fmla="*/ 8 h 174"/>
                <a:gd name="T14" fmla="*/ 29 w 171"/>
                <a:gd name="T15" fmla="*/ 4 h 174"/>
                <a:gd name="T16" fmla="*/ 34 w 171"/>
                <a:gd name="T17" fmla="*/ 0 h 174"/>
                <a:gd name="T18" fmla="*/ 45 w 171"/>
                <a:gd name="T19" fmla="*/ 4 h 174"/>
                <a:gd name="T20" fmla="*/ 50 w 171"/>
                <a:gd name="T21" fmla="*/ 7 h 174"/>
                <a:gd name="T22" fmla="*/ 47 w 171"/>
                <a:gd name="T23" fmla="*/ 14 h 174"/>
                <a:gd name="T24" fmla="*/ 56 w 171"/>
                <a:gd name="T25" fmla="*/ 27 h 174"/>
                <a:gd name="T26" fmla="*/ 57 w 171"/>
                <a:gd name="T27" fmla="*/ 34 h 174"/>
                <a:gd name="T28" fmla="*/ 48 w 171"/>
                <a:gd name="T29" fmla="*/ 44 h 174"/>
                <a:gd name="T30" fmla="*/ 44 w 171"/>
                <a:gd name="T31" fmla="*/ 43 h 174"/>
                <a:gd name="T32" fmla="*/ 42 w 171"/>
                <a:gd name="T33" fmla="*/ 49 h 174"/>
                <a:gd name="T34" fmla="*/ 37 w 171"/>
                <a:gd name="T35" fmla="*/ 48 h 174"/>
                <a:gd name="T36" fmla="*/ 32 w 171"/>
                <a:gd name="T37" fmla="*/ 54 h 174"/>
                <a:gd name="T38" fmla="*/ 26 w 171"/>
                <a:gd name="T39" fmla="*/ 57 h 174"/>
                <a:gd name="T40" fmla="*/ 16 w 171"/>
                <a:gd name="T41" fmla="*/ 59 h 174"/>
                <a:gd name="T42" fmla="*/ 5 w 171"/>
                <a:gd name="T43" fmla="*/ 55 h 174"/>
                <a:gd name="T44" fmla="*/ 0 w 171"/>
                <a:gd name="T45" fmla="*/ 45 h 174"/>
                <a:gd name="T46" fmla="*/ 3 w 171"/>
                <a:gd name="T47" fmla="*/ 34 h 174"/>
                <a:gd name="T48" fmla="*/ 10 w 171"/>
                <a:gd name="T49" fmla="*/ 33 h 174"/>
                <a:gd name="T50" fmla="*/ 11 w 171"/>
                <a:gd name="T51" fmla="*/ 30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174"/>
                <a:gd name="T80" fmla="*/ 171 w 171"/>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174">
                  <a:moveTo>
                    <a:pt x="33" y="87"/>
                  </a:moveTo>
                  <a:lnTo>
                    <a:pt x="38" y="75"/>
                  </a:lnTo>
                  <a:lnTo>
                    <a:pt x="18" y="55"/>
                  </a:lnTo>
                  <a:lnTo>
                    <a:pt x="38" y="23"/>
                  </a:lnTo>
                  <a:lnTo>
                    <a:pt x="56" y="33"/>
                  </a:lnTo>
                  <a:lnTo>
                    <a:pt x="68" y="24"/>
                  </a:lnTo>
                  <a:lnTo>
                    <a:pt x="89" y="25"/>
                  </a:lnTo>
                  <a:lnTo>
                    <a:pt x="87" y="13"/>
                  </a:lnTo>
                  <a:lnTo>
                    <a:pt x="101" y="0"/>
                  </a:lnTo>
                  <a:lnTo>
                    <a:pt x="135" y="11"/>
                  </a:lnTo>
                  <a:lnTo>
                    <a:pt x="149" y="22"/>
                  </a:lnTo>
                  <a:lnTo>
                    <a:pt x="142" y="41"/>
                  </a:lnTo>
                  <a:lnTo>
                    <a:pt x="168" y="81"/>
                  </a:lnTo>
                  <a:lnTo>
                    <a:pt x="171" y="101"/>
                  </a:lnTo>
                  <a:lnTo>
                    <a:pt x="144" y="131"/>
                  </a:lnTo>
                  <a:lnTo>
                    <a:pt x="131" y="128"/>
                  </a:lnTo>
                  <a:lnTo>
                    <a:pt x="126" y="145"/>
                  </a:lnTo>
                  <a:lnTo>
                    <a:pt x="110" y="141"/>
                  </a:lnTo>
                  <a:lnTo>
                    <a:pt x="96" y="159"/>
                  </a:lnTo>
                  <a:lnTo>
                    <a:pt x="78" y="169"/>
                  </a:lnTo>
                  <a:lnTo>
                    <a:pt x="47" y="174"/>
                  </a:lnTo>
                  <a:lnTo>
                    <a:pt x="15" y="161"/>
                  </a:lnTo>
                  <a:lnTo>
                    <a:pt x="0" y="134"/>
                  </a:lnTo>
                  <a:lnTo>
                    <a:pt x="10" y="100"/>
                  </a:lnTo>
                  <a:lnTo>
                    <a:pt x="30" y="97"/>
                  </a:lnTo>
                  <a:lnTo>
                    <a:pt x="33" y="8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 name="Freeform 210"/>
            <p:cNvSpPr>
              <a:spLocks/>
            </p:cNvSpPr>
            <p:nvPr/>
          </p:nvSpPr>
          <p:spPr bwMode="auto">
            <a:xfrm>
              <a:off x="2383" y="3746"/>
              <a:ext cx="37" cy="71"/>
            </a:xfrm>
            <a:custGeom>
              <a:avLst/>
              <a:gdLst>
                <a:gd name="T0" fmla="*/ 5 w 108"/>
                <a:gd name="T1" fmla="*/ 62 h 211"/>
                <a:gd name="T2" fmla="*/ 10 w 108"/>
                <a:gd name="T3" fmla="*/ 71 h 211"/>
                <a:gd name="T4" fmla="*/ 17 w 108"/>
                <a:gd name="T5" fmla="*/ 71 h 211"/>
                <a:gd name="T6" fmla="*/ 18 w 108"/>
                <a:gd name="T7" fmla="*/ 64 h 211"/>
                <a:gd name="T8" fmla="*/ 22 w 108"/>
                <a:gd name="T9" fmla="*/ 62 h 211"/>
                <a:gd name="T10" fmla="*/ 21 w 108"/>
                <a:gd name="T11" fmla="*/ 52 h 211"/>
                <a:gd name="T12" fmla="*/ 24 w 108"/>
                <a:gd name="T13" fmla="*/ 45 h 211"/>
                <a:gd name="T14" fmla="*/ 29 w 108"/>
                <a:gd name="T15" fmla="*/ 40 h 211"/>
                <a:gd name="T16" fmla="*/ 29 w 108"/>
                <a:gd name="T17" fmla="*/ 34 h 211"/>
                <a:gd name="T18" fmla="*/ 32 w 108"/>
                <a:gd name="T19" fmla="*/ 31 h 211"/>
                <a:gd name="T20" fmla="*/ 35 w 108"/>
                <a:gd name="T21" fmla="*/ 25 h 211"/>
                <a:gd name="T22" fmla="*/ 37 w 108"/>
                <a:gd name="T23" fmla="*/ 11 h 211"/>
                <a:gd name="T24" fmla="*/ 27 w 108"/>
                <a:gd name="T25" fmla="*/ 8 h 211"/>
                <a:gd name="T26" fmla="*/ 25 w 108"/>
                <a:gd name="T27" fmla="*/ 0 h 211"/>
                <a:gd name="T28" fmla="*/ 18 w 108"/>
                <a:gd name="T29" fmla="*/ 1 h 211"/>
                <a:gd name="T30" fmla="*/ 16 w 108"/>
                <a:gd name="T31" fmla="*/ 8 h 211"/>
                <a:gd name="T32" fmla="*/ 11 w 108"/>
                <a:gd name="T33" fmla="*/ 10 h 211"/>
                <a:gd name="T34" fmla="*/ 9 w 108"/>
                <a:gd name="T35" fmla="*/ 18 h 211"/>
                <a:gd name="T36" fmla="*/ 0 w 108"/>
                <a:gd name="T37" fmla="*/ 17 h 211"/>
                <a:gd name="T38" fmla="*/ 3 w 108"/>
                <a:gd name="T39" fmla="*/ 27 h 211"/>
                <a:gd name="T40" fmla="*/ 2 w 108"/>
                <a:gd name="T41" fmla="*/ 33 h 211"/>
                <a:gd name="T42" fmla="*/ 8 w 108"/>
                <a:gd name="T43" fmla="*/ 38 h 211"/>
                <a:gd name="T44" fmla="*/ 11 w 108"/>
                <a:gd name="T45" fmla="*/ 45 h 211"/>
                <a:gd name="T46" fmla="*/ 6 w 108"/>
                <a:gd name="T47" fmla="*/ 47 h 211"/>
                <a:gd name="T48" fmla="*/ 7 w 108"/>
                <a:gd name="T49" fmla="*/ 57 h 211"/>
                <a:gd name="T50" fmla="*/ 5 w 108"/>
                <a:gd name="T51" fmla="*/ 62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211"/>
                <a:gd name="T80" fmla="*/ 108 w 108"/>
                <a:gd name="T81" fmla="*/ 211 h 2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211">
                  <a:moveTo>
                    <a:pt x="15" y="185"/>
                  </a:moveTo>
                  <a:lnTo>
                    <a:pt x="30" y="211"/>
                  </a:lnTo>
                  <a:lnTo>
                    <a:pt x="50" y="210"/>
                  </a:lnTo>
                  <a:lnTo>
                    <a:pt x="53" y="189"/>
                  </a:lnTo>
                  <a:lnTo>
                    <a:pt x="65" y="183"/>
                  </a:lnTo>
                  <a:lnTo>
                    <a:pt x="61" y="156"/>
                  </a:lnTo>
                  <a:lnTo>
                    <a:pt x="71" y="135"/>
                  </a:lnTo>
                  <a:lnTo>
                    <a:pt x="84" y="118"/>
                  </a:lnTo>
                  <a:lnTo>
                    <a:pt x="84" y="101"/>
                  </a:lnTo>
                  <a:lnTo>
                    <a:pt x="92" y="91"/>
                  </a:lnTo>
                  <a:lnTo>
                    <a:pt x="103" y="73"/>
                  </a:lnTo>
                  <a:lnTo>
                    <a:pt x="108" y="33"/>
                  </a:lnTo>
                  <a:lnTo>
                    <a:pt x="78" y="23"/>
                  </a:lnTo>
                  <a:lnTo>
                    <a:pt x="73" y="0"/>
                  </a:lnTo>
                  <a:lnTo>
                    <a:pt x="53" y="3"/>
                  </a:lnTo>
                  <a:lnTo>
                    <a:pt x="47" y="23"/>
                  </a:lnTo>
                  <a:lnTo>
                    <a:pt x="32" y="29"/>
                  </a:lnTo>
                  <a:lnTo>
                    <a:pt x="27" y="53"/>
                  </a:lnTo>
                  <a:lnTo>
                    <a:pt x="0" y="52"/>
                  </a:lnTo>
                  <a:lnTo>
                    <a:pt x="8" y="79"/>
                  </a:lnTo>
                  <a:lnTo>
                    <a:pt x="6" y="97"/>
                  </a:lnTo>
                  <a:lnTo>
                    <a:pt x="24" y="114"/>
                  </a:lnTo>
                  <a:lnTo>
                    <a:pt x="33" y="134"/>
                  </a:lnTo>
                  <a:lnTo>
                    <a:pt x="18" y="139"/>
                  </a:lnTo>
                  <a:lnTo>
                    <a:pt x="19" y="170"/>
                  </a:lnTo>
                  <a:lnTo>
                    <a:pt x="15" y="18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 name="Freeform 211"/>
            <p:cNvSpPr>
              <a:spLocks/>
            </p:cNvSpPr>
            <p:nvPr/>
          </p:nvSpPr>
          <p:spPr bwMode="auto">
            <a:xfrm>
              <a:off x="2441" y="3820"/>
              <a:ext cx="40" cy="71"/>
            </a:xfrm>
            <a:custGeom>
              <a:avLst/>
              <a:gdLst>
                <a:gd name="T0" fmla="*/ 24 w 120"/>
                <a:gd name="T1" fmla="*/ 5 h 213"/>
                <a:gd name="T2" fmla="*/ 26 w 120"/>
                <a:gd name="T3" fmla="*/ 1 h 213"/>
                <a:gd name="T4" fmla="*/ 30 w 120"/>
                <a:gd name="T5" fmla="*/ 2 h 213"/>
                <a:gd name="T6" fmla="*/ 31 w 120"/>
                <a:gd name="T7" fmla="*/ 6 h 213"/>
                <a:gd name="T8" fmla="*/ 31 w 120"/>
                <a:gd name="T9" fmla="*/ 11 h 213"/>
                <a:gd name="T10" fmla="*/ 36 w 120"/>
                <a:gd name="T11" fmla="*/ 14 h 213"/>
                <a:gd name="T12" fmla="*/ 29 w 120"/>
                <a:gd name="T13" fmla="*/ 18 h 213"/>
                <a:gd name="T14" fmla="*/ 27 w 120"/>
                <a:gd name="T15" fmla="*/ 33 h 213"/>
                <a:gd name="T16" fmla="*/ 39 w 120"/>
                <a:gd name="T17" fmla="*/ 36 h 213"/>
                <a:gd name="T18" fmla="*/ 40 w 120"/>
                <a:gd name="T19" fmla="*/ 45 h 213"/>
                <a:gd name="T20" fmla="*/ 35 w 120"/>
                <a:gd name="T21" fmla="*/ 46 h 213"/>
                <a:gd name="T22" fmla="*/ 33 w 120"/>
                <a:gd name="T23" fmla="*/ 60 h 213"/>
                <a:gd name="T24" fmla="*/ 29 w 120"/>
                <a:gd name="T25" fmla="*/ 68 h 213"/>
                <a:gd name="T26" fmla="*/ 20 w 120"/>
                <a:gd name="T27" fmla="*/ 68 h 213"/>
                <a:gd name="T28" fmla="*/ 15 w 120"/>
                <a:gd name="T29" fmla="*/ 71 h 213"/>
                <a:gd name="T30" fmla="*/ 5 w 120"/>
                <a:gd name="T31" fmla="*/ 62 h 213"/>
                <a:gd name="T32" fmla="*/ 5 w 120"/>
                <a:gd name="T33" fmla="*/ 57 h 213"/>
                <a:gd name="T34" fmla="*/ 0 w 120"/>
                <a:gd name="T35" fmla="*/ 48 h 213"/>
                <a:gd name="T36" fmla="*/ 2 w 120"/>
                <a:gd name="T37" fmla="*/ 42 h 213"/>
                <a:gd name="T38" fmla="*/ 6 w 120"/>
                <a:gd name="T39" fmla="*/ 43 h 213"/>
                <a:gd name="T40" fmla="*/ 15 w 120"/>
                <a:gd name="T41" fmla="*/ 33 h 213"/>
                <a:gd name="T42" fmla="*/ 14 w 120"/>
                <a:gd name="T43" fmla="*/ 27 h 213"/>
                <a:gd name="T44" fmla="*/ 5 w 120"/>
                <a:gd name="T45" fmla="*/ 13 h 213"/>
                <a:gd name="T46" fmla="*/ 8 w 120"/>
                <a:gd name="T47" fmla="*/ 7 h 213"/>
                <a:gd name="T48" fmla="*/ 13 w 120"/>
                <a:gd name="T49" fmla="*/ 0 h 213"/>
                <a:gd name="T50" fmla="*/ 18 w 120"/>
                <a:gd name="T51" fmla="*/ 6 h 213"/>
                <a:gd name="T52" fmla="*/ 24 w 120"/>
                <a:gd name="T53" fmla="*/ 5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213"/>
                <a:gd name="T83" fmla="*/ 120 w 120"/>
                <a:gd name="T84" fmla="*/ 213 h 2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213">
                  <a:moveTo>
                    <a:pt x="72" y="15"/>
                  </a:moveTo>
                  <a:lnTo>
                    <a:pt x="78" y="4"/>
                  </a:lnTo>
                  <a:lnTo>
                    <a:pt x="90" y="6"/>
                  </a:lnTo>
                  <a:lnTo>
                    <a:pt x="94" y="17"/>
                  </a:lnTo>
                  <a:lnTo>
                    <a:pt x="94" y="32"/>
                  </a:lnTo>
                  <a:lnTo>
                    <a:pt x="108" y="41"/>
                  </a:lnTo>
                  <a:lnTo>
                    <a:pt x="86" y="55"/>
                  </a:lnTo>
                  <a:lnTo>
                    <a:pt x="81" y="100"/>
                  </a:lnTo>
                  <a:lnTo>
                    <a:pt x="117" y="109"/>
                  </a:lnTo>
                  <a:lnTo>
                    <a:pt x="120" y="136"/>
                  </a:lnTo>
                  <a:lnTo>
                    <a:pt x="104" y="139"/>
                  </a:lnTo>
                  <a:lnTo>
                    <a:pt x="99" y="181"/>
                  </a:lnTo>
                  <a:lnTo>
                    <a:pt x="87" y="205"/>
                  </a:lnTo>
                  <a:lnTo>
                    <a:pt x="60" y="203"/>
                  </a:lnTo>
                  <a:lnTo>
                    <a:pt x="44" y="213"/>
                  </a:lnTo>
                  <a:lnTo>
                    <a:pt x="15" y="187"/>
                  </a:lnTo>
                  <a:lnTo>
                    <a:pt x="15" y="172"/>
                  </a:lnTo>
                  <a:lnTo>
                    <a:pt x="0" y="144"/>
                  </a:lnTo>
                  <a:lnTo>
                    <a:pt x="5" y="127"/>
                  </a:lnTo>
                  <a:lnTo>
                    <a:pt x="18" y="130"/>
                  </a:lnTo>
                  <a:lnTo>
                    <a:pt x="45" y="100"/>
                  </a:lnTo>
                  <a:lnTo>
                    <a:pt x="42" y="80"/>
                  </a:lnTo>
                  <a:lnTo>
                    <a:pt x="16" y="40"/>
                  </a:lnTo>
                  <a:lnTo>
                    <a:pt x="23" y="21"/>
                  </a:lnTo>
                  <a:lnTo>
                    <a:pt x="40" y="0"/>
                  </a:lnTo>
                  <a:lnTo>
                    <a:pt x="54" y="19"/>
                  </a:lnTo>
                  <a:lnTo>
                    <a:pt x="72" y="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 name="Freeform 212"/>
            <p:cNvSpPr>
              <a:spLocks/>
            </p:cNvSpPr>
            <p:nvPr/>
          </p:nvSpPr>
          <p:spPr bwMode="auto">
            <a:xfrm>
              <a:off x="2411" y="3866"/>
              <a:ext cx="73" cy="47"/>
            </a:xfrm>
            <a:custGeom>
              <a:avLst/>
              <a:gdLst>
                <a:gd name="T0" fmla="*/ 60 w 219"/>
                <a:gd name="T1" fmla="*/ 45 h 138"/>
                <a:gd name="T2" fmla="*/ 70 w 219"/>
                <a:gd name="T3" fmla="*/ 47 h 138"/>
                <a:gd name="T4" fmla="*/ 73 w 219"/>
                <a:gd name="T5" fmla="*/ 43 h 138"/>
                <a:gd name="T6" fmla="*/ 64 w 219"/>
                <a:gd name="T7" fmla="*/ 31 h 138"/>
                <a:gd name="T8" fmla="*/ 62 w 219"/>
                <a:gd name="T9" fmla="*/ 27 h 138"/>
                <a:gd name="T10" fmla="*/ 63 w 219"/>
                <a:gd name="T11" fmla="*/ 22 h 138"/>
                <a:gd name="T12" fmla="*/ 59 w 219"/>
                <a:gd name="T13" fmla="*/ 22 h 138"/>
                <a:gd name="T14" fmla="*/ 50 w 219"/>
                <a:gd name="T15" fmla="*/ 21 h 138"/>
                <a:gd name="T16" fmla="*/ 45 w 219"/>
                <a:gd name="T17" fmla="*/ 25 h 138"/>
                <a:gd name="T18" fmla="*/ 35 w 219"/>
                <a:gd name="T19" fmla="*/ 16 h 138"/>
                <a:gd name="T20" fmla="*/ 35 w 219"/>
                <a:gd name="T21" fmla="*/ 11 h 138"/>
                <a:gd name="T22" fmla="*/ 30 w 219"/>
                <a:gd name="T23" fmla="*/ 1 h 138"/>
                <a:gd name="T24" fmla="*/ 25 w 219"/>
                <a:gd name="T25" fmla="*/ 0 h 138"/>
                <a:gd name="T26" fmla="*/ 20 w 219"/>
                <a:gd name="T27" fmla="*/ 6 h 138"/>
                <a:gd name="T28" fmla="*/ 14 w 219"/>
                <a:gd name="T29" fmla="*/ 10 h 138"/>
                <a:gd name="T30" fmla="*/ 4 w 219"/>
                <a:gd name="T31" fmla="*/ 11 h 138"/>
                <a:gd name="T32" fmla="*/ 4 w 219"/>
                <a:gd name="T33" fmla="*/ 24 h 138"/>
                <a:gd name="T34" fmla="*/ 0 w 219"/>
                <a:gd name="T35" fmla="*/ 30 h 138"/>
                <a:gd name="T36" fmla="*/ 4 w 219"/>
                <a:gd name="T37" fmla="*/ 36 h 138"/>
                <a:gd name="T38" fmla="*/ 10 w 219"/>
                <a:gd name="T39" fmla="*/ 36 h 138"/>
                <a:gd name="T40" fmla="*/ 14 w 219"/>
                <a:gd name="T41" fmla="*/ 33 h 138"/>
                <a:gd name="T42" fmla="*/ 28 w 219"/>
                <a:gd name="T43" fmla="*/ 35 h 138"/>
                <a:gd name="T44" fmla="*/ 36 w 219"/>
                <a:gd name="T45" fmla="*/ 33 h 138"/>
                <a:gd name="T46" fmla="*/ 42 w 219"/>
                <a:gd name="T47" fmla="*/ 35 h 138"/>
                <a:gd name="T48" fmla="*/ 54 w 219"/>
                <a:gd name="T49" fmla="*/ 46 h 138"/>
                <a:gd name="T50" fmla="*/ 60 w 219"/>
                <a:gd name="T51" fmla="*/ 45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9"/>
                <a:gd name="T79" fmla="*/ 0 h 138"/>
                <a:gd name="T80" fmla="*/ 219 w 219"/>
                <a:gd name="T81" fmla="*/ 138 h 1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9" h="138">
                  <a:moveTo>
                    <a:pt x="179" y="133"/>
                  </a:moveTo>
                  <a:lnTo>
                    <a:pt x="211" y="138"/>
                  </a:lnTo>
                  <a:lnTo>
                    <a:pt x="219" y="125"/>
                  </a:lnTo>
                  <a:lnTo>
                    <a:pt x="192" y="91"/>
                  </a:lnTo>
                  <a:lnTo>
                    <a:pt x="185" y="79"/>
                  </a:lnTo>
                  <a:lnTo>
                    <a:pt x="190" y="65"/>
                  </a:lnTo>
                  <a:lnTo>
                    <a:pt x="178" y="65"/>
                  </a:lnTo>
                  <a:lnTo>
                    <a:pt x="151" y="63"/>
                  </a:lnTo>
                  <a:lnTo>
                    <a:pt x="135" y="73"/>
                  </a:lnTo>
                  <a:lnTo>
                    <a:pt x="106" y="47"/>
                  </a:lnTo>
                  <a:lnTo>
                    <a:pt x="106" y="32"/>
                  </a:lnTo>
                  <a:lnTo>
                    <a:pt x="91" y="4"/>
                  </a:lnTo>
                  <a:lnTo>
                    <a:pt x="75" y="0"/>
                  </a:lnTo>
                  <a:lnTo>
                    <a:pt x="61" y="18"/>
                  </a:lnTo>
                  <a:lnTo>
                    <a:pt x="43" y="28"/>
                  </a:lnTo>
                  <a:lnTo>
                    <a:pt x="12" y="33"/>
                  </a:lnTo>
                  <a:lnTo>
                    <a:pt x="12" y="69"/>
                  </a:lnTo>
                  <a:lnTo>
                    <a:pt x="0" y="87"/>
                  </a:lnTo>
                  <a:lnTo>
                    <a:pt x="11" y="107"/>
                  </a:lnTo>
                  <a:lnTo>
                    <a:pt x="29" y="107"/>
                  </a:lnTo>
                  <a:lnTo>
                    <a:pt x="43" y="98"/>
                  </a:lnTo>
                  <a:lnTo>
                    <a:pt x="85" y="102"/>
                  </a:lnTo>
                  <a:lnTo>
                    <a:pt x="109" y="97"/>
                  </a:lnTo>
                  <a:lnTo>
                    <a:pt x="125" y="104"/>
                  </a:lnTo>
                  <a:lnTo>
                    <a:pt x="163" y="134"/>
                  </a:lnTo>
                  <a:lnTo>
                    <a:pt x="179" y="1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 name="Freeform 213"/>
            <p:cNvSpPr>
              <a:spLocks/>
            </p:cNvSpPr>
            <p:nvPr/>
          </p:nvSpPr>
          <p:spPr bwMode="auto">
            <a:xfrm>
              <a:off x="2468" y="3825"/>
              <a:ext cx="35" cy="84"/>
            </a:xfrm>
            <a:custGeom>
              <a:avLst/>
              <a:gdLst>
                <a:gd name="T0" fmla="*/ 25 w 105"/>
                <a:gd name="T1" fmla="*/ 21 h 248"/>
                <a:gd name="T2" fmla="*/ 27 w 105"/>
                <a:gd name="T3" fmla="*/ 35 h 248"/>
                <a:gd name="T4" fmla="*/ 34 w 105"/>
                <a:gd name="T5" fmla="*/ 42 h 248"/>
                <a:gd name="T6" fmla="*/ 35 w 105"/>
                <a:gd name="T7" fmla="*/ 52 h 248"/>
                <a:gd name="T8" fmla="*/ 31 w 105"/>
                <a:gd name="T9" fmla="*/ 61 h 248"/>
                <a:gd name="T10" fmla="*/ 22 w 105"/>
                <a:gd name="T11" fmla="*/ 71 h 248"/>
                <a:gd name="T12" fmla="*/ 16 w 105"/>
                <a:gd name="T13" fmla="*/ 84 h 248"/>
                <a:gd name="T14" fmla="*/ 7 w 105"/>
                <a:gd name="T15" fmla="*/ 72 h 248"/>
                <a:gd name="T16" fmla="*/ 4 w 105"/>
                <a:gd name="T17" fmla="*/ 68 h 248"/>
                <a:gd name="T18" fmla="*/ 6 w 105"/>
                <a:gd name="T19" fmla="*/ 64 h 248"/>
                <a:gd name="T20" fmla="*/ 2 w 105"/>
                <a:gd name="T21" fmla="*/ 64 h 248"/>
                <a:gd name="T22" fmla="*/ 6 w 105"/>
                <a:gd name="T23" fmla="*/ 56 h 248"/>
                <a:gd name="T24" fmla="*/ 8 w 105"/>
                <a:gd name="T25" fmla="*/ 41 h 248"/>
                <a:gd name="T26" fmla="*/ 13 w 105"/>
                <a:gd name="T27" fmla="*/ 40 h 248"/>
                <a:gd name="T28" fmla="*/ 12 w 105"/>
                <a:gd name="T29" fmla="*/ 31 h 248"/>
                <a:gd name="T30" fmla="*/ 0 w 105"/>
                <a:gd name="T31" fmla="*/ 28 h 248"/>
                <a:gd name="T32" fmla="*/ 2 w 105"/>
                <a:gd name="T33" fmla="*/ 13 h 248"/>
                <a:gd name="T34" fmla="*/ 9 w 105"/>
                <a:gd name="T35" fmla="*/ 8 h 248"/>
                <a:gd name="T36" fmla="*/ 4 w 105"/>
                <a:gd name="T37" fmla="*/ 5 h 248"/>
                <a:gd name="T38" fmla="*/ 4 w 105"/>
                <a:gd name="T39" fmla="*/ 0 h 248"/>
                <a:gd name="T40" fmla="*/ 16 w 105"/>
                <a:gd name="T41" fmla="*/ 0 h 248"/>
                <a:gd name="T42" fmla="*/ 18 w 105"/>
                <a:gd name="T43" fmla="*/ 16 h 248"/>
                <a:gd name="T44" fmla="*/ 25 w 105"/>
                <a:gd name="T45" fmla="*/ 21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
                <a:gd name="T70" fmla="*/ 0 h 248"/>
                <a:gd name="T71" fmla="*/ 105 w 10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 h="248">
                  <a:moveTo>
                    <a:pt x="75" y="63"/>
                  </a:moveTo>
                  <a:lnTo>
                    <a:pt x="81" y="104"/>
                  </a:lnTo>
                  <a:lnTo>
                    <a:pt x="101" y="123"/>
                  </a:lnTo>
                  <a:lnTo>
                    <a:pt x="105" y="154"/>
                  </a:lnTo>
                  <a:lnTo>
                    <a:pt x="93" y="179"/>
                  </a:lnTo>
                  <a:lnTo>
                    <a:pt x="66" y="210"/>
                  </a:lnTo>
                  <a:lnTo>
                    <a:pt x="47" y="248"/>
                  </a:lnTo>
                  <a:lnTo>
                    <a:pt x="20" y="214"/>
                  </a:lnTo>
                  <a:lnTo>
                    <a:pt x="13" y="202"/>
                  </a:lnTo>
                  <a:lnTo>
                    <a:pt x="18" y="188"/>
                  </a:lnTo>
                  <a:lnTo>
                    <a:pt x="6" y="188"/>
                  </a:lnTo>
                  <a:lnTo>
                    <a:pt x="18" y="164"/>
                  </a:lnTo>
                  <a:lnTo>
                    <a:pt x="23" y="122"/>
                  </a:lnTo>
                  <a:lnTo>
                    <a:pt x="39" y="119"/>
                  </a:lnTo>
                  <a:lnTo>
                    <a:pt x="36" y="92"/>
                  </a:lnTo>
                  <a:lnTo>
                    <a:pt x="0" y="83"/>
                  </a:lnTo>
                  <a:lnTo>
                    <a:pt x="5" y="38"/>
                  </a:lnTo>
                  <a:lnTo>
                    <a:pt x="27" y="24"/>
                  </a:lnTo>
                  <a:lnTo>
                    <a:pt x="13" y="15"/>
                  </a:lnTo>
                  <a:lnTo>
                    <a:pt x="13" y="0"/>
                  </a:lnTo>
                  <a:lnTo>
                    <a:pt x="48" y="1"/>
                  </a:lnTo>
                  <a:lnTo>
                    <a:pt x="54" y="47"/>
                  </a:lnTo>
                  <a:lnTo>
                    <a:pt x="75" y="6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2" name="Freeform 214"/>
            <p:cNvSpPr>
              <a:spLocks/>
            </p:cNvSpPr>
            <p:nvPr/>
          </p:nvSpPr>
          <p:spPr bwMode="auto">
            <a:xfrm>
              <a:off x="2575" y="3655"/>
              <a:ext cx="69" cy="84"/>
            </a:xfrm>
            <a:custGeom>
              <a:avLst/>
              <a:gdLst>
                <a:gd name="T0" fmla="*/ 12 w 208"/>
                <a:gd name="T1" fmla="*/ 9 h 252"/>
                <a:gd name="T2" fmla="*/ 25 w 208"/>
                <a:gd name="T3" fmla="*/ 9 h 252"/>
                <a:gd name="T4" fmla="*/ 26 w 208"/>
                <a:gd name="T5" fmla="*/ 14 h 252"/>
                <a:gd name="T6" fmla="*/ 33 w 208"/>
                <a:gd name="T7" fmla="*/ 14 h 252"/>
                <a:gd name="T8" fmla="*/ 34 w 208"/>
                <a:gd name="T9" fmla="*/ 8 h 252"/>
                <a:gd name="T10" fmla="*/ 40 w 208"/>
                <a:gd name="T11" fmla="*/ 4 h 252"/>
                <a:gd name="T12" fmla="*/ 45 w 208"/>
                <a:gd name="T13" fmla="*/ 9 h 252"/>
                <a:gd name="T14" fmla="*/ 50 w 208"/>
                <a:gd name="T15" fmla="*/ 3 h 252"/>
                <a:gd name="T16" fmla="*/ 57 w 208"/>
                <a:gd name="T17" fmla="*/ 0 h 252"/>
                <a:gd name="T18" fmla="*/ 67 w 208"/>
                <a:gd name="T19" fmla="*/ 4 h 252"/>
                <a:gd name="T20" fmla="*/ 69 w 208"/>
                <a:gd name="T21" fmla="*/ 14 h 252"/>
                <a:gd name="T22" fmla="*/ 62 w 208"/>
                <a:gd name="T23" fmla="*/ 12 h 252"/>
                <a:gd name="T24" fmla="*/ 56 w 208"/>
                <a:gd name="T25" fmla="*/ 23 h 252"/>
                <a:gd name="T26" fmla="*/ 47 w 208"/>
                <a:gd name="T27" fmla="*/ 22 h 252"/>
                <a:gd name="T28" fmla="*/ 48 w 208"/>
                <a:gd name="T29" fmla="*/ 28 h 252"/>
                <a:gd name="T30" fmla="*/ 44 w 208"/>
                <a:gd name="T31" fmla="*/ 31 h 252"/>
                <a:gd name="T32" fmla="*/ 52 w 208"/>
                <a:gd name="T33" fmla="*/ 37 h 252"/>
                <a:gd name="T34" fmla="*/ 56 w 208"/>
                <a:gd name="T35" fmla="*/ 50 h 252"/>
                <a:gd name="T36" fmla="*/ 64 w 208"/>
                <a:gd name="T37" fmla="*/ 50 h 252"/>
                <a:gd name="T38" fmla="*/ 67 w 208"/>
                <a:gd name="T39" fmla="*/ 53 h 252"/>
                <a:gd name="T40" fmla="*/ 65 w 208"/>
                <a:gd name="T41" fmla="*/ 58 h 252"/>
                <a:gd name="T42" fmla="*/ 67 w 208"/>
                <a:gd name="T43" fmla="*/ 63 h 252"/>
                <a:gd name="T44" fmla="*/ 69 w 208"/>
                <a:gd name="T45" fmla="*/ 75 h 252"/>
                <a:gd name="T46" fmla="*/ 64 w 208"/>
                <a:gd name="T47" fmla="*/ 80 h 252"/>
                <a:gd name="T48" fmla="*/ 58 w 208"/>
                <a:gd name="T49" fmla="*/ 73 h 252"/>
                <a:gd name="T50" fmla="*/ 56 w 208"/>
                <a:gd name="T51" fmla="*/ 79 h 252"/>
                <a:gd name="T52" fmla="*/ 47 w 208"/>
                <a:gd name="T53" fmla="*/ 84 h 252"/>
                <a:gd name="T54" fmla="*/ 44 w 208"/>
                <a:gd name="T55" fmla="*/ 74 h 252"/>
                <a:gd name="T56" fmla="*/ 39 w 208"/>
                <a:gd name="T57" fmla="*/ 76 h 252"/>
                <a:gd name="T58" fmla="*/ 29 w 208"/>
                <a:gd name="T59" fmla="*/ 78 h 252"/>
                <a:gd name="T60" fmla="*/ 21 w 208"/>
                <a:gd name="T61" fmla="*/ 78 h 252"/>
                <a:gd name="T62" fmla="*/ 16 w 208"/>
                <a:gd name="T63" fmla="*/ 72 h 252"/>
                <a:gd name="T64" fmla="*/ 15 w 208"/>
                <a:gd name="T65" fmla="*/ 55 h 252"/>
                <a:gd name="T66" fmla="*/ 11 w 208"/>
                <a:gd name="T67" fmla="*/ 52 h 252"/>
                <a:gd name="T68" fmla="*/ 14 w 208"/>
                <a:gd name="T69" fmla="*/ 41 h 252"/>
                <a:gd name="T70" fmla="*/ 11 w 208"/>
                <a:gd name="T71" fmla="*/ 32 h 252"/>
                <a:gd name="T72" fmla="*/ 4 w 208"/>
                <a:gd name="T73" fmla="*/ 33 h 252"/>
                <a:gd name="T74" fmla="*/ 0 w 208"/>
                <a:gd name="T75" fmla="*/ 26 h 252"/>
                <a:gd name="T76" fmla="*/ 6 w 208"/>
                <a:gd name="T77" fmla="*/ 14 h 252"/>
                <a:gd name="T78" fmla="*/ 12 w 208"/>
                <a:gd name="T79" fmla="*/ 9 h 2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52"/>
                <a:gd name="T122" fmla="*/ 208 w 208"/>
                <a:gd name="T123" fmla="*/ 252 h 2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52">
                  <a:moveTo>
                    <a:pt x="36" y="27"/>
                  </a:moveTo>
                  <a:lnTo>
                    <a:pt x="74" y="26"/>
                  </a:lnTo>
                  <a:lnTo>
                    <a:pt x="78" y="42"/>
                  </a:lnTo>
                  <a:lnTo>
                    <a:pt x="98" y="42"/>
                  </a:lnTo>
                  <a:lnTo>
                    <a:pt x="102" y="23"/>
                  </a:lnTo>
                  <a:lnTo>
                    <a:pt x="120" y="11"/>
                  </a:lnTo>
                  <a:lnTo>
                    <a:pt x="136" y="26"/>
                  </a:lnTo>
                  <a:lnTo>
                    <a:pt x="150" y="9"/>
                  </a:lnTo>
                  <a:lnTo>
                    <a:pt x="173" y="0"/>
                  </a:lnTo>
                  <a:lnTo>
                    <a:pt x="203" y="13"/>
                  </a:lnTo>
                  <a:lnTo>
                    <a:pt x="208" y="42"/>
                  </a:lnTo>
                  <a:lnTo>
                    <a:pt x="186" y="35"/>
                  </a:lnTo>
                  <a:lnTo>
                    <a:pt x="169" y="69"/>
                  </a:lnTo>
                  <a:lnTo>
                    <a:pt x="142" y="65"/>
                  </a:lnTo>
                  <a:lnTo>
                    <a:pt x="145" y="83"/>
                  </a:lnTo>
                  <a:lnTo>
                    <a:pt x="134" y="92"/>
                  </a:lnTo>
                  <a:lnTo>
                    <a:pt x="157" y="110"/>
                  </a:lnTo>
                  <a:lnTo>
                    <a:pt x="168" y="151"/>
                  </a:lnTo>
                  <a:lnTo>
                    <a:pt x="192" y="151"/>
                  </a:lnTo>
                  <a:lnTo>
                    <a:pt x="203" y="159"/>
                  </a:lnTo>
                  <a:lnTo>
                    <a:pt x="197" y="175"/>
                  </a:lnTo>
                  <a:lnTo>
                    <a:pt x="202" y="188"/>
                  </a:lnTo>
                  <a:lnTo>
                    <a:pt x="208" y="225"/>
                  </a:lnTo>
                  <a:lnTo>
                    <a:pt x="193" y="240"/>
                  </a:lnTo>
                  <a:lnTo>
                    <a:pt x="176" y="220"/>
                  </a:lnTo>
                  <a:lnTo>
                    <a:pt x="168" y="238"/>
                  </a:lnTo>
                  <a:lnTo>
                    <a:pt x="143" y="252"/>
                  </a:lnTo>
                  <a:lnTo>
                    <a:pt x="134" y="223"/>
                  </a:lnTo>
                  <a:lnTo>
                    <a:pt x="119" y="228"/>
                  </a:lnTo>
                  <a:lnTo>
                    <a:pt x="86" y="234"/>
                  </a:lnTo>
                  <a:lnTo>
                    <a:pt x="62" y="233"/>
                  </a:lnTo>
                  <a:lnTo>
                    <a:pt x="49" y="217"/>
                  </a:lnTo>
                  <a:lnTo>
                    <a:pt x="44" y="165"/>
                  </a:lnTo>
                  <a:lnTo>
                    <a:pt x="32" y="155"/>
                  </a:lnTo>
                  <a:lnTo>
                    <a:pt x="41" y="122"/>
                  </a:lnTo>
                  <a:lnTo>
                    <a:pt x="34" y="96"/>
                  </a:lnTo>
                  <a:lnTo>
                    <a:pt x="12" y="99"/>
                  </a:lnTo>
                  <a:lnTo>
                    <a:pt x="0" y="79"/>
                  </a:lnTo>
                  <a:lnTo>
                    <a:pt x="17" y="42"/>
                  </a:lnTo>
                  <a:lnTo>
                    <a:pt x="36" y="2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3" name="Freeform 215"/>
            <p:cNvSpPr>
              <a:spLocks/>
            </p:cNvSpPr>
            <p:nvPr/>
          </p:nvSpPr>
          <p:spPr bwMode="auto">
            <a:xfrm>
              <a:off x="2594" y="3561"/>
              <a:ext cx="58" cy="69"/>
            </a:xfrm>
            <a:custGeom>
              <a:avLst/>
              <a:gdLst>
                <a:gd name="T0" fmla="*/ 7 w 171"/>
                <a:gd name="T1" fmla="*/ 44 h 207"/>
                <a:gd name="T2" fmla="*/ 20 w 171"/>
                <a:gd name="T3" fmla="*/ 45 h 207"/>
                <a:gd name="T4" fmla="*/ 27 w 171"/>
                <a:gd name="T5" fmla="*/ 53 h 207"/>
                <a:gd name="T6" fmla="*/ 31 w 171"/>
                <a:gd name="T7" fmla="*/ 56 h 207"/>
                <a:gd name="T8" fmla="*/ 28 w 171"/>
                <a:gd name="T9" fmla="*/ 62 h 207"/>
                <a:gd name="T10" fmla="*/ 35 w 171"/>
                <a:gd name="T11" fmla="*/ 69 h 207"/>
                <a:gd name="T12" fmla="*/ 42 w 171"/>
                <a:gd name="T13" fmla="*/ 59 h 207"/>
                <a:gd name="T14" fmla="*/ 41 w 171"/>
                <a:gd name="T15" fmla="*/ 53 h 207"/>
                <a:gd name="T16" fmla="*/ 42 w 171"/>
                <a:gd name="T17" fmla="*/ 43 h 207"/>
                <a:gd name="T18" fmla="*/ 35 w 171"/>
                <a:gd name="T19" fmla="*/ 28 h 207"/>
                <a:gd name="T20" fmla="*/ 44 w 171"/>
                <a:gd name="T21" fmla="*/ 24 h 207"/>
                <a:gd name="T22" fmla="*/ 57 w 171"/>
                <a:gd name="T23" fmla="*/ 22 h 207"/>
                <a:gd name="T24" fmla="*/ 58 w 171"/>
                <a:gd name="T25" fmla="*/ 15 h 207"/>
                <a:gd name="T26" fmla="*/ 53 w 171"/>
                <a:gd name="T27" fmla="*/ 1 h 207"/>
                <a:gd name="T28" fmla="*/ 45 w 171"/>
                <a:gd name="T29" fmla="*/ 4 h 207"/>
                <a:gd name="T30" fmla="*/ 41 w 171"/>
                <a:gd name="T31" fmla="*/ 0 h 207"/>
                <a:gd name="T32" fmla="*/ 33 w 171"/>
                <a:gd name="T33" fmla="*/ 4 h 207"/>
                <a:gd name="T34" fmla="*/ 31 w 171"/>
                <a:gd name="T35" fmla="*/ 10 h 207"/>
                <a:gd name="T36" fmla="*/ 24 w 171"/>
                <a:gd name="T37" fmla="*/ 5 h 207"/>
                <a:gd name="T38" fmla="*/ 25 w 171"/>
                <a:gd name="T39" fmla="*/ 15 h 207"/>
                <a:gd name="T40" fmla="*/ 14 w 171"/>
                <a:gd name="T41" fmla="*/ 14 h 207"/>
                <a:gd name="T42" fmla="*/ 1 w 171"/>
                <a:gd name="T43" fmla="*/ 18 h 207"/>
                <a:gd name="T44" fmla="*/ 0 w 171"/>
                <a:gd name="T45" fmla="*/ 29 h 207"/>
                <a:gd name="T46" fmla="*/ 7 w 171"/>
                <a:gd name="T47" fmla="*/ 44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207"/>
                <a:gd name="T74" fmla="*/ 171 w 171"/>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207">
                  <a:moveTo>
                    <a:pt x="20" y="133"/>
                  </a:moveTo>
                  <a:lnTo>
                    <a:pt x="58" y="135"/>
                  </a:lnTo>
                  <a:lnTo>
                    <a:pt x="79" y="158"/>
                  </a:lnTo>
                  <a:lnTo>
                    <a:pt x="91" y="167"/>
                  </a:lnTo>
                  <a:lnTo>
                    <a:pt x="84" y="186"/>
                  </a:lnTo>
                  <a:lnTo>
                    <a:pt x="103" y="207"/>
                  </a:lnTo>
                  <a:lnTo>
                    <a:pt x="123" y="177"/>
                  </a:lnTo>
                  <a:lnTo>
                    <a:pt x="120" y="159"/>
                  </a:lnTo>
                  <a:lnTo>
                    <a:pt x="124" y="130"/>
                  </a:lnTo>
                  <a:lnTo>
                    <a:pt x="102" y="85"/>
                  </a:lnTo>
                  <a:lnTo>
                    <a:pt x="130" y="72"/>
                  </a:lnTo>
                  <a:lnTo>
                    <a:pt x="168" y="67"/>
                  </a:lnTo>
                  <a:lnTo>
                    <a:pt x="171" y="45"/>
                  </a:lnTo>
                  <a:lnTo>
                    <a:pt x="157" y="2"/>
                  </a:lnTo>
                  <a:lnTo>
                    <a:pt x="132" y="12"/>
                  </a:lnTo>
                  <a:lnTo>
                    <a:pt x="122" y="0"/>
                  </a:lnTo>
                  <a:lnTo>
                    <a:pt x="96" y="12"/>
                  </a:lnTo>
                  <a:lnTo>
                    <a:pt x="92" y="29"/>
                  </a:lnTo>
                  <a:lnTo>
                    <a:pt x="70" y="16"/>
                  </a:lnTo>
                  <a:lnTo>
                    <a:pt x="74" y="44"/>
                  </a:lnTo>
                  <a:lnTo>
                    <a:pt x="40" y="43"/>
                  </a:lnTo>
                  <a:lnTo>
                    <a:pt x="4" y="54"/>
                  </a:lnTo>
                  <a:lnTo>
                    <a:pt x="0" y="88"/>
                  </a:lnTo>
                  <a:lnTo>
                    <a:pt x="20" y="1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4" name="Freeform 216"/>
            <p:cNvSpPr>
              <a:spLocks/>
            </p:cNvSpPr>
            <p:nvPr/>
          </p:nvSpPr>
          <p:spPr bwMode="auto">
            <a:xfrm>
              <a:off x="2664" y="3647"/>
              <a:ext cx="56" cy="53"/>
            </a:xfrm>
            <a:custGeom>
              <a:avLst/>
              <a:gdLst>
                <a:gd name="T0" fmla="*/ 48 w 168"/>
                <a:gd name="T1" fmla="*/ 49 h 158"/>
                <a:gd name="T2" fmla="*/ 52 w 168"/>
                <a:gd name="T3" fmla="*/ 31 h 158"/>
                <a:gd name="T4" fmla="*/ 56 w 168"/>
                <a:gd name="T5" fmla="*/ 15 h 158"/>
                <a:gd name="T6" fmla="*/ 41 w 168"/>
                <a:gd name="T7" fmla="*/ 6 h 158"/>
                <a:gd name="T8" fmla="*/ 41 w 168"/>
                <a:gd name="T9" fmla="*/ 2 h 158"/>
                <a:gd name="T10" fmla="*/ 33 w 168"/>
                <a:gd name="T11" fmla="*/ 3 h 158"/>
                <a:gd name="T12" fmla="*/ 19 w 168"/>
                <a:gd name="T13" fmla="*/ 3 h 158"/>
                <a:gd name="T14" fmla="*/ 13 w 168"/>
                <a:gd name="T15" fmla="*/ 0 h 158"/>
                <a:gd name="T16" fmla="*/ 5 w 168"/>
                <a:gd name="T17" fmla="*/ 6 h 158"/>
                <a:gd name="T18" fmla="*/ 7 w 168"/>
                <a:gd name="T19" fmla="*/ 14 h 158"/>
                <a:gd name="T20" fmla="*/ 0 w 168"/>
                <a:gd name="T21" fmla="*/ 21 h 158"/>
                <a:gd name="T22" fmla="*/ 3 w 168"/>
                <a:gd name="T23" fmla="*/ 27 h 158"/>
                <a:gd name="T24" fmla="*/ 9 w 168"/>
                <a:gd name="T25" fmla="*/ 29 h 158"/>
                <a:gd name="T26" fmla="*/ 17 w 168"/>
                <a:gd name="T27" fmla="*/ 45 h 158"/>
                <a:gd name="T28" fmla="*/ 24 w 168"/>
                <a:gd name="T29" fmla="*/ 50 h 158"/>
                <a:gd name="T30" fmla="*/ 35 w 168"/>
                <a:gd name="T31" fmla="*/ 49 h 158"/>
                <a:gd name="T32" fmla="*/ 40 w 168"/>
                <a:gd name="T33" fmla="*/ 53 h 158"/>
                <a:gd name="T34" fmla="*/ 48 w 168"/>
                <a:gd name="T35" fmla="*/ 49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8"/>
                <a:gd name="T55" fmla="*/ 0 h 158"/>
                <a:gd name="T56" fmla="*/ 168 w 168"/>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8" h="158">
                  <a:moveTo>
                    <a:pt x="143" y="147"/>
                  </a:moveTo>
                  <a:lnTo>
                    <a:pt x="155" y="92"/>
                  </a:lnTo>
                  <a:lnTo>
                    <a:pt x="168" y="44"/>
                  </a:lnTo>
                  <a:lnTo>
                    <a:pt x="124" y="19"/>
                  </a:lnTo>
                  <a:lnTo>
                    <a:pt x="123" y="5"/>
                  </a:lnTo>
                  <a:lnTo>
                    <a:pt x="98" y="10"/>
                  </a:lnTo>
                  <a:lnTo>
                    <a:pt x="56" y="10"/>
                  </a:lnTo>
                  <a:lnTo>
                    <a:pt x="38" y="0"/>
                  </a:lnTo>
                  <a:lnTo>
                    <a:pt x="16" y="17"/>
                  </a:lnTo>
                  <a:lnTo>
                    <a:pt x="20" y="42"/>
                  </a:lnTo>
                  <a:lnTo>
                    <a:pt x="0" y="64"/>
                  </a:lnTo>
                  <a:lnTo>
                    <a:pt x="8" y="80"/>
                  </a:lnTo>
                  <a:lnTo>
                    <a:pt x="27" y="87"/>
                  </a:lnTo>
                  <a:lnTo>
                    <a:pt x="51" y="134"/>
                  </a:lnTo>
                  <a:lnTo>
                    <a:pt x="71" y="150"/>
                  </a:lnTo>
                  <a:lnTo>
                    <a:pt x="105" y="147"/>
                  </a:lnTo>
                  <a:lnTo>
                    <a:pt x="120" y="158"/>
                  </a:lnTo>
                  <a:lnTo>
                    <a:pt x="143" y="1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5" name="Freeform 217"/>
            <p:cNvSpPr>
              <a:spLocks/>
            </p:cNvSpPr>
            <p:nvPr/>
          </p:nvSpPr>
          <p:spPr bwMode="auto">
            <a:xfrm>
              <a:off x="2438" y="3289"/>
              <a:ext cx="30" cy="51"/>
            </a:xfrm>
            <a:custGeom>
              <a:avLst/>
              <a:gdLst>
                <a:gd name="T0" fmla="*/ 17 w 89"/>
                <a:gd name="T1" fmla="*/ 37 h 153"/>
                <a:gd name="T2" fmla="*/ 17 w 89"/>
                <a:gd name="T3" fmla="*/ 43 h 153"/>
                <a:gd name="T4" fmla="*/ 13 w 89"/>
                <a:gd name="T5" fmla="*/ 51 h 153"/>
                <a:gd name="T6" fmla="*/ 3 w 89"/>
                <a:gd name="T7" fmla="*/ 49 h 153"/>
                <a:gd name="T8" fmla="*/ 4 w 89"/>
                <a:gd name="T9" fmla="*/ 39 h 153"/>
                <a:gd name="T10" fmla="*/ 0 w 89"/>
                <a:gd name="T11" fmla="*/ 27 h 153"/>
                <a:gd name="T12" fmla="*/ 0 w 89"/>
                <a:gd name="T13" fmla="*/ 16 h 153"/>
                <a:gd name="T14" fmla="*/ 6 w 89"/>
                <a:gd name="T15" fmla="*/ 9 h 153"/>
                <a:gd name="T16" fmla="*/ 8 w 89"/>
                <a:gd name="T17" fmla="*/ 1 h 153"/>
                <a:gd name="T18" fmla="*/ 11 w 89"/>
                <a:gd name="T19" fmla="*/ 0 h 153"/>
                <a:gd name="T20" fmla="*/ 17 w 89"/>
                <a:gd name="T21" fmla="*/ 4 h 153"/>
                <a:gd name="T22" fmla="*/ 20 w 89"/>
                <a:gd name="T23" fmla="*/ 1 h 153"/>
                <a:gd name="T24" fmla="*/ 29 w 89"/>
                <a:gd name="T25" fmla="*/ 5 h 153"/>
                <a:gd name="T26" fmla="*/ 30 w 89"/>
                <a:gd name="T27" fmla="*/ 11 h 153"/>
                <a:gd name="T28" fmla="*/ 26 w 89"/>
                <a:gd name="T29" fmla="*/ 12 h 153"/>
                <a:gd name="T30" fmla="*/ 22 w 89"/>
                <a:gd name="T31" fmla="*/ 20 h 153"/>
                <a:gd name="T32" fmla="*/ 24 w 89"/>
                <a:gd name="T33" fmla="*/ 30 h 153"/>
                <a:gd name="T34" fmla="*/ 22 w 89"/>
                <a:gd name="T35" fmla="*/ 37 h 153"/>
                <a:gd name="T36" fmla="*/ 17 w 89"/>
                <a:gd name="T37" fmla="*/ 37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53"/>
                <a:gd name="T59" fmla="*/ 89 w 89"/>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53">
                  <a:moveTo>
                    <a:pt x="49" y="111"/>
                  </a:moveTo>
                  <a:lnTo>
                    <a:pt x="49" y="130"/>
                  </a:lnTo>
                  <a:lnTo>
                    <a:pt x="40" y="153"/>
                  </a:lnTo>
                  <a:lnTo>
                    <a:pt x="10" y="146"/>
                  </a:lnTo>
                  <a:lnTo>
                    <a:pt x="13" y="118"/>
                  </a:lnTo>
                  <a:lnTo>
                    <a:pt x="0" y="80"/>
                  </a:lnTo>
                  <a:lnTo>
                    <a:pt x="1" y="49"/>
                  </a:lnTo>
                  <a:lnTo>
                    <a:pt x="18" y="27"/>
                  </a:lnTo>
                  <a:lnTo>
                    <a:pt x="25" y="3"/>
                  </a:lnTo>
                  <a:lnTo>
                    <a:pt x="34" y="0"/>
                  </a:lnTo>
                  <a:lnTo>
                    <a:pt x="49" y="11"/>
                  </a:lnTo>
                  <a:lnTo>
                    <a:pt x="60" y="3"/>
                  </a:lnTo>
                  <a:lnTo>
                    <a:pt x="85" y="16"/>
                  </a:lnTo>
                  <a:lnTo>
                    <a:pt x="89" y="32"/>
                  </a:lnTo>
                  <a:lnTo>
                    <a:pt x="78" y="36"/>
                  </a:lnTo>
                  <a:lnTo>
                    <a:pt x="66" y="61"/>
                  </a:lnTo>
                  <a:lnTo>
                    <a:pt x="72" y="91"/>
                  </a:lnTo>
                  <a:lnTo>
                    <a:pt x="66" y="111"/>
                  </a:lnTo>
                  <a:lnTo>
                    <a:pt x="49" y="1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6" name="Freeform 218"/>
            <p:cNvSpPr>
              <a:spLocks/>
            </p:cNvSpPr>
            <p:nvPr/>
          </p:nvSpPr>
          <p:spPr bwMode="auto">
            <a:xfrm>
              <a:off x="2419" y="3422"/>
              <a:ext cx="56" cy="56"/>
            </a:xfrm>
            <a:custGeom>
              <a:avLst/>
              <a:gdLst>
                <a:gd name="T0" fmla="*/ 12 w 169"/>
                <a:gd name="T1" fmla="*/ 38 h 167"/>
                <a:gd name="T2" fmla="*/ 16 w 169"/>
                <a:gd name="T3" fmla="*/ 48 h 167"/>
                <a:gd name="T4" fmla="*/ 16 w 169"/>
                <a:gd name="T5" fmla="*/ 55 h 167"/>
                <a:gd name="T6" fmla="*/ 31 w 169"/>
                <a:gd name="T7" fmla="*/ 56 h 167"/>
                <a:gd name="T8" fmla="*/ 31 w 169"/>
                <a:gd name="T9" fmla="*/ 50 h 167"/>
                <a:gd name="T10" fmla="*/ 37 w 169"/>
                <a:gd name="T11" fmla="*/ 47 h 167"/>
                <a:gd name="T12" fmla="*/ 39 w 169"/>
                <a:gd name="T13" fmla="*/ 51 h 167"/>
                <a:gd name="T14" fmla="*/ 47 w 169"/>
                <a:gd name="T15" fmla="*/ 53 h 167"/>
                <a:gd name="T16" fmla="*/ 53 w 169"/>
                <a:gd name="T17" fmla="*/ 48 h 167"/>
                <a:gd name="T18" fmla="*/ 56 w 169"/>
                <a:gd name="T19" fmla="*/ 43 h 167"/>
                <a:gd name="T20" fmla="*/ 50 w 169"/>
                <a:gd name="T21" fmla="*/ 40 h 167"/>
                <a:gd name="T22" fmla="*/ 51 w 169"/>
                <a:gd name="T23" fmla="*/ 33 h 167"/>
                <a:gd name="T24" fmla="*/ 46 w 169"/>
                <a:gd name="T25" fmla="*/ 25 h 167"/>
                <a:gd name="T26" fmla="*/ 41 w 169"/>
                <a:gd name="T27" fmla="*/ 23 h 167"/>
                <a:gd name="T28" fmla="*/ 36 w 169"/>
                <a:gd name="T29" fmla="*/ 16 h 167"/>
                <a:gd name="T30" fmla="*/ 39 w 169"/>
                <a:gd name="T31" fmla="*/ 9 h 167"/>
                <a:gd name="T32" fmla="*/ 39 w 169"/>
                <a:gd name="T33" fmla="*/ 3 h 167"/>
                <a:gd name="T34" fmla="*/ 31 w 169"/>
                <a:gd name="T35" fmla="*/ 0 h 167"/>
                <a:gd name="T36" fmla="*/ 28 w 169"/>
                <a:gd name="T37" fmla="*/ 3 h 167"/>
                <a:gd name="T38" fmla="*/ 22 w 169"/>
                <a:gd name="T39" fmla="*/ 0 h 167"/>
                <a:gd name="T40" fmla="*/ 17 w 169"/>
                <a:gd name="T41" fmla="*/ 4 h 167"/>
                <a:gd name="T42" fmla="*/ 12 w 169"/>
                <a:gd name="T43" fmla="*/ 3 h 167"/>
                <a:gd name="T44" fmla="*/ 7 w 169"/>
                <a:gd name="T45" fmla="*/ 10 h 167"/>
                <a:gd name="T46" fmla="*/ 3 w 169"/>
                <a:gd name="T47" fmla="*/ 21 h 167"/>
                <a:gd name="T48" fmla="*/ 0 w 169"/>
                <a:gd name="T49" fmla="*/ 28 h 167"/>
                <a:gd name="T50" fmla="*/ 6 w 169"/>
                <a:gd name="T51" fmla="*/ 29 h 167"/>
                <a:gd name="T52" fmla="*/ 12 w 169"/>
                <a:gd name="T53" fmla="*/ 31 h 167"/>
                <a:gd name="T54" fmla="*/ 12 w 169"/>
                <a:gd name="T55" fmla="*/ 38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9"/>
                <a:gd name="T85" fmla="*/ 0 h 167"/>
                <a:gd name="T86" fmla="*/ 169 w 169"/>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9" h="167">
                  <a:moveTo>
                    <a:pt x="35" y="114"/>
                  </a:moveTo>
                  <a:lnTo>
                    <a:pt x="48" y="142"/>
                  </a:lnTo>
                  <a:lnTo>
                    <a:pt x="47" y="163"/>
                  </a:lnTo>
                  <a:lnTo>
                    <a:pt x="93" y="167"/>
                  </a:lnTo>
                  <a:lnTo>
                    <a:pt x="93" y="149"/>
                  </a:lnTo>
                  <a:lnTo>
                    <a:pt x="113" y="140"/>
                  </a:lnTo>
                  <a:lnTo>
                    <a:pt x="119" y="151"/>
                  </a:lnTo>
                  <a:lnTo>
                    <a:pt x="142" y="158"/>
                  </a:lnTo>
                  <a:lnTo>
                    <a:pt x="159" y="143"/>
                  </a:lnTo>
                  <a:lnTo>
                    <a:pt x="169" y="128"/>
                  </a:lnTo>
                  <a:lnTo>
                    <a:pt x="150" y="118"/>
                  </a:lnTo>
                  <a:lnTo>
                    <a:pt x="155" y="97"/>
                  </a:lnTo>
                  <a:lnTo>
                    <a:pt x="139" y="74"/>
                  </a:lnTo>
                  <a:lnTo>
                    <a:pt x="124" y="70"/>
                  </a:lnTo>
                  <a:lnTo>
                    <a:pt x="109" y="49"/>
                  </a:lnTo>
                  <a:lnTo>
                    <a:pt x="117" y="26"/>
                  </a:lnTo>
                  <a:lnTo>
                    <a:pt x="117" y="9"/>
                  </a:lnTo>
                  <a:lnTo>
                    <a:pt x="94" y="1"/>
                  </a:lnTo>
                  <a:lnTo>
                    <a:pt x="83" y="10"/>
                  </a:lnTo>
                  <a:lnTo>
                    <a:pt x="66" y="0"/>
                  </a:lnTo>
                  <a:lnTo>
                    <a:pt x="52" y="13"/>
                  </a:lnTo>
                  <a:lnTo>
                    <a:pt x="37" y="8"/>
                  </a:lnTo>
                  <a:lnTo>
                    <a:pt x="22" y="31"/>
                  </a:lnTo>
                  <a:lnTo>
                    <a:pt x="9" y="63"/>
                  </a:lnTo>
                  <a:lnTo>
                    <a:pt x="0" y="83"/>
                  </a:lnTo>
                  <a:lnTo>
                    <a:pt x="18" y="87"/>
                  </a:lnTo>
                  <a:lnTo>
                    <a:pt x="35" y="92"/>
                  </a:lnTo>
                  <a:lnTo>
                    <a:pt x="35" y="1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7" name="Freeform 219"/>
            <p:cNvSpPr>
              <a:spLocks/>
            </p:cNvSpPr>
            <p:nvPr/>
          </p:nvSpPr>
          <p:spPr bwMode="auto">
            <a:xfrm>
              <a:off x="2455" y="3267"/>
              <a:ext cx="43" cy="79"/>
            </a:xfrm>
            <a:custGeom>
              <a:avLst/>
              <a:gdLst>
                <a:gd name="T0" fmla="*/ 0 w 130"/>
                <a:gd name="T1" fmla="*/ 65 h 236"/>
                <a:gd name="T2" fmla="*/ 8 w 130"/>
                <a:gd name="T3" fmla="*/ 69 h 236"/>
                <a:gd name="T4" fmla="*/ 13 w 130"/>
                <a:gd name="T5" fmla="*/ 78 h 236"/>
                <a:gd name="T6" fmla="*/ 17 w 130"/>
                <a:gd name="T7" fmla="*/ 79 h 236"/>
                <a:gd name="T8" fmla="*/ 17 w 130"/>
                <a:gd name="T9" fmla="*/ 68 h 236"/>
                <a:gd name="T10" fmla="*/ 22 w 130"/>
                <a:gd name="T11" fmla="*/ 64 h 236"/>
                <a:gd name="T12" fmla="*/ 26 w 130"/>
                <a:gd name="T13" fmla="*/ 67 h 236"/>
                <a:gd name="T14" fmla="*/ 30 w 130"/>
                <a:gd name="T15" fmla="*/ 62 h 236"/>
                <a:gd name="T16" fmla="*/ 31 w 130"/>
                <a:gd name="T17" fmla="*/ 46 h 236"/>
                <a:gd name="T18" fmla="*/ 36 w 130"/>
                <a:gd name="T19" fmla="*/ 36 h 236"/>
                <a:gd name="T20" fmla="*/ 40 w 130"/>
                <a:gd name="T21" fmla="*/ 20 h 236"/>
                <a:gd name="T22" fmla="*/ 43 w 130"/>
                <a:gd name="T23" fmla="*/ 2 h 236"/>
                <a:gd name="T24" fmla="*/ 31 w 130"/>
                <a:gd name="T25" fmla="*/ 0 h 236"/>
                <a:gd name="T26" fmla="*/ 31 w 130"/>
                <a:gd name="T27" fmla="*/ 18 h 236"/>
                <a:gd name="T28" fmla="*/ 26 w 130"/>
                <a:gd name="T29" fmla="*/ 24 h 236"/>
                <a:gd name="T30" fmla="*/ 25 w 130"/>
                <a:gd name="T31" fmla="*/ 29 h 236"/>
                <a:gd name="T32" fmla="*/ 13 w 130"/>
                <a:gd name="T33" fmla="*/ 32 h 236"/>
                <a:gd name="T34" fmla="*/ 10 w 130"/>
                <a:gd name="T35" fmla="*/ 34 h 236"/>
                <a:gd name="T36" fmla="*/ 6 w 130"/>
                <a:gd name="T37" fmla="*/ 42 h 236"/>
                <a:gd name="T38" fmla="*/ 8 w 130"/>
                <a:gd name="T39" fmla="*/ 52 h 236"/>
                <a:gd name="T40" fmla="*/ 6 w 130"/>
                <a:gd name="T41" fmla="*/ 59 h 236"/>
                <a:gd name="T42" fmla="*/ 0 w 130"/>
                <a:gd name="T43" fmla="*/ 59 h 236"/>
                <a:gd name="T44" fmla="*/ 0 w 130"/>
                <a:gd name="T45" fmla="*/ 65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236"/>
                <a:gd name="T71" fmla="*/ 130 w 130"/>
                <a:gd name="T72" fmla="*/ 236 h 2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236">
                  <a:moveTo>
                    <a:pt x="0" y="195"/>
                  </a:moveTo>
                  <a:lnTo>
                    <a:pt x="23" y="205"/>
                  </a:lnTo>
                  <a:lnTo>
                    <a:pt x="39" y="233"/>
                  </a:lnTo>
                  <a:lnTo>
                    <a:pt x="51" y="236"/>
                  </a:lnTo>
                  <a:lnTo>
                    <a:pt x="51" y="204"/>
                  </a:lnTo>
                  <a:lnTo>
                    <a:pt x="65" y="192"/>
                  </a:lnTo>
                  <a:lnTo>
                    <a:pt x="78" y="200"/>
                  </a:lnTo>
                  <a:lnTo>
                    <a:pt x="91" y="186"/>
                  </a:lnTo>
                  <a:lnTo>
                    <a:pt x="93" y="136"/>
                  </a:lnTo>
                  <a:lnTo>
                    <a:pt x="108" y="108"/>
                  </a:lnTo>
                  <a:lnTo>
                    <a:pt x="121" y="60"/>
                  </a:lnTo>
                  <a:lnTo>
                    <a:pt x="130" y="5"/>
                  </a:lnTo>
                  <a:lnTo>
                    <a:pt x="95" y="0"/>
                  </a:lnTo>
                  <a:lnTo>
                    <a:pt x="94" y="54"/>
                  </a:lnTo>
                  <a:lnTo>
                    <a:pt x="79" y="73"/>
                  </a:lnTo>
                  <a:lnTo>
                    <a:pt x="77" y="86"/>
                  </a:lnTo>
                  <a:lnTo>
                    <a:pt x="40" y="97"/>
                  </a:lnTo>
                  <a:lnTo>
                    <a:pt x="29" y="101"/>
                  </a:lnTo>
                  <a:lnTo>
                    <a:pt x="17" y="126"/>
                  </a:lnTo>
                  <a:lnTo>
                    <a:pt x="23" y="156"/>
                  </a:lnTo>
                  <a:lnTo>
                    <a:pt x="17" y="176"/>
                  </a:lnTo>
                  <a:lnTo>
                    <a:pt x="0" y="176"/>
                  </a:lnTo>
                  <a:lnTo>
                    <a:pt x="0" y="1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8" name="Freeform 220"/>
            <p:cNvSpPr>
              <a:spLocks/>
            </p:cNvSpPr>
            <p:nvPr/>
          </p:nvSpPr>
          <p:spPr bwMode="auto">
            <a:xfrm>
              <a:off x="2450" y="3382"/>
              <a:ext cx="73" cy="83"/>
            </a:xfrm>
            <a:custGeom>
              <a:avLst/>
              <a:gdLst>
                <a:gd name="T0" fmla="*/ 29 w 219"/>
                <a:gd name="T1" fmla="*/ 7 h 249"/>
                <a:gd name="T2" fmla="*/ 34 w 219"/>
                <a:gd name="T3" fmla="*/ 11 h 249"/>
                <a:gd name="T4" fmla="*/ 39 w 219"/>
                <a:gd name="T5" fmla="*/ 4 h 249"/>
                <a:gd name="T6" fmla="*/ 46 w 219"/>
                <a:gd name="T7" fmla="*/ 3 h 249"/>
                <a:gd name="T8" fmla="*/ 44 w 219"/>
                <a:gd name="T9" fmla="*/ 7 h 249"/>
                <a:gd name="T10" fmla="*/ 48 w 219"/>
                <a:gd name="T11" fmla="*/ 24 h 249"/>
                <a:gd name="T12" fmla="*/ 58 w 219"/>
                <a:gd name="T13" fmla="*/ 28 h 249"/>
                <a:gd name="T14" fmla="*/ 56 w 219"/>
                <a:gd name="T15" fmla="*/ 30 h 249"/>
                <a:gd name="T16" fmla="*/ 70 w 219"/>
                <a:gd name="T17" fmla="*/ 32 h 249"/>
                <a:gd name="T18" fmla="*/ 73 w 219"/>
                <a:gd name="T19" fmla="*/ 40 h 249"/>
                <a:gd name="T20" fmla="*/ 62 w 219"/>
                <a:gd name="T21" fmla="*/ 45 h 249"/>
                <a:gd name="T22" fmla="*/ 62 w 219"/>
                <a:gd name="T23" fmla="*/ 66 h 249"/>
                <a:gd name="T24" fmla="*/ 57 w 219"/>
                <a:gd name="T25" fmla="*/ 67 h 249"/>
                <a:gd name="T26" fmla="*/ 51 w 219"/>
                <a:gd name="T27" fmla="*/ 71 h 249"/>
                <a:gd name="T28" fmla="*/ 51 w 219"/>
                <a:gd name="T29" fmla="*/ 77 h 249"/>
                <a:gd name="T30" fmla="*/ 48 w 219"/>
                <a:gd name="T31" fmla="*/ 82 h 249"/>
                <a:gd name="T32" fmla="*/ 44 w 219"/>
                <a:gd name="T33" fmla="*/ 78 h 249"/>
                <a:gd name="T34" fmla="*/ 34 w 219"/>
                <a:gd name="T35" fmla="*/ 82 h 249"/>
                <a:gd name="T36" fmla="*/ 30 w 219"/>
                <a:gd name="T37" fmla="*/ 80 h 249"/>
                <a:gd name="T38" fmla="*/ 25 w 219"/>
                <a:gd name="T39" fmla="*/ 83 h 249"/>
                <a:gd name="T40" fmla="*/ 19 w 219"/>
                <a:gd name="T41" fmla="*/ 80 h 249"/>
                <a:gd name="T42" fmla="*/ 20 w 219"/>
                <a:gd name="T43" fmla="*/ 73 h 249"/>
                <a:gd name="T44" fmla="*/ 15 w 219"/>
                <a:gd name="T45" fmla="*/ 65 h 249"/>
                <a:gd name="T46" fmla="*/ 10 w 219"/>
                <a:gd name="T47" fmla="*/ 64 h 249"/>
                <a:gd name="T48" fmla="*/ 5 w 219"/>
                <a:gd name="T49" fmla="*/ 57 h 249"/>
                <a:gd name="T50" fmla="*/ 8 w 219"/>
                <a:gd name="T51" fmla="*/ 49 h 249"/>
                <a:gd name="T52" fmla="*/ 8 w 219"/>
                <a:gd name="T53" fmla="*/ 43 h 249"/>
                <a:gd name="T54" fmla="*/ 9 w 219"/>
                <a:gd name="T55" fmla="*/ 31 h 249"/>
                <a:gd name="T56" fmla="*/ 6 w 219"/>
                <a:gd name="T57" fmla="*/ 24 h 249"/>
                <a:gd name="T58" fmla="*/ 7 w 219"/>
                <a:gd name="T59" fmla="*/ 18 h 249"/>
                <a:gd name="T60" fmla="*/ 4 w 219"/>
                <a:gd name="T61" fmla="*/ 16 h 249"/>
                <a:gd name="T62" fmla="*/ 0 w 219"/>
                <a:gd name="T63" fmla="*/ 11 h 249"/>
                <a:gd name="T64" fmla="*/ 5 w 219"/>
                <a:gd name="T65" fmla="*/ 7 h 249"/>
                <a:gd name="T66" fmla="*/ 12 w 219"/>
                <a:gd name="T67" fmla="*/ 9 h 249"/>
                <a:gd name="T68" fmla="*/ 18 w 219"/>
                <a:gd name="T69" fmla="*/ 0 h 249"/>
                <a:gd name="T70" fmla="*/ 23 w 219"/>
                <a:gd name="T71" fmla="*/ 7 h 249"/>
                <a:gd name="T72" fmla="*/ 29 w 219"/>
                <a:gd name="T73" fmla="*/ 7 h 2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9"/>
                <a:gd name="T112" fmla="*/ 0 h 249"/>
                <a:gd name="T113" fmla="*/ 219 w 219"/>
                <a:gd name="T114" fmla="*/ 249 h 2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9" h="249">
                  <a:moveTo>
                    <a:pt x="86" y="20"/>
                  </a:moveTo>
                  <a:lnTo>
                    <a:pt x="103" y="34"/>
                  </a:lnTo>
                  <a:lnTo>
                    <a:pt x="116" y="13"/>
                  </a:lnTo>
                  <a:lnTo>
                    <a:pt x="139" y="8"/>
                  </a:lnTo>
                  <a:lnTo>
                    <a:pt x="133" y="22"/>
                  </a:lnTo>
                  <a:lnTo>
                    <a:pt x="144" y="72"/>
                  </a:lnTo>
                  <a:lnTo>
                    <a:pt x="175" y="85"/>
                  </a:lnTo>
                  <a:lnTo>
                    <a:pt x="167" y="90"/>
                  </a:lnTo>
                  <a:lnTo>
                    <a:pt x="210" y="97"/>
                  </a:lnTo>
                  <a:lnTo>
                    <a:pt x="219" y="120"/>
                  </a:lnTo>
                  <a:lnTo>
                    <a:pt x="185" y="136"/>
                  </a:lnTo>
                  <a:lnTo>
                    <a:pt x="187" y="197"/>
                  </a:lnTo>
                  <a:lnTo>
                    <a:pt x="170" y="202"/>
                  </a:lnTo>
                  <a:lnTo>
                    <a:pt x="152" y="213"/>
                  </a:lnTo>
                  <a:lnTo>
                    <a:pt x="153" y="231"/>
                  </a:lnTo>
                  <a:lnTo>
                    <a:pt x="143" y="245"/>
                  </a:lnTo>
                  <a:lnTo>
                    <a:pt x="131" y="235"/>
                  </a:lnTo>
                  <a:lnTo>
                    <a:pt x="101" y="245"/>
                  </a:lnTo>
                  <a:lnTo>
                    <a:pt x="91" y="239"/>
                  </a:lnTo>
                  <a:lnTo>
                    <a:pt x="75" y="249"/>
                  </a:lnTo>
                  <a:lnTo>
                    <a:pt x="56" y="239"/>
                  </a:lnTo>
                  <a:lnTo>
                    <a:pt x="61" y="218"/>
                  </a:lnTo>
                  <a:lnTo>
                    <a:pt x="45" y="195"/>
                  </a:lnTo>
                  <a:lnTo>
                    <a:pt x="30" y="191"/>
                  </a:lnTo>
                  <a:lnTo>
                    <a:pt x="15" y="170"/>
                  </a:lnTo>
                  <a:lnTo>
                    <a:pt x="23" y="147"/>
                  </a:lnTo>
                  <a:lnTo>
                    <a:pt x="23" y="130"/>
                  </a:lnTo>
                  <a:lnTo>
                    <a:pt x="26" y="94"/>
                  </a:lnTo>
                  <a:lnTo>
                    <a:pt x="17" y="72"/>
                  </a:lnTo>
                  <a:lnTo>
                    <a:pt x="21" y="53"/>
                  </a:lnTo>
                  <a:lnTo>
                    <a:pt x="11" y="47"/>
                  </a:lnTo>
                  <a:lnTo>
                    <a:pt x="0" y="34"/>
                  </a:lnTo>
                  <a:lnTo>
                    <a:pt x="14" y="21"/>
                  </a:lnTo>
                  <a:lnTo>
                    <a:pt x="35" y="26"/>
                  </a:lnTo>
                  <a:lnTo>
                    <a:pt x="55" y="0"/>
                  </a:lnTo>
                  <a:lnTo>
                    <a:pt x="69" y="21"/>
                  </a:lnTo>
                  <a:lnTo>
                    <a:pt x="86" y="2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9" name="Freeform 221"/>
            <p:cNvSpPr>
              <a:spLocks/>
            </p:cNvSpPr>
            <p:nvPr/>
          </p:nvSpPr>
          <p:spPr bwMode="auto">
            <a:xfrm>
              <a:off x="2432" y="3279"/>
              <a:ext cx="114" cy="131"/>
            </a:xfrm>
            <a:custGeom>
              <a:avLst/>
              <a:gdLst>
                <a:gd name="T0" fmla="*/ 47 w 342"/>
                <a:gd name="T1" fmla="*/ 109 h 392"/>
                <a:gd name="T2" fmla="*/ 52 w 342"/>
                <a:gd name="T3" fmla="*/ 114 h 392"/>
                <a:gd name="T4" fmla="*/ 57 w 342"/>
                <a:gd name="T5" fmla="*/ 107 h 392"/>
                <a:gd name="T6" fmla="*/ 64 w 342"/>
                <a:gd name="T7" fmla="*/ 105 h 392"/>
                <a:gd name="T8" fmla="*/ 62 w 342"/>
                <a:gd name="T9" fmla="*/ 110 h 392"/>
                <a:gd name="T10" fmla="*/ 66 w 342"/>
                <a:gd name="T11" fmla="*/ 127 h 392"/>
                <a:gd name="T12" fmla="*/ 76 w 342"/>
                <a:gd name="T13" fmla="*/ 131 h 392"/>
                <a:gd name="T14" fmla="*/ 78 w 342"/>
                <a:gd name="T15" fmla="*/ 118 h 392"/>
                <a:gd name="T16" fmla="*/ 82 w 342"/>
                <a:gd name="T17" fmla="*/ 113 h 392"/>
                <a:gd name="T18" fmla="*/ 81 w 342"/>
                <a:gd name="T19" fmla="*/ 109 h 392"/>
                <a:gd name="T20" fmla="*/ 84 w 342"/>
                <a:gd name="T21" fmla="*/ 102 h 392"/>
                <a:gd name="T22" fmla="*/ 88 w 342"/>
                <a:gd name="T23" fmla="*/ 100 h 392"/>
                <a:gd name="T24" fmla="*/ 91 w 342"/>
                <a:gd name="T25" fmla="*/ 88 h 392"/>
                <a:gd name="T26" fmla="*/ 99 w 342"/>
                <a:gd name="T27" fmla="*/ 83 h 392"/>
                <a:gd name="T28" fmla="*/ 108 w 342"/>
                <a:gd name="T29" fmla="*/ 85 h 392"/>
                <a:gd name="T30" fmla="*/ 114 w 342"/>
                <a:gd name="T31" fmla="*/ 79 h 392"/>
                <a:gd name="T32" fmla="*/ 110 w 342"/>
                <a:gd name="T33" fmla="*/ 55 h 392"/>
                <a:gd name="T34" fmla="*/ 103 w 342"/>
                <a:gd name="T35" fmla="*/ 54 h 392"/>
                <a:gd name="T36" fmla="*/ 98 w 342"/>
                <a:gd name="T37" fmla="*/ 57 h 392"/>
                <a:gd name="T38" fmla="*/ 96 w 342"/>
                <a:gd name="T39" fmla="*/ 46 h 392"/>
                <a:gd name="T40" fmla="*/ 99 w 342"/>
                <a:gd name="T41" fmla="*/ 38 h 392"/>
                <a:gd name="T42" fmla="*/ 107 w 342"/>
                <a:gd name="T43" fmla="*/ 35 h 392"/>
                <a:gd name="T44" fmla="*/ 108 w 342"/>
                <a:gd name="T45" fmla="*/ 26 h 392"/>
                <a:gd name="T46" fmla="*/ 112 w 342"/>
                <a:gd name="T47" fmla="*/ 24 h 392"/>
                <a:gd name="T48" fmla="*/ 111 w 342"/>
                <a:gd name="T49" fmla="*/ 3 h 392"/>
                <a:gd name="T50" fmla="*/ 103 w 342"/>
                <a:gd name="T51" fmla="*/ 0 h 392"/>
                <a:gd name="T52" fmla="*/ 95 w 342"/>
                <a:gd name="T53" fmla="*/ 14 h 392"/>
                <a:gd name="T54" fmla="*/ 92 w 342"/>
                <a:gd name="T55" fmla="*/ 23 h 392"/>
                <a:gd name="T56" fmla="*/ 81 w 342"/>
                <a:gd name="T57" fmla="*/ 32 h 392"/>
                <a:gd name="T58" fmla="*/ 73 w 342"/>
                <a:gd name="T59" fmla="*/ 47 h 392"/>
                <a:gd name="T60" fmla="*/ 70 w 342"/>
                <a:gd name="T61" fmla="*/ 58 h 392"/>
                <a:gd name="T62" fmla="*/ 70 w 342"/>
                <a:gd name="T63" fmla="*/ 72 h 392"/>
                <a:gd name="T64" fmla="*/ 64 w 342"/>
                <a:gd name="T65" fmla="*/ 72 h 392"/>
                <a:gd name="T66" fmla="*/ 60 w 342"/>
                <a:gd name="T67" fmla="*/ 75 h 392"/>
                <a:gd name="T68" fmla="*/ 57 w 342"/>
                <a:gd name="T69" fmla="*/ 72 h 392"/>
                <a:gd name="T70" fmla="*/ 58 w 342"/>
                <a:gd name="T71" fmla="*/ 63 h 392"/>
                <a:gd name="T72" fmla="*/ 56 w 342"/>
                <a:gd name="T73" fmla="*/ 53 h 392"/>
                <a:gd name="T74" fmla="*/ 53 w 342"/>
                <a:gd name="T75" fmla="*/ 50 h 392"/>
                <a:gd name="T76" fmla="*/ 49 w 342"/>
                <a:gd name="T77" fmla="*/ 55 h 392"/>
                <a:gd name="T78" fmla="*/ 44 w 342"/>
                <a:gd name="T79" fmla="*/ 52 h 392"/>
                <a:gd name="T80" fmla="*/ 40 w 342"/>
                <a:gd name="T81" fmla="*/ 56 h 392"/>
                <a:gd name="T82" fmla="*/ 40 w 342"/>
                <a:gd name="T83" fmla="*/ 67 h 392"/>
                <a:gd name="T84" fmla="*/ 36 w 342"/>
                <a:gd name="T85" fmla="*/ 66 h 392"/>
                <a:gd name="T86" fmla="*/ 30 w 342"/>
                <a:gd name="T87" fmla="*/ 56 h 392"/>
                <a:gd name="T88" fmla="*/ 23 w 342"/>
                <a:gd name="T89" fmla="*/ 53 h 392"/>
                <a:gd name="T90" fmla="*/ 20 w 342"/>
                <a:gd name="T91" fmla="*/ 61 h 392"/>
                <a:gd name="T92" fmla="*/ 10 w 342"/>
                <a:gd name="T93" fmla="*/ 58 h 392"/>
                <a:gd name="T94" fmla="*/ 9 w 342"/>
                <a:gd name="T95" fmla="*/ 77 h 392"/>
                <a:gd name="T96" fmla="*/ 5 w 342"/>
                <a:gd name="T97" fmla="*/ 84 h 392"/>
                <a:gd name="T98" fmla="*/ 5 w 342"/>
                <a:gd name="T99" fmla="*/ 90 h 392"/>
                <a:gd name="T100" fmla="*/ 8 w 342"/>
                <a:gd name="T101" fmla="*/ 99 h 392"/>
                <a:gd name="T102" fmla="*/ 6 w 342"/>
                <a:gd name="T103" fmla="*/ 106 h 392"/>
                <a:gd name="T104" fmla="*/ 0 w 342"/>
                <a:gd name="T105" fmla="*/ 108 h 392"/>
                <a:gd name="T106" fmla="*/ 0 w 342"/>
                <a:gd name="T107" fmla="*/ 113 h 392"/>
                <a:gd name="T108" fmla="*/ 1 w 342"/>
                <a:gd name="T109" fmla="*/ 124 h 392"/>
                <a:gd name="T110" fmla="*/ 8 w 342"/>
                <a:gd name="T111" fmla="*/ 121 h 392"/>
                <a:gd name="T112" fmla="*/ 13 w 342"/>
                <a:gd name="T113" fmla="*/ 124 h 392"/>
                <a:gd name="T114" fmla="*/ 18 w 342"/>
                <a:gd name="T115" fmla="*/ 114 h 392"/>
                <a:gd name="T116" fmla="*/ 23 w 342"/>
                <a:gd name="T117" fmla="*/ 110 h 392"/>
                <a:gd name="T118" fmla="*/ 30 w 342"/>
                <a:gd name="T119" fmla="*/ 111 h 392"/>
                <a:gd name="T120" fmla="*/ 36 w 342"/>
                <a:gd name="T121" fmla="*/ 103 h 392"/>
                <a:gd name="T122" fmla="*/ 41 w 342"/>
                <a:gd name="T123" fmla="*/ 110 h 392"/>
                <a:gd name="T124" fmla="*/ 47 w 342"/>
                <a:gd name="T125" fmla="*/ 109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2"/>
                <a:gd name="T190" fmla="*/ 0 h 392"/>
                <a:gd name="T191" fmla="*/ 342 w 342"/>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2" h="392">
                  <a:moveTo>
                    <a:pt x="140" y="327"/>
                  </a:moveTo>
                  <a:lnTo>
                    <a:pt x="157" y="341"/>
                  </a:lnTo>
                  <a:lnTo>
                    <a:pt x="170" y="320"/>
                  </a:lnTo>
                  <a:lnTo>
                    <a:pt x="193" y="315"/>
                  </a:lnTo>
                  <a:lnTo>
                    <a:pt x="187" y="329"/>
                  </a:lnTo>
                  <a:lnTo>
                    <a:pt x="198" y="379"/>
                  </a:lnTo>
                  <a:lnTo>
                    <a:pt x="229" y="392"/>
                  </a:lnTo>
                  <a:lnTo>
                    <a:pt x="233" y="354"/>
                  </a:lnTo>
                  <a:lnTo>
                    <a:pt x="247" y="339"/>
                  </a:lnTo>
                  <a:lnTo>
                    <a:pt x="242" y="327"/>
                  </a:lnTo>
                  <a:lnTo>
                    <a:pt x="252" y="304"/>
                  </a:lnTo>
                  <a:lnTo>
                    <a:pt x="264" y="298"/>
                  </a:lnTo>
                  <a:lnTo>
                    <a:pt x="273" y="263"/>
                  </a:lnTo>
                  <a:lnTo>
                    <a:pt x="297" y="248"/>
                  </a:lnTo>
                  <a:lnTo>
                    <a:pt x="325" y="254"/>
                  </a:lnTo>
                  <a:lnTo>
                    <a:pt x="342" y="236"/>
                  </a:lnTo>
                  <a:lnTo>
                    <a:pt x="330" y="164"/>
                  </a:lnTo>
                  <a:lnTo>
                    <a:pt x="308" y="163"/>
                  </a:lnTo>
                  <a:lnTo>
                    <a:pt x="293" y="170"/>
                  </a:lnTo>
                  <a:lnTo>
                    <a:pt x="287" y="137"/>
                  </a:lnTo>
                  <a:lnTo>
                    <a:pt x="297" y="115"/>
                  </a:lnTo>
                  <a:lnTo>
                    <a:pt x="320" y="104"/>
                  </a:lnTo>
                  <a:lnTo>
                    <a:pt x="324" y="78"/>
                  </a:lnTo>
                  <a:lnTo>
                    <a:pt x="337" y="73"/>
                  </a:lnTo>
                  <a:lnTo>
                    <a:pt x="332" y="9"/>
                  </a:lnTo>
                  <a:lnTo>
                    <a:pt x="309" y="0"/>
                  </a:lnTo>
                  <a:lnTo>
                    <a:pt x="284" y="41"/>
                  </a:lnTo>
                  <a:lnTo>
                    <a:pt x="277" y="70"/>
                  </a:lnTo>
                  <a:lnTo>
                    <a:pt x="243" y="95"/>
                  </a:lnTo>
                  <a:lnTo>
                    <a:pt x="219" y="141"/>
                  </a:lnTo>
                  <a:lnTo>
                    <a:pt x="211" y="174"/>
                  </a:lnTo>
                  <a:lnTo>
                    <a:pt x="209" y="214"/>
                  </a:lnTo>
                  <a:lnTo>
                    <a:pt x="191" y="215"/>
                  </a:lnTo>
                  <a:lnTo>
                    <a:pt x="180" y="224"/>
                  </a:lnTo>
                  <a:lnTo>
                    <a:pt x="170" y="216"/>
                  </a:lnTo>
                  <a:lnTo>
                    <a:pt x="174" y="188"/>
                  </a:lnTo>
                  <a:lnTo>
                    <a:pt x="168" y="160"/>
                  </a:lnTo>
                  <a:lnTo>
                    <a:pt x="159" y="150"/>
                  </a:lnTo>
                  <a:lnTo>
                    <a:pt x="146" y="164"/>
                  </a:lnTo>
                  <a:lnTo>
                    <a:pt x="133" y="156"/>
                  </a:lnTo>
                  <a:lnTo>
                    <a:pt x="119" y="168"/>
                  </a:lnTo>
                  <a:lnTo>
                    <a:pt x="119" y="200"/>
                  </a:lnTo>
                  <a:lnTo>
                    <a:pt x="107" y="197"/>
                  </a:lnTo>
                  <a:lnTo>
                    <a:pt x="91" y="169"/>
                  </a:lnTo>
                  <a:lnTo>
                    <a:pt x="68" y="159"/>
                  </a:lnTo>
                  <a:lnTo>
                    <a:pt x="59" y="182"/>
                  </a:lnTo>
                  <a:lnTo>
                    <a:pt x="29" y="175"/>
                  </a:lnTo>
                  <a:lnTo>
                    <a:pt x="27" y="231"/>
                  </a:lnTo>
                  <a:lnTo>
                    <a:pt x="15" y="251"/>
                  </a:lnTo>
                  <a:lnTo>
                    <a:pt x="14" y="270"/>
                  </a:lnTo>
                  <a:lnTo>
                    <a:pt x="24" y="297"/>
                  </a:lnTo>
                  <a:lnTo>
                    <a:pt x="18" y="316"/>
                  </a:lnTo>
                  <a:lnTo>
                    <a:pt x="1" y="324"/>
                  </a:lnTo>
                  <a:lnTo>
                    <a:pt x="0" y="339"/>
                  </a:lnTo>
                  <a:lnTo>
                    <a:pt x="2" y="372"/>
                  </a:lnTo>
                  <a:lnTo>
                    <a:pt x="25" y="361"/>
                  </a:lnTo>
                  <a:lnTo>
                    <a:pt x="39" y="370"/>
                  </a:lnTo>
                  <a:lnTo>
                    <a:pt x="54" y="341"/>
                  </a:lnTo>
                  <a:lnTo>
                    <a:pt x="68" y="328"/>
                  </a:lnTo>
                  <a:lnTo>
                    <a:pt x="89" y="333"/>
                  </a:lnTo>
                  <a:lnTo>
                    <a:pt x="109" y="307"/>
                  </a:lnTo>
                  <a:lnTo>
                    <a:pt x="123" y="328"/>
                  </a:lnTo>
                  <a:lnTo>
                    <a:pt x="140" y="32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0" name="Freeform 222"/>
            <p:cNvSpPr>
              <a:spLocks/>
            </p:cNvSpPr>
            <p:nvPr/>
          </p:nvSpPr>
          <p:spPr bwMode="auto">
            <a:xfrm>
              <a:off x="2426" y="3448"/>
              <a:ext cx="93" cy="115"/>
            </a:xfrm>
            <a:custGeom>
              <a:avLst/>
              <a:gdLst>
                <a:gd name="T0" fmla="*/ 75 w 278"/>
                <a:gd name="T1" fmla="*/ 115 h 347"/>
                <a:gd name="T2" fmla="*/ 80 w 278"/>
                <a:gd name="T3" fmla="*/ 112 h 347"/>
                <a:gd name="T4" fmla="*/ 87 w 278"/>
                <a:gd name="T5" fmla="*/ 95 h 347"/>
                <a:gd name="T6" fmla="*/ 80 w 278"/>
                <a:gd name="T7" fmla="*/ 86 h 347"/>
                <a:gd name="T8" fmla="*/ 79 w 278"/>
                <a:gd name="T9" fmla="*/ 78 h 347"/>
                <a:gd name="T10" fmla="*/ 81 w 278"/>
                <a:gd name="T11" fmla="*/ 74 h 347"/>
                <a:gd name="T12" fmla="*/ 82 w 278"/>
                <a:gd name="T13" fmla="*/ 52 h 347"/>
                <a:gd name="T14" fmla="*/ 88 w 278"/>
                <a:gd name="T15" fmla="*/ 52 h 347"/>
                <a:gd name="T16" fmla="*/ 86 w 278"/>
                <a:gd name="T17" fmla="*/ 44 h 347"/>
                <a:gd name="T18" fmla="*/ 90 w 278"/>
                <a:gd name="T19" fmla="*/ 40 h 347"/>
                <a:gd name="T20" fmla="*/ 93 w 278"/>
                <a:gd name="T21" fmla="*/ 22 h 347"/>
                <a:gd name="T22" fmla="*/ 89 w 278"/>
                <a:gd name="T23" fmla="*/ 11 h 347"/>
                <a:gd name="T24" fmla="*/ 86 w 278"/>
                <a:gd name="T25" fmla="*/ 0 h 347"/>
                <a:gd name="T26" fmla="*/ 81 w 278"/>
                <a:gd name="T27" fmla="*/ 2 h 347"/>
                <a:gd name="T28" fmla="*/ 75 w 278"/>
                <a:gd name="T29" fmla="*/ 5 h 347"/>
                <a:gd name="T30" fmla="*/ 75 w 278"/>
                <a:gd name="T31" fmla="*/ 11 h 347"/>
                <a:gd name="T32" fmla="*/ 72 w 278"/>
                <a:gd name="T33" fmla="*/ 16 h 347"/>
                <a:gd name="T34" fmla="*/ 68 w 278"/>
                <a:gd name="T35" fmla="*/ 13 h 347"/>
                <a:gd name="T36" fmla="*/ 58 w 278"/>
                <a:gd name="T37" fmla="*/ 16 h 347"/>
                <a:gd name="T38" fmla="*/ 54 w 278"/>
                <a:gd name="T39" fmla="*/ 14 h 347"/>
                <a:gd name="T40" fmla="*/ 49 w 278"/>
                <a:gd name="T41" fmla="*/ 17 h 347"/>
                <a:gd name="T42" fmla="*/ 45 w 278"/>
                <a:gd name="T43" fmla="*/ 22 h 347"/>
                <a:gd name="T44" fmla="*/ 40 w 278"/>
                <a:gd name="T45" fmla="*/ 27 h 347"/>
                <a:gd name="T46" fmla="*/ 32 w 278"/>
                <a:gd name="T47" fmla="*/ 25 h 347"/>
                <a:gd name="T48" fmla="*/ 30 w 278"/>
                <a:gd name="T49" fmla="*/ 21 h 347"/>
                <a:gd name="T50" fmla="*/ 23 w 278"/>
                <a:gd name="T51" fmla="*/ 24 h 347"/>
                <a:gd name="T52" fmla="*/ 23 w 278"/>
                <a:gd name="T53" fmla="*/ 30 h 347"/>
                <a:gd name="T54" fmla="*/ 8 w 278"/>
                <a:gd name="T55" fmla="*/ 29 h 347"/>
                <a:gd name="T56" fmla="*/ 4 w 278"/>
                <a:gd name="T57" fmla="*/ 28 h 347"/>
                <a:gd name="T58" fmla="*/ 4 w 278"/>
                <a:gd name="T59" fmla="*/ 41 h 347"/>
                <a:gd name="T60" fmla="*/ 0 w 278"/>
                <a:gd name="T61" fmla="*/ 46 h 347"/>
                <a:gd name="T62" fmla="*/ 3 w 278"/>
                <a:gd name="T63" fmla="*/ 50 h 347"/>
                <a:gd name="T64" fmla="*/ 8 w 278"/>
                <a:gd name="T65" fmla="*/ 49 h 347"/>
                <a:gd name="T66" fmla="*/ 10 w 278"/>
                <a:gd name="T67" fmla="*/ 55 h 347"/>
                <a:gd name="T68" fmla="*/ 8 w 278"/>
                <a:gd name="T69" fmla="*/ 60 h 347"/>
                <a:gd name="T70" fmla="*/ 11 w 278"/>
                <a:gd name="T71" fmla="*/ 70 h 347"/>
                <a:gd name="T72" fmla="*/ 19 w 278"/>
                <a:gd name="T73" fmla="*/ 72 h 347"/>
                <a:gd name="T74" fmla="*/ 24 w 278"/>
                <a:gd name="T75" fmla="*/ 85 h 347"/>
                <a:gd name="T76" fmla="*/ 31 w 278"/>
                <a:gd name="T77" fmla="*/ 81 h 347"/>
                <a:gd name="T78" fmla="*/ 32 w 278"/>
                <a:gd name="T79" fmla="*/ 75 h 347"/>
                <a:gd name="T80" fmla="*/ 43 w 278"/>
                <a:gd name="T81" fmla="*/ 72 h 347"/>
                <a:gd name="T82" fmla="*/ 50 w 278"/>
                <a:gd name="T83" fmla="*/ 75 h 347"/>
                <a:gd name="T84" fmla="*/ 54 w 278"/>
                <a:gd name="T85" fmla="*/ 80 h 347"/>
                <a:gd name="T86" fmla="*/ 57 w 278"/>
                <a:gd name="T87" fmla="*/ 78 h 347"/>
                <a:gd name="T88" fmla="*/ 64 w 278"/>
                <a:gd name="T89" fmla="*/ 90 h 347"/>
                <a:gd name="T90" fmla="*/ 65 w 278"/>
                <a:gd name="T91" fmla="*/ 100 h 347"/>
                <a:gd name="T92" fmla="*/ 70 w 278"/>
                <a:gd name="T93" fmla="*/ 112 h 347"/>
                <a:gd name="T94" fmla="*/ 75 w 278"/>
                <a:gd name="T95" fmla="*/ 115 h 3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8"/>
                <a:gd name="T145" fmla="*/ 0 h 347"/>
                <a:gd name="T146" fmla="*/ 278 w 278"/>
                <a:gd name="T147" fmla="*/ 347 h 3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8" h="347">
                  <a:moveTo>
                    <a:pt x="223" y="347"/>
                  </a:moveTo>
                  <a:lnTo>
                    <a:pt x="240" y="337"/>
                  </a:lnTo>
                  <a:lnTo>
                    <a:pt x="260" y="287"/>
                  </a:lnTo>
                  <a:lnTo>
                    <a:pt x="239" y="258"/>
                  </a:lnTo>
                  <a:lnTo>
                    <a:pt x="235" y="234"/>
                  </a:lnTo>
                  <a:lnTo>
                    <a:pt x="242" y="223"/>
                  </a:lnTo>
                  <a:lnTo>
                    <a:pt x="244" y="157"/>
                  </a:lnTo>
                  <a:lnTo>
                    <a:pt x="262" y="157"/>
                  </a:lnTo>
                  <a:lnTo>
                    <a:pt x="257" y="132"/>
                  </a:lnTo>
                  <a:lnTo>
                    <a:pt x="270" y="121"/>
                  </a:lnTo>
                  <a:lnTo>
                    <a:pt x="278" y="66"/>
                  </a:lnTo>
                  <a:lnTo>
                    <a:pt x="265" y="32"/>
                  </a:lnTo>
                  <a:lnTo>
                    <a:pt x="258" y="0"/>
                  </a:lnTo>
                  <a:lnTo>
                    <a:pt x="241" y="5"/>
                  </a:lnTo>
                  <a:lnTo>
                    <a:pt x="223" y="16"/>
                  </a:lnTo>
                  <a:lnTo>
                    <a:pt x="224" y="34"/>
                  </a:lnTo>
                  <a:lnTo>
                    <a:pt x="214" y="48"/>
                  </a:lnTo>
                  <a:lnTo>
                    <a:pt x="202" y="38"/>
                  </a:lnTo>
                  <a:lnTo>
                    <a:pt x="172" y="48"/>
                  </a:lnTo>
                  <a:lnTo>
                    <a:pt x="162" y="42"/>
                  </a:lnTo>
                  <a:lnTo>
                    <a:pt x="146" y="52"/>
                  </a:lnTo>
                  <a:lnTo>
                    <a:pt x="136" y="67"/>
                  </a:lnTo>
                  <a:lnTo>
                    <a:pt x="119" y="82"/>
                  </a:lnTo>
                  <a:lnTo>
                    <a:pt x="96" y="75"/>
                  </a:lnTo>
                  <a:lnTo>
                    <a:pt x="90" y="64"/>
                  </a:lnTo>
                  <a:lnTo>
                    <a:pt x="70" y="73"/>
                  </a:lnTo>
                  <a:lnTo>
                    <a:pt x="70" y="91"/>
                  </a:lnTo>
                  <a:lnTo>
                    <a:pt x="24" y="87"/>
                  </a:lnTo>
                  <a:lnTo>
                    <a:pt x="12" y="84"/>
                  </a:lnTo>
                  <a:lnTo>
                    <a:pt x="11" y="124"/>
                  </a:lnTo>
                  <a:lnTo>
                    <a:pt x="0" y="139"/>
                  </a:lnTo>
                  <a:lnTo>
                    <a:pt x="8" y="152"/>
                  </a:lnTo>
                  <a:lnTo>
                    <a:pt x="24" y="148"/>
                  </a:lnTo>
                  <a:lnTo>
                    <a:pt x="31" y="165"/>
                  </a:lnTo>
                  <a:lnTo>
                    <a:pt x="24" y="182"/>
                  </a:lnTo>
                  <a:lnTo>
                    <a:pt x="32" y="212"/>
                  </a:lnTo>
                  <a:lnTo>
                    <a:pt x="58" y="216"/>
                  </a:lnTo>
                  <a:lnTo>
                    <a:pt x="72" y="255"/>
                  </a:lnTo>
                  <a:lnTo>
                    <a:pt x="94" y="244"/>
                  </a:lnTo>
                  <a:lnTo>
                    <a:pt x="97" y="226"/>
                  </a:lnTo>
                  <a:lnTo>
                    <a:pt x="128" y="217"/>
                  </a:lnTo>
                  <a:lnTo>
                    <a:pt x="148" y="225"/>
                  </a:lnTo>
                  <a:lnTo>
                    <a:pt x="162" y="241"/>
                  </a:lnTo>
                  <a:lnTo>
                    <a:pt x="169" y="234"/>
                  </a:lnTo>
                  <a:lnTo>
                    <a:pt x="190" y="271"/>
                  </a:lnTo>
                  <a:lnTo>
                    <a:pt x="193" y="301"/>
                  </a:lnTo>
                  <a:lnTo>
                    <a:pt x="208" y="338"/>
                  </a:lnTo>
                  <a:lnTo>
                    <a:pt x="223" y="3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1" name="Freeform 223"/>
            <p:cNvSpPr>
              <a:spLocks/>
            </p:cNvSpPr>
            <p:nvPr/>
          </p:nvSpPr>
          <p:spPr bwMode="auto">
            <a:xfrm>
              <a:off x="2500" y="3501"/>
              <a:ext cx="49" cy="143"/>
            </a:xfrm>
            <a:custGeom>
              <a:avLst/>
              <a:gdLst>
                <a:gd name="T0" fmla="*/ 43 w 147"/>
                <a:gd name="T1" fmla="*/ 40 h 428"/>
                <a:gd name="T2" fmla="*/ 49 w 147"/>
                <a:gd name="T3" fmla="*/ 46 h 428"/>
                <a:gd name="T4" fmla="*/ 41 w 147"/>
                <a:gd name="T5" fmla="*/ 64 h 428"/>
                <a:gd name="T6" fmla="*/ 34 w 147"/>
                <a:gd name="T7" fmla="*/ 73 h 428"/>
                <a:gd name="T8" fmla="*/ 37 w 147"/>
                <a:gd name="T9" fmla="*/ 82 h 428"/>
                <a:gd name="T10" fmla="*/ 43 w 147"/>
                <a:gd name="T11" fmla="*/ 82 h 428"/>
                <a:gd name="T12" fmla="*/ 46 w 147"/>
                <a:gd name="T13" fmla="*/ 91 h 428"/>
                <a:gd name="T14" fmla="*/ 46 w 147"/>
                <a:gd name="T15" fmla="*/ 112 h 428"/>
                <a:gd name="T16" fmla="*/ 40 w 147"/>
                <a:gd name="T17" fmla="*/ 118 h 428"/>
                <a:gd name="T18" fmla="*/ 42 w 147"/>
                <a:gd name="T19" fmla="*/ 131 h 428"/>
                <a:gd name="T20" fmla="*/ 44 w 147"/>
                <a:gd name="T21" fmla="*/ 141 h 428"/>
                <a:gd name="T22" fmla="*/ 35 w 147"/>
                <a:gd name="T23" fmla="*/ 143 h 428"/>
                <a:gd name="T24" fmla="*/ 30 w 147"/>
                <a:gd name="T25" fmla="*/ 136 h 428"/>
                <a:gd name="T26" fmla="*/ 17 w 147"/>
                <a:gd name="T27" fmla="*/ 134 h 428"/>
                <a:gd name="T28" fmla="*/ 17 w 147"/>
                <a:gd name="T29" fmla="*/ 118 h 428"/>
                <a:gd name="T30" fmla="*/ 14 w 147"/>
                <a:gd name="T31" fmla="*/ 116 h 428"/>
                <a:gd name="T32" fmla="*/ 13 w 147"/>
                <a:gd name="T33" fmla="*/ 100 h 428"/>
                <a:gd name="T34" fmla="*/ 1 w 147"/>
                <a:gd name="T35" fmla="*/ 93 h 428"/>
                <a:gd name="T36" fmla="*/ 0 w 147"/>
                <a:gd name="T37" fmla="*/ 88 h 428"/>
                <a:gd name="T38" fmla="*/ 2 w 147"/>
                <a:gd name="T39" fmla="*/ 81 h 428"/>
                <a:gd name="T40" fmla="*/ 1 w 147"/>
                <a:gd name="T41" fmla="*/ 63 h 428"/>
                <a:gd name="T42" fmla="*/ 7 w 147"/>
                <a:gd name="T43" fmla="*/ 60 h 428"/>
                <a:gd name="T44" fmla="*/ 13 w 147"/>
                <a:gd name="T45" fmla="*/ 43 h 428"/>
                <a:gd name="T46" fmla="*/ 6 w 147"/>
                <a:gd name="T47" fmla="*/ 34 h 428"/>
                <a:gd name="T48" fmla="*/ 5 w 147"/>
                <a:gd name="T49" fmla="*/ 26 h 428"/>
                <a:gd name="T50" fmla="*/ 7 w 147"/>
                <a:gd name="T51" fmla="*/ 22 h 428"/>
                <a:gd name="T52" fmla="*/ 8 w 147"/>
                <a:gd name="T53" fmla="*/ 0 h 428"/>
                <a:gd name="T54" fmla="*/ 14 w 147"/>
                <a:gd name="T55" fmla="*/ 0 h 428"/>
                <a:gd name="T56" fmla="*/ 25 w 147"/>
                <a:gd name="T57" fmla="*/ 0 h 428"/>
                <a:gd name="T58" fmla="*/ 27 w 147"/>
                <a:gd name="T59" fmla="*/ 10 h 428"/>
                <a:gd name="T60" fmla="*/ 41 w 147"/>
                <a:gd name="T61" fmla="*/ 17 h 428"/>
                <a:gd name="T62" fmla="*/ 43 w 147"/>
                <a:gd name="T63" fmla="*/ 40 h 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
                <a:gd name="T97" fmla="*/ 0 h 428"/>
                <a:gd name="T98" fmla="*/ 147 w 147"/>
                <a:gd name="T99" fmla="*/ 428 h 4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 h="428">
                  <a:moveTo>
                    <a:pt x="130" y="119"/>
                  </a:moveTo>
                  <a:lnTo>
                    <a:pt x="147" y="137"/>
                  </a:lnTo>
                  <a:lnTo>
                    <a:pt x="123" y="191"/>
                  </a:lnTo>
                  <a:lnTo>
                    <a:pt x="103" y="219"/>
                  </a:lnTo>
                  <a:lnTo>
                    <a:pt x="110" y="245"/>
                  </a:lnTo>
                  <a:lnTo>
                    <a:pt x="128" y="244"/>
                  </a:lnTo>
                  <a:lnTo>
                    <a:pt x="139" y="273"/>
                  </a:lnTo>
                  <a:lnTo>
                    <a:pt x="139" y="335"/>
                  </a:lnTo>
                  <a:lnTo>
                    <a:pt x="121" y="353"/>
                  </a:lnTo>
                  <a:lnTo>
                    <a:pt x="127" y="392"/>
                  </a:lnTo>
                  <a:lnTo>
                    <a:pt x="132" y="422"/>
                  </a:lnTo>
                  <a:lnTo>
                    <a:pt x="105" y="428"/>
                  </a:lnTo>
                  <a:lnTo>
                    <a:pt x="90" y="408"/>
                  </a:lnTo>
                  <a:lnTo>
                    <a:pt x="50" y="401"/>
                  </a:lnTo>
                  <a:lnTo>
                    <a:pt x="52" y="354"/>
                  </a:lnTo>
                  <a:lnTo>
                    <a:pt x="42" y="346"/>
                  </a:lnTo>
                  <a:lnTo>
                    <a:pt x="38" y="299"/>
                  </a:lnTo>
                  <a:lnTo>
                    <a:pt x="2" y="278"/>
                  </a:lnTo>
                  <a:lnTo>
                    <a:pt x="0" y="262"/>
                  </a:lnTo>
                  <a:lnTo>
                    <a:pt x="7" y="242"/>
                  </a:lnTo>
                  <a:lnTo>
                    <a:pt x="3" y="190"/>
                  </a:lnTo>
                  <a:lnTo>
                    <a:pt x="20" y="180"/>
                  </a:lnTo>
                  <a:lnTo>
                    <a:pt x="40" y="130"/>
                  </a:lnTo>
                  <a:lnTo>
                    <a:pt x="19" y="101"/>
                  </a:lnTo>
                  <a:lnTo>
                    <a:pt x="15" y="77"/>
                  </a:lnTo>
                  <a:lnTo>
                    <a:pt x="22" y="66"/>
                  </a:lnTo>
                  <a:lnTo>
                    <a:pt x="24" y="0"/>
                  </a:lnTo>
                  <a:lnTo>
                    <a:pt x="42" y="0"/>
                  </a:lnTo>
                  <a:lnTo>
                    <a:pt x="76" y="0"/>
                  </a:lnTo>
                  <a:lnTo>
                    <a:pt x="80" y="30"/>
                  </a:lnTo>
                  <a:lnTo>
                    <a:pt x="123" y="50"/>
                  </a:lnTo>
                  <a:lnTo>
                    <a:pt x="130" y="1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2" name="Freeform 224"/>
            <p:cNvSpPr>
              <a:spLocks/>
            </p:cNvSpPr>
            <p:nvPr/>
          </p:nvSpPr>
          <p:spPr bwMode="auto">
            <a:xfrm>
              <a:off x="2512" y="3422"/>
              <a:ext cx="54" cy="79"/>
            </a:xfrm>
            <a:custGeom>
              <a:avLst/>
              <a:gdLst>
                <a:gd name="T0" fmla="*/ 35 w 162"/>
                <a:gd name="T1" fmla="*/ 66 h 234"/>
                <a:gd name="T2" fmla="*/ 42 w 162"/>
                <a:gd name="T3" fmla="*/ 62 h 234"/>
                <a:gd name="T4" fmla="*/ 49 w 162"/>
                <a:gd name="T5" fmla="*/ 62 h 234"/>
                <a:gd name="T6" fmla="*/ 52 w 162"/>
                <a:gd name="T7" fmla="*/ 54 h 234"/>
                <a:gd name="T8" fmla="*/ 53 w 162"/>
                <a:gd name="T9" fmla="*/ 39 h 234"/>
                <a:gd name="T10" fmla="*/ 54 w 162"/>
                <a:gd name="T11" fmla="*/ 20 h 234"/>
                <a:gd name="T12" fmla="*/ 46 w 162"/>
                <a:gd name="T13" fmla="*/ 19 h 234"/>
                <a:gd name="T14" fmla="*/ 41 w 162"/>
                <a:gd name="T15" fmla="*/ 7 h 234"/>
                <a:gd name="T16" fmla="*/ 33 w 162"/>
                <a:gd name="T17" fmla="*/ 6 h 234"/>
                <a:gd name="T18" fmla="*/ 29 w 162"/>
                <a:gd name="T19" fmla="*/ 10 h 234"/>
                <a:gd name="T20" fmla="*/ 24 w 162"/>
                <a:gd name="T21" fmla="*/ 9 h 234"/>
                <a:gd name="T22" fmla="*/ 19 w 162"/>
                <a:gd name="T23" fmla="*/ 0 h 234"/>
                <a:gd name="T24" fmla="*/ 11 w 162"/>
                <a:gd name="T25" fmla="*/ 0 h 234"/>
                <a:gd name="T26" fmla="*/ 0 w 162"/>
                <a:gd name="T27" fmla="*/ 5 h 234"/>
                <a:gd name="T28" fmla="*/ 1 w 162"/>
                <a:gd name="T29" fmla="*/ 26 h 234"/>
                <a:gd name="T30" fmla="*/ 3 w 162"/>
                <a:gd name="T31" fmla="*/ 37 h 234"/>
                <a:gd name="T32" fmla="*/ 7 w 162"/>
                <a:gd name="T33" fmla="*/ 48 h 234"/>
                <a:gd name="T34" fmla="*/ 5 w 162"/>
                <a:gd name="T35" fmla="*/ 67 h 234"/>
                <a:gd name="T36" fmla="*/ 0 w 162"/>
                <a:gd name="T37" fmla="*/ 71 h 234"/>
                <a:gd name="T38" fmla="*/ 2 w 162"/>
                <a:gd name="T39" fmla="*/ 79 h 234"/>
                <a:gd name="T40" fmla="*/ 13 w 162"/>
                <a:gd name="T41" fmla="*/ 79 h 234"/>
                <a:gd name="T42" fmla="*/ 20 w 162"/>
                <a:gd name="T43" fmla="*/ 77 h 234"/>
                <a:gd name="T44" fmla="*/ 21 w 162"/>
                <a:gd name="T45" fmla="*/ 70 h 234"/>
                <a:gd name="T46" fmla="*/ 26 w 162"/>
                <a:gd name="T47" fmla="*/ 71 h 234"/>
                <a:gd name="T48" fmla="*/ 28 w 162"/>
                <a:gd name="T49" fmla="*/ 68 h 234"/>
                <a:gd name="T50" fmla="*/ 35 w 162"/>
                <a:gd name="T51" fmla="*/ 66 h 2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234"/>
                <a:gd name="T80" fmla="*/ 162 w 162"/>
                <a:gd name="T81" fmla="*/ 234 h 2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234">
                  <a:moveTo>
                    <a:pt x="106" y="196"/>
                  </a:moveTo>
                  <a:lnTo>
                    <a:pt x="127" y="184"/>
                  </a:lnTo>
                  <a:lnTo>
                    <a:pt x="147" y="184"/>
                  </a:lnTo>
                  <a:lnTo>
                    <a:pt x="156" y="160"/>
                  </a:lnTo>
                  <a:lnTo>
                    <a:pt x="158" y="115"/>
                  </a:lnTo>
                  <a:lnTo>
                    <a:pt x="162" y="60"/>
                  </a:lnTo>
                  <a:lnTo>
                    <a:pt x="138" y="55"/>
                  </a:lnTo>
                  <a:lnTo>
                    <a:pt x="124" y="21"/>
                  </a:lnTo>
                  <a:lnTo>
                    <a:pt x="100" y="18"/>
                  </a:lnTo>
                  <a:lnTo>
                    <a:pt x="87" y="30"/>
                  </a:lnTo>
                  <a:lnTo>
                    <a:pt x="73" y="27"/>
                  </a:lnTo>
                  <a:lnTo>
                    <a:pt x="56" y="0"/>
                  </a:lnTo>
                  <a:lnTo>
                    <a:pt x="34" y="0"/>
                  </a:lnTo>
                  <a:lnTo>
                    <a:pt x="0" y="16"/>
                  </a:lnTo>
                  <a:lnTo>
                    <a:pt x="2" y="77"/>
                  </a:lnTo>
                  <a:lnTo>
                    <a:pt x="9" y="109"/>
                  </a:lnTo>
                  <a:lnTo>
                    <a:pt x="22" y="143"/>
                  </a:lnTo>
                  <a:lnTo>
                    <a:pt x="14" y="198"/>
                  </a:lnTo>
                  <a:lnTo>
                    <a:pt x="1" y="209"/>
                  </a:lnTo>
                  <a:lnTo>
                    <a:pt x="6" y="234"/>
                  </a:lnTo>
                  <a:lnTo>
                    <a:pt x="40" y="234"/>
                  </a:lnTo>
                  <a:lnTo>
                    <a:pt x="61" y="229"/>
                  </a:lnTo>
                  <a:lnTo>
                    <a:pt x="64" y="206"/>
                  </a:lnTo>
                  <a:lnTo>
                    <a:pt x="78" y="210"/>
                  </a:lnTo>
                  <a:lnTo>
                    <a:pt x="84" y="200"/>
                  </a:lnTo>
                  <a:lnTo>
                    <a:pt x="106" y="19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3" name="Freeform 225"/>
            <p:cNvSpPr>
              <a:spLocks/>
            </p:cNvSpPr>
            <p:nvPr/>
          </p:nvSpPr>
          <p:spPr bwMode="auto">
            <a:xfrm>
              <a:off x="2428" y="3594"/>
              <a:ext cx="111" cy="74"/>
            </a:xfrm>
            <a:custGeom>
              <a:avLst/>
              <a:gdLst>
                <a:gd name="T0" fmla="*/ 7 w 332"/>
                <a:gd name="T1" fmla="*/ 57 h 223"/>
                <a:gd name="T2" fmla="*/ 13 w 332"/>
                <a:gd name="T3" fmla="*/ 56 h 223"/>
                <a:gd name="T4" fmla="*/ 11 w 332"/>
                <a:gd name="T5" fmla="*/ 33 h 223"/>
                <a:gd name="T6" fmla="*/ 18 w 332"/>
                <a:gd name="T7" fmla="*/ 33 h 223"/>
                <a:gd name="T8" fmla="*/ 28 w 332"/>
                <a:gd name="T9" fmla="*/ 25 h 223"/>
                <a:gd name="T10" fmla="*/ 32 w 332"/>
                <a:gd name="T11" fmla="*/ 28 h 223"/>
                <a:gd name="T12" fmla="*/ 44 w 332"/>
                <a:gd name="T13" fmla="*/ 8 h 223"/>
                <a:gd name="T14" fmla="*/ 54 w 332"/>
                <a:gd name="T15" fmla="*/ 20 h 223"/>
                <a:gd name="T16" fmla="*/ 70 w 332"/>
                <a:gd name="T17" fmla="*/ 7 h 223"/>
                <a:gd name="T18" fmla="*/ 73 w 332"/>
                <a:gd name="T19" fmla="*/ 0 h 223"/>
                <a:gd name="T20" fmla="*/ 85 w 332"/>
                <a:gd name="T21" fmla="*/ 7 h 223"/>
                <a:gd name="T22" fmla="*/ 86 w 332"/>
                <a:gd name="T23" fmla="*/ 23 h 223"/>
                <a:gd name="T24" fmla="*/ 89 w 332"/>
                <a:gd name="T25" fmla="*/ 25 h 223"/>
                <a:gd name="T26" fmla="*/ 89 w 332"/>
                <a:gd name="T27" fmla="*/ 41 h 223"/>
                <a:gd name="T28" fmla="*/ 102 w 332"/>
                <a:gd name="T29" fmla="*/ 43 h 223"/>
                <a:gd name="T30" fmla="*/ 107 w 332"/>
                <a:gd name="T31" fmla="*/ 50 h 223"/>
                <a:gd name="T32" fmla="*/ 107 w 332"/>
                <a:gd name="T33" fmla="*/ 59 h 223"/>
                <a:gd name="T34" fmla="*/ 111 w 332"/>
                <a:gd name="T35" fmla="*/ 63 h 223"/>
                <a:gd name="T36" fmla="*/ 108 w 332"/>
                <a:gd name="T37" fmla="*/ 71 h 223"/>
                <a:gd name="T38" fmla="*/ 99 w 332"/>
                <a:gd name="T39" fmla="*/ 70 h 223"/>
                <a:gd name="T40" fmla="*/ 86 w 332"/>
                <a:gd name="T41" fmla="*/ 64 h 223"/>
                <a:gd name="T42" fmla="*/ 67 w 332"/>
                <a:gd name="T43" fmla="*/ 58 h 223"/>
                <a:gd name="T44" fmla="*/ 65 w 332"/>
                <a:gd name="T45" fmla="*/ 61 h 223"/>
                <a:gd name="T46" fmla="*/ 52 w 332"/>
                <a:gd name="T47" fmla="*/ 57 h 223"/>
                <a:gd name="T48" fmla="*/ 48 w 332"/>
                <a:gd name="T49" fmla="*/ 51 h 223"/>
                <a:gd name="T50" fmla="*/ 44 w 332"/>
                <a:gd name="T51" fmla="*/ 51 h 223"/>
                <a:gd name="T52" fmla="*/ 42 w 332"/>
                <a:gd name="T53" fmla="*/ 57 h 223"/>
                <a:gd name="T54" fmla="*/ 38 w 332"/>
                <a:gd name="T55" fmla="*/ 66 h 223"/>
                <a:gd name="T56" fmla="*/ 27 w 332"/>
                <a:gd name="T57" fmla="*/ 66 h 223"/>
                <a:gd name="T58" fmla="*/ 20 w 332"/>
                <a:gd name="T59" fmla="*/ 70 h 223"/>
                <a:gd name="T60" fmla="*/ 10 w 332"/>
                <a:gd name="T61" fmla="*/ 69 h 223"/>
                <a:gd name="T62" fmla="*/ 0 w 332"/>
                <a:gd name="T63" fmla="*/ 74 h 223"/>
                <a:gd name="T64" fmla="*/ 1 w 332"/>
                <a:gd name="T65" fmla="*/ 66 h 223"/>
                <a:gd name="T66" fmla="*/ 6 w 332"/>
                <a:gd name="T67" fmla="*/ 64 h 223"/>
                <a:gd name="T68" fmla="*/ 7 w 332"/>
                <a:gd name="T69" fmla="*/ 57 h 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223"/>
                <a:gd name="T107" fmla="*/ 332 w 332"/>
                <a:gd name="T108" fmla="*/ 223 h 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223">
                  <a:moveTo>
                    <a:pt x="20" y="173"/>
                  </a:moveTo>
                  <a:lnTo>
                    <a:pt x="38" y="170"/>
                  </a:lnTo>
                  <a:lnTo>
                    <a:pt x="33" y="98"/>
                  </a:lnTo>
                  <a:lnTo>
                    <a:pt x="54" y="98"/>
                  </a:lnTo>
                  <a:lnTo>
                    <a:pt x="84" y="75"/>
                  </a:lnTo>
                  <a:lnTo>
                    <a:pt x="97" y="84"/>
                  </a:lnTo>
                  <a:lnTo>
                    <a:pt x="133" y="25"/>
                  </a:lnTo>
                  <a:lnTo>
                    <a:pt x="161" y="61"/>
                  </a:lnTo>
                  <a:lnTo>
                    <a:pt x="209" y="20"/>
                  </a:lnTo>
                  <a:lnTo>
                    <a:pt x="217" y="0"/>
                  </a:lnTo>
                  <a:lnTo>
                    <a:pt x="253" y="21"/>
                  </a:lnTo>
                  <a:lnTo>
                    <a:pt x="257" y="68"/>
                  </a:lnTo>
                  <a:lnTo>
                    <a:pt x="267" y="76"/>
                  </a:lnTo>
                  <a:lnTo>
                    <a:pt x="265" y="123"/>
                  </a:lnTo>
                  <a:lnTo>
                    <a:pt x="305" y="130"/>
                  </a:lnTo>
                  <a:lnTo>
                    <a:pt x="320" y="150"/>
                  </a:lnTo>
                  <a:lnTo>
                    <a:pt x="320" y="177"/>
                  </a:lnTo>
                  <a:lnTo>
                    <a:pt x="332" y="190"/>
                  </a:lnTo>
                  <a:lnTo>
                    <a:pt x="323" y="214"/>
                  </a:lnTo>
                  <a:lnTo>
                    <a:pt x="296" y="211"/>
                  </a:lnTo>
                  <a:lnTo>
                    <a:pt x="257" y="194"/>
                  </a:lnTo>
                  <a:lnTo>
                    <a:pt x="199" y="176"/>
                  </a:lnTo>
                  <a:lnTo>
                    <a:pt x="193" y="184"/>
                  </a:lnTo>
                  <a:lnTo>
                    <a:pt x="156" y="172"/>
                  </a:lnTo>
                  <a:lnTo>
                    <a:pt x="145" y="154"/>
                  </a:lnTo>
                  <a:lnTo>
                    <a:pt x="131" y="155"/>
                  </a:lnTo>
                  <a:lnTo>
                    <a:pt x="127" y="173"/>
                  </a:lnTo>
                  <a:lnTo>
                    <a:pt x="113" y="198"/>
                  </a:lnTo>
                  <a:lnTo>
                    <a:pt x="80" y="198"/>
                  </a:lnTo>
                  <a:lnTo>
                    <a:pt x="60" y="211"/>
                  </a:lnTo>
                  <a:lnTo>
                    <a:pt x="30" y="209"/>
                  </a:lnTo>
                  <a:lnTo>
                    <a:pt x="0" y="223"/>
                  </a:lnTo>
                  <a:lnTo>
                    <a:pt x="3" y="198"/>
                  </a:lnTo>
                  <a:lnTo>
                    <a:pt x="18" y="193"/>
                  </a:lnTo>
                  <a:lnTo>
                    <a:pt x="20" y="17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4" name="Freeform 226"/>
            <p:cNvSpPr>
              <a:spLocks/>
            </p:cNvSpPr>
            <p:nvPr/>
          </p:nvSpPr>
          <p:spPr bwMode="auto">
            <a:xfrm>
              <a:off x="2525" y="3484"/>
              <a:ext cx="89" cy="144"/>
            </a:xfrm>
            <a:custGeom>
              <a:avLst/>
              <a:gdLst>
                <a:gd name="T0" fmla="*/ 18 w 263"/>
                <a:gd name="T1" fmla="*/ 56 h 432"/>
                <a:gd name="T2" fmla="*/ 24 w 263"/>
                <a:gd name="T3" fmla="*/ 62 h 432"/>
                <a:gd name="T4" fmla="*/ 16 w 263"/>
                <a:gd name="T5" fmla="*/ 80 h 432"/>
                <a:gd name="T6" fmla="*/ 9 w 263"/>
                <a:gd name="T7" fmla="*/ 90 h 432"/>
                <a:gd name="T8" fmla="*/ 12 w 263"/>
                <a:gd name="T9" fmla="*/ 98 h 432"/>
                <a:gd name="T10" fmla="*/ 18 w 263"/>
                <a:gd name="T11" fmla="*/ 98 h 432"/>
                <a:gd name="T12" fmla="*/ 21 w 263"/>
                <a:gd name="T13" fmla="*/ 108 h 432"/>
                <a:gd name="T14" fmla="*/ 21 w 263"/>
                <a:gd name="T15" fmla="*/ 128 h 432"/>
                <a:gd name="T16" fmla="*/ 31 w 263"/>
                <a:gd name="T17" fmla="*/ 138 h 432"/>
                <a:gd name="T18" fmla="*/ 40 w 263"/>
                <a:gd name="T19" fmla="*/ 137 h 432"/>
                <a:gd name="T20" fmla="*/ 43 w 263"/>
                <a:gd name="T21" fmla="*/ 125 h 432"/>
                <a:gd name="T22" fmla="*/ 54 w 263"/>
                <a:gd name="T23" fmla="*/ 121 h 432"/>
                <a:gd name="T24" fmla="*/ 64 w 263"/>
                <a:gd name="T25" fmla="*/ 135 h 432"/>
                <a:gd name="T26" fmla="*/ 66 w 263"/>
                <a:gd name="T27" fmla="*/ 144 h 432"/>
                <a:gd name="T28" fmla="*/ 72 w 263"/>
                <a:gd name="T29" fmla="*/ 141 h 432"/>
                <a:gd name="T30" fmla="*/ 70 w 263"/>
                <a:gd name="T31" fmla="*/ 126 h 432"/>
                <a:gd name="T32" fmla="*/ 76 w 263"/>
                <a:gd name="T33" fmla="*/ 122 h 432"/>
                <a:gd name="T34" fmla="*/ 70 w 263"/>
                <a:gd name="T35" fmla="*/ 107 h 432"/>
                <a:gd name="T36" fmla="*/ 71 w 263"/>
                <a:gd name="T37" fmla="*/ 96 h 432"/>
                <a:gd name="T38" fmla="*/ 83 w 263"/>
                <a:gd name="T39" fmla="*/ 92 h 432"/>
                <a:gd name="T40" fmla="*/ 78 w 263"/>
                <a:gd name="T41" fmla="*/ 70 h 432"/>
                <a:gd name="T42" fmla="*/ 82 w 263"/>
                <a:gd name="T43" fmla="*/ 67 h 432"/>
                <a:gd name="T44" fmla="*/ 88 w 263"/>
                <a:gd name="T45" fmla="*/ 60 h 432"/>
                <a:gd name="T46" fmla="*/ 89 w 263"/>
                <a:gd name="T47" fmla="*/ 48 h 432"/>
                <a:gd name="T48" fmla="*/ 79 w 263"/>
                <a:gd name="T49" fmla="*/ 44 h 432"/>
                <a:gd name="T50" fmla="*/ 76 w 263"/>
                <a:gd name="T51" fmla="*/ 33 h 432"/>
                <a:gd name="T52" fmla="*/ 78 w 263"/>
                <a:gd name="T53" fmla="*/ 25 h 432"/>
                <a:gd name="T54" fmla="*/ 70 w 263"/>
                <a:gd name="T55" fmla="*/ 10 h 432"/>
                <a:gd name="T56" fmla="*/ 65 w 263"/>
                <a:gd name="T57" fmla="*/ 14 h 432"/>
                <a:gd name="T58" fmla="*/ 60 w 263"/>
                <a:gd name="T59" fmla="*/ 15 h 432"/>
                <a:gd name="T60" fmla="*/ 58 w 263"/>
                <a:gd name="T61" fmla="*/ 21 h 432"/>
                <a:gd name="T62" fmla="*/ 51 w 263"/>
                <a:gd name="T63" fmla="*/ 21 h 432"/>
                <a:gd name="T64" fmla="*/ 49 w 263"/>
                <a:gd name="T65" fmla="*/ 10 h 432"/>
                <a:gd name="T66" fmla="*/ 44 w 263"/>
                <a:gd name="T67" fmla="*/ 4 h 432"/>
                <a:gd name="T68" fmla="*/ 36 w 263"/>
                <a:gd name="T69" fmla="*/ 0 h 432"/>
                <a:gd name="T70" fmla="*/ 29 w 263"/>
                <a:gd name="T71" fmla="*/ 0 h 432"/>
                <a:gd name="T72" fmla="*/ 22 w 263"/>
                <a:gd name="T73" fmla="*/ 4 h 432"/>
                <a:gd name="T74" fmla="*/ 15 w 263"/>
                <a:gd name="T75" fmla="*/ 5 h 432"/>
                <a:gd name="T76" fmla="*/ 13 w 263"/>
                <a:gd name="T77" fmla="*/ 9 h 432"/>
                <a:gd name="T78" fmla="*/ 8 w 263"/>
                <a:gd name="T79" fmla="*/ 7 h 432"/>
                <a:gd name="T80" fmla="*/ 7 w 263"/>
                <a:gd name="T81" fmla="*/ 15 h 432"/>
                <a:gd name="T82" fmla="*/ 0 w 263"/>
                <a:gd name="T83" fmla="*/ 17 h 432"/>
                <a:gd name="T84" fmla="*/ 1 w 263"/>
                <a:gd name="T85" fmla="*/ 27 h 432"/>
                <a:gd name="T86" fmla="*/ 16 w 263"/>
                <a:gd name="T87" fmla="*/ 33 h 432"/>
                <a:gd name="T88" fmla="*/ 18 w 263"/>
                <a:gd name="T89" fmla="*/ 56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3"/>
                <a:gd name="T136" fmla="*/ 0 h 432"/>
                <a:gd name="T137" fmla="*/ 263 w 263"/>
                <a:gd name="T138" fmla="*/ 432 h 4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3" h="432">
                  <a:moveTo>
                    <a:pt x="54" y="169"/>
                  </a:moveTo>
                  <a:lnTo>
                    <a:pt x="71" y="187"/>
                  </a:lnTo>
                  <a:lnTo>
                    <a:pt x="47" y="241"/>
                  </a:lnTo>
                  <a:lnTo>
                    <a:pt x="27" y="269"/>
                  </a:lnTo>
                  <a:lnTo>
                    <a:pt x="34" y="295"/>
                  </a:lnTo>
                  <a:lnTo>
                    <a:pt x="52" y="294"/>
                  </a:lnTo>
                  <a:lnTo>
                    <a:pt x="63" y="323"/>
                  </a:lnTo>
                  <a:lnTo>
                    <a:pt x="63" y="385"/>
                  </a:lnTo>
                  <a:lnTo>
                    <a:pt x="92" y="414"/>
                  </a:lnTo>
                  <a:lnTo>
                    <a:pt x="119" y="410"/>
                  </a:lnTo>
                  <a:lnTo>
                    <a:pt x="126" y="376"/>
                  </a:lnTo>
                  <a:lnTo>
                    <a:pt x="160" y="364"/>
                  </a:lnTo>
                  <a:lnTo>
                    <a:pt x="189" y="404"/>
                  </a:lnTo>
                  <a:lnTo>
                    <a:pt x="195" y="432"/>
                  </a:lnTo>
                  <a:lnTo>
                    <a:pt x="212" y="424"/>
                  </a:lnTo>
                  <a:lnTo>
                    <a:pt x="207" y="377"/>
                  </a:lnTo>
                  <a:lnTo>
                    <a:pt x="226" y="366"/>
                  </a:lnTo>
                  <a:lnTo>
                    <a:pt x="206" y="321"/>
                  </a:lnTo>
                  <a:lnTo>
                    <a:pt x="210" y="287"/>
                  </a:lnTo>
                  <a:lnTo>
                    <a:pt x="246" y="276"/>
                  </a:lnTo>
                  <a:lnTo>
                    <a:pt x="231" y="210"/>
                  </a:lnTo>
                  <a:lnTo>
                    <a:pt x="243" y="201"/>
                  </a:lnTo>
                  <a:lnTo>
                    <a:pt x="261" y="181"/>
                  </a:lnTo>
                  <a:lnTo>
                    <a:pt x="263" y="144"/>
                  </a:lnTo>
                  <a:lnTo>
                    <a:pt x="234" y="131"/>
                  </a:lnTo>
                  <a:lnTo>
                    <a:pt x="225" y="98"/>
                  </a:lnTo>
                  <a:lnTo>
                    <a:pt x="230" y="76"/>
                  </a:lnTo>
                  <a:lnTo>
                    <a:pt x="207" y="31"/>
                  </a:lnTo>
                  <a:lnTo>
                    <a:pt x="191" y="41"/>
                  </a:lnTo>
                  <a:lnTo>
                    <a:pt x="177" y="46"/>
                  </a:lnTo>
                  <a:lnTo>
                    <a:pt x="171" y="63"/>
                  </a:lnTo>
                  <a:lnTo>
                    <a:pt x="150" y="64"/>
                  </a:lnTo>
                  <a:lnTo>
                    <a:pt x="144" y="30"/>
                  </a:lnTo>
                  <a:lnTo>
                    <a:pt x="130" y="13"/>
                  </a:lnTo>
                  <a:lnTo>
                    <a:pt x="107" y="0"/>
                  </a:lnTo>
                  <a:lnTo>
                    <a:pt x="87" y="0"/>
                  </a:lnTo>
                  <a:lnTo>
                    <a:pt x="66" y="12"/>
                  </a:lnTo>
                  <a:lnTo>
                    <a:pt x="44" y="16"/>
                  </a:lnTo>
                  <a:lnTo>
                    <a:pt x="38" y="26"/>
                  </a:lnTo>
                  <a:lnTo>
                    <a:pt x="24" y="22"/>
                  </a:lnTo>
                  <a:lnTo>
                    <a:pt x="21" y="45"/>
                  </a:lnTo>
                  <a:lnTo>
                    <a:pt x="0" y="50"/>
                  </a:lnTo>
                  <a:lnTo>
                    <a:pt x="4" y="80"/>
                  </a:lnTo>
                  <a:lnTo>
                    <a:pt x="47" y="100"/>
                  </a:lnTo>
                  <a:lnTo>
                    <a:pt x="54" y="1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5" name="Freeform 227"/>
            <p:cNvSpPr>
              <a:spLocks/>
            </p:cNvSpPr>
            <p:nvPr/>
          </p:nvSpPr>
          <p:spPr bwMode="auto">
            <a:xfrm>
              <a:off x="2381" y="3519"/>
              <a:ext cx="121" cy="107"/>
            </a:xfrm>
            <a:custGeom>
              <a:avLst/>
              <a:gdLst>
                <a:gd name="T0" fmla="*/ 11 w 360"/>
                <a:gd name="T1" fmla="*/ 104 h 321"/>
                <a:gd name="T2" fmla="*/ 19 w 360"/>
                <a:gd name="T3" fmla="*/ 101 h 321"/>
                <a:gd name="T4" fmla="*/ 22 w 360"/>
                <a:gd name="T5" fmla="*/ 94 h 321"/>
                <a:gd name="T6" fmla="*/ 29 w 360"/>
                <a:gd name="T7" fmla="*/ 92 h 321"/>
                <a:gd name="T8" fmla="*/ 34 w 360"/>
                <a:gd name="T9" fmla="*/ 95 h 321"/>
                <a:gd name="T10" fmla="*/ 47 w 360"/>
                <a:gd name="T11" fmla="*/ 97 h 321"/>
                <a:gd name="T12" fmla="*/ 54 w 360"/>
                <a:gd name="T13" fmla="*/ 90 h 321"/>
                <a:gd name="T14" fmla="*/ 55 w 360"/>
                <a:gd name="T15" fmla="*/ 98 h 321"/>
                <a:gd name="T16" fmla="*/ 52 w 360"/>
                <a:gd name="T17" fmla="*/ 103 h 321"/>
                <a:gd name="T18" fmla="*/ 57 w 360"/>
                <a:gd name="T19" fmla="*/ 107 h 321"/>
                <a:gd name="T20" fmla="*/ 65 w 360"/>
                <a:gd name="T21" fmla="*/ 107 h 321"/>
                <a:gd name="T22" fmla="*/ 75 w 360"/>
                <a:gd name="T23" fmla="*/ 99 h 321"/>
                <a:gd name="T24" fmla="*/ 79 w 360"/>
                <a:gd name="T25" fmla="*/ 102 h 321"/>
                <a:gd name="T26" fmla="*/ 91 w 360"/>
                <a:gd name="T27" fmla="*/ 83 h 321"/>
                <a:gd name="T28" fmla="*/ 100 w 360"/>
                <a:gd name="T29" fmla="*/ 95 h 321"/>
                <a:gd name="T30" fmla="*/ 117 w 360"/>
                <a:gd name="T31" fmla="*/ 81 h 321"/>
                <a:gd name="T32" fmla="*/ 119 w 360"/>
                <a:gd name="T33" fmla="*/ 74 h 321"/>
                <a:gd name="T34" fmla="*/ 119 w 360"/>
                <a:gd name="T35" fmla="*/ 69 h 321"/>
                <a:gd name="T36" fmla="*/ 121 w 360"/>
                <a:gd name="T37" fmla="*/ 62 h 321"/>
                <a:gd name="T38" fmla="*/ 120 w 360"/>
                <a:gd name="T39" fmla="*/ 45 h 321"/>
                <a:gd name="T40" fmla="*/ 115 w 360"/>
                <a:gd name="T41" fmla="*/ 42 h 321"/>
                <a:gd name="T42" fmla="*/ 110 w 360"/>
                <a:gd name="T43" fmla="*/ 30 h 321"/>
                <a:gd name="T44" fmla="*/ 109 w 360"/>
                <a:gd name="T45" fmla="*/ 20 h 321"/>
                <a:gd name="T46" fmla="*/ 102 w 360"/>
                <a:gd name="T47" fmla="*/ 7 h 321"/>
                <a:gd name="T48" fmla="*/ 99 w 360"/>
                <a:gd name="T49" fmla="*/ 10 h 321"/>
                <a:gd name="T50" fmla="*/ 94 w 360"/>
                <a:gd name="T51" fmla="*/ 4 h 321"/>
                <a:gd name="T52" fmla="*/ 88 w 360"/>
                <a:gd name="T53" fmla="*/ 2 h 321"/>
                <a:gd name="T54" fmla="*/ 77 w 360"/>
                <a:gd name="T55" fmla="*/ 5 h 321"/>
                <a:gd name="T56" fmla="*/ 76 w 360"/>
                <a:gd name="T57" fmla="*/ 11 h 321"/>
                <a:gd name="T58" fmla="*/ 69 w 360"/>
                <a:gd name="T59" fmla="*/ 14 h 321"/>
                <a:gd name="T60" fmla="*/ 64 w 360"/>
                <a:gd name="T61" fmla="*/ 1 h 321"/>
                <a:gd name="T62" fmla="*/ 55 w 360"/>
                <a:gd name="T63" fmla="*/ 0 h 321"/>
                <a:gd name="T64" fmla="*/ 50 w 360"/>
                <a:gd name="T65" fmla="*/ 3 h 321"/>
                <a:gd name="T66" fmla="*/ 47 w 360"/>
                <a:gd name="T67" fmla="*/ 19 h 321"/>
                <a:gd name="T68" fmla="*/ 48 w 360"/>
                <a:gd name="T69" fmla="*/ 24 h 321"/>
                <a:gd name="T70" fmla="*/ 44 w 360"/>
                <a:gd name="T71" fmla="*/ 38 h 321"/>
                <a:gd name="T72" fmla="*/ 39 w 360"/>
                <a:gd name="T73" fmla="*/ 36 h 321"/>
                <a:gd name="T74" fmla="*/ 38 w 360"/>
                <a:gd name="T75" fmla="*/ 41 h 321"/>
                <a:gd name="T76" fmla="*/ 29 w 360"/>
                <a:gd name="T77" fmla="*/ 41 h 321"/>
                <a:gd name="T78" fmla="*/ 23 w 360"/>
                <a:gd name="T79" fmla="*/ 46 h 321"/>
                <a:gd name="T80" fmla="*/ 21 w 360"/>
                <a:gd name="T81" fmla="*/ 43 h 321"/>
                <a:gd name="T82" fmla="*/ 9 w 360"/>
                <a:gd name="T83" fmla="*/ 47 h 321"/>
                <a:gd name="T84" fmla="*/ 5 w 360"/>
                <a:gd name="T85" fmla="*/ 44 h 321"/>
                <a:gd name="T86" fmla="*/ 0 w 360"/>
                <a:gd name="T87" fmla="*/ 50 h 321"/>
                <a:gd name="T88" fmla="*/ 2 w 360"/>
                <a:gd name="T89" fmla="*/ 67 h 321"/>
                <a:gd name="T90" fmla="*/ 2 w 360"/>
                <a:gd name="T91" fmla="*/ 86 h 321"/>
                <a:gd name="T92" fmla="*/ 8 w 360"/>
                <a:gd name="T93" fmla="*/ 93 h 321"/>
                <a:gd name="T94" fmla="*/ 11 w 360"/>
                <a:gd name="T95" fmla="*/ 104 h 3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0"/>
                <a:gd name="T145" fmla="*/ 0 h 321"/>
                <a:gd name="T146" fmla="*/ 360 w 360"/>
                <a:gd name="T147" fmla="*/ 321 h 3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0" h="321">
                  <a:moveTo>
                    <a:pt x="32" y="313"/>
                  </a:moveTo>
                  <a:lnTo>
                    <a:pt x="56" y="302"/>
                  </a:lnTo>
                  <a:lnTo>
                    <a:pt x="66" y="281"/>
                  </a:lnTo>
                  <a:lnTo>
                    <a:pt x="85" y="275"/>
                  </a:lnTo>
                  <a:lnTo>
                    <a:pt x="101" y="284"/>
                  </a:lnTo>
                  <a:lnTo>
                    <a:pt x="139" y="290"/>
                  </a:lnTo>
                  <a:lnTo>
                    <a:pt x="161" y="271"/>
                  </a:lnTo>
                  <a:lnTo>
                    <a:pt x="164" y="293"/>
                  </a:lnTo>
                  <a:lnTo>
                    <a:pt x="155" y="310"/>
                  </a:lnTo>
                  <a:lnTo>
                    <a:pt x="171" y="321"/>
                  </a:lnTo>
                  <a:lnTo>
                    <a:pt x="192" y="321"/>
                  </a:lnTo>
                  <a:lnTo>
                    <a:pt x="222" y="298"/>
                  </a:lnTo>
                  <a:lnTo>
                    <a:pt x="235" y="307"/>
                  </a:lnTo>
                  <a:lnTo>
                    <a:pt x="271" y="248"/>
                  </a:lnTo>
                  <a:lnTo>
                    <a:pt x="299" y="284"/>
                  </a:lnTo>
                  <a:lnTo>
                    <a:pt x="347" y="243"/>
                  </a:lnTo>
                  <a:lnTo>
                    <a:pt x="355" y="223"/>
                  </a:lnTo>
                  <a:lnTo>
                    <a:pt x="353" y="207"/>
                  </a:lnTo>
                  <a:lnTo>
                    <a:pt x="360" y="187"/>
                  </a:lnTo>
                  <a:lnTo>
                    <a:pt x="356" y="135"/>
                  </a:lnTo>
                  <a:lnTo>
                    <a:pt x="341" y="126"/>
                  </a:lnTo>
                  <a:lnTo>
                    <a:pt x="326" y="89"/>
                  </a:lnTo>
                  <a:lnTo>
                    <a:pt x="323" y="59"/>
                  </a:lnTo>
                  <a:lnTo>
                    <a:pt x="302" y="22"/>
                  </a:lnTo>
                  <a:lnTo>
                    <a:pt x="295" y="29"/>
                  </a:lnTo>
                  <a:lnTo>
                    <a:pt x="281" y="13"/>
                  </a:lnTo>
                  <a:lnTo>
                    <a:pt x="261" y="5"/>
                  </a:lnTo>
                  <a:lnTo>
                    <a:pt x="230" y="14"/>
                  </a:lnTo>
                  <a:lnTo>
                    <a:pt x="227" y="32"/>
                  </a:lnTo>
                  <a:lnTo>
                    <a:pt x="205" y="43"/>
                  </a:lnTo>
                  <a:lnTo>
                    <a:pt x="191" y="4"/>
                  </a:lnTo>
                  <a:lnTo>
                    <a:pt x="165" y="0"/>
                  </a:lnTo>
                  <a:lnTo>
                    <a:pt x="150" y="9"/>
                  </a:lnTo>
                  <a:lnTo>
                    <a:pt x="141" y="57"/>
                  </a:lnTo>
                  <a:lnTo>
                    <a:pt x="144" y="73"/>
                  </a:lnTo>
                  <a:lnTo>
                    <a:pt x="131" y="114"/>
                  </a:lnTo>
                  <a:lnTo>
                    <a:pt x="117" y="109"/>
                  </a:lnTo>
                  <a:lnTo>
                    <a:pt x="114" y="122"/>
                  </a:lnTo>
                  <a:lnTo>
                    <a:pt x="85" y="122"/>
                  </a:lnTo>
                  <a:lnTo>
                    <a:pt x="68" y="137"/>
                  </a:lnTo>
                  <a:lnTo>
                    <a:pt x="62" y="130"/>
                  </a:lnTo>
                  <a:lnTo>
                    <a:pt x="26" y="140"/>
                  </a:lnTo>
                  <a:lnTo>
                    <a:pt x="15" y="132"/>
                  </a:lnTo>
                  <a:lnTo>
                    <a:pt x="0" y="149"/>
                  </a:lnTo>
                  <a:lnTo>
                    <a:pt x="7" y="200"/>
                  </a:lnTo>
                  <a:lnTo>
                    <a:pt x="7" y="257"/>
                  </a:lnTo>
                  <a:lnTo>
                    <a:pt x="23" y="278"/>
                  </a:lnTo>
                  <a:lnTo>
                    <a:pt x="32" y="3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6" name="Freeform 228"/>
            <p:cNvSpPr>
              <a:spLocks/>
            </p:cNvSpPr>
            <p:nvPr/>
          </p:nvSpPr>
          <p:spPr bwMode="auto">
            <a:xfrm>
              <a:off x="2393" y="3609"/>
              <a:ext cx="48" cy="63"/>
            </a:xfrm>
            <a:custGeom>
              <a:avLst/>
              <a:gdLst>
                <a:gd name="T0" fmla="*/ 0 w 144"/>
                <a:gd name="T1" fmla="*/ 14 h 187"/>
                <a:gd name="T2" fmla="*/ 8 w 144"/>
                <a:gd name="T3" fmla="*/ 10 h 187"/>
                <a:gd name="T4" fmla="*/ 11 w 144"/>
                <a:gd name="T5" fmla="*/ 3 h 187"/>
                <a:gd name="T6" fmla="*/ 18 w 144"/>
                <a:gd name="T7" fmla="*/ 1 h 187"/>
                <a:gd name="T8" fmla="*/ 23 w 144"/>
                <a:gd name="T9" fmla="*/ 4 h 187"/>
                <a:gd name="T10" fmla="*/ 36 w 144"/>
                <a:gd name="T11" fmla="*/ 6 h 187"/>
                <a:gd name="T12" fmla="*/ 43 w 144"/>
                <a:gd name="T13" fmla="*/ 0 h 187"/>
                <a:gd name="T14" fmla="*/ 44 w 144"/>
                <a:gd name="T15" fmla="*/ 7 h 187"/>
                <a:gd name="T16" fmla="*/ 41 w 144"/>
                <a:gd name="T17" fmla="*/ 13 h 187"/>
                <a:gd name="T18" fmla="*/ 46 w 144"/>
                <a:gd name="T19" fmla="*/ 17 h 187"/>
                <a:gd name="T20" fmla="*/ 48 w 144"/>
                <a:gd name="T21" fmla="*/ 41 h 187"/>
                <a:gd name="T22" fmla="*/ 42 w 144"/>
                <a:gd name="T23" fmla="*/ 42 h 187"/>
                <a:gd name="T24" fmla="*/ 41 w 144"/>
                <a:gd name="T25" fmla="*/ 49 h 187"/>
                <a:gd name="T26" fmla="*/ 36 w 144"/>
                <a:gd name="T27" fmla="*/ 51 h 187"/>
                <a:gd name="T28" fmla="*/ 35 w 144"/>
                <a:gd name="T29" fmla="*/ 59 h 187"/>
                <a:gd name="T30" fmla="*/ 20 w 144"/>
                <a:gd name="T31" fmla="*/ 63 h 187"/>
                <a:gd name="T32" fmla="*/ 10 w 144"/>
                <a:gd name="T33" fmla="*/ 63 h 187"/>
                <a:gd name="T34" fmla="*/ 5 w 144"/>
                <a:gd name="T35" fmla="*/ 57 h 187"/>
                <a:gd name="T36" fmla="*/ 7 w 144"/>
                <a:gd name="T37" fmla="*/ 52 h 187"/>
                <a:gd name="T38" fmla="*/ 4 w 144"/>
                <a:gd name="T39" fmla="*/ 48 h 187"/>
                <a:gd name="T40" fmla="*/ 8 w 144"/>
                <a:gd name="T41" fmla="*/ 38 h 187"/>
                <a:gd name="T42" fmla="*/ 4 w 144"/>
                <a:gd name="T43" fmla="*/ 25 h 187"/>
                <a:gd name="T44" fmla="*/ 2 w 144"/>
                <a:gd name="T45" fmla="*/ 21 h 187"/>
                <a:gd name="T46" fmla="*/ 0 w 144"/>
                <a:gd name="T47" fmla="*/ 14 h 1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87"/>
                <a:gd name="T74" fmla="*/ 144 w 144"/>
                <a:gd name="T75" fmla="*/ 187 h 1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87">
                  <a:moveTo>
                    <a:pt x="0" y="42"/>
                  </a:moveTo>
                  <a:lnTo>
                    <a:pt x="24" y="31"/>
                  </a:lnTo>
                  <a:lnTo>
                    <a:pt x="34" y="10"/>
                  </a:lnTo>
                  <a:lnTo>
                    <a:pt x="53" y="4"/>
                  </a:lnTo>
                  <a:lnTo>
                    <a:pt x="69" y="13"/>
                  </a:lnTo>
                  <a:lnTo>
                    <a:pt x="107" y="19"/>
                  </a:lnTo>
                  <a:lnTo>
                    <a:pt x="129" y="0"/>
                  </a:lnTo>
                  <a:lnTo>
                    <a:pt x="132" y="22"/>
                  </a:lnTo>
                  <a:lnTo>
                    <a:pt x="123" y="39"/>
                  </a:lnTo>
                  <a:lnTo>
                    <a:pt x="139" y="50"/>
                  </a:lnTo>
                  <a:lnTo>
                    <a:pt x="144" y="122"/>
                  </a:lnTo>
                  <a:lnTo>
                    <a:pt x="126" y="125"/>
                  </a:lnTo>
                  <a:lnTo>
                    <a:pt x="124" y="145"/>
                  </a:lnTo>
                  <a:lnTo>
                    <a:pt x="109" y="150"/>
                  </a:lnTo>
                  <a:lnTo>
                    <a:pt x="106" y="175"/>
                  </a:lnTo>
                  <a:lnTo>
                    <a:pt x="59" y="187"/>
                  </a:lnTo>
                  <a:lnTo>
                    <a:pt x="30" y="186"/>
                  </a:lnTo>
                  <a:lnTo>
                    <a:pt x="16" y="170"/>
                  </a:lnTo>
                  <a:lnTo>
                    <a:pt x="22" y="155"/>
                  </a:lnTo>
                  <a:lnTo>
                    <a:pt x="13" y="142"/>
                  </a:lnTo>
                  <a:lnTo>
                    <a:pt x="24" y="113"/>
                  </a:lnTo>
                  <a:lnTo>
                    <a:pt x="13" y="73"/>
                  </a:lnTo>
                  <a:lnTo>
                    <a:pt x="5" y="63"/>
                  </a:lnTo>
                  <a:lnTo>
                    <a:pt x="0" y="4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7" name="Freeform 229"/>
            <p:cNvSpPr>
              <a:spLocks/>
            </p:cNvSpPr>
            <p:nvPr/>
          </p:nvSpPr>
          <p:spPr bwMode="auto">
            <a:xfrm>
              <a:off x="2355" y="3666"/>
              <a:ext cx="57" cy="53"/>
            </a:xfrm>
            <a:custGeom>
              <a:avLst/>
              <a:gdLst>
                <a:gd name="T0" fmla="*/ 9 w 170"/>
                <a:gd name="T1" fmla="*/ 53 h 159"/>
                <a:gd name="T2" fmla="*/ 12 w 170"/>
                <a:gd name="T3" fmla="*/ 47 h 159"/>
                <a:gd name="T4" fmla="*/ 17 w 170"/>
                <a:gd name="T5" fmla="*/ 49 h 159"/>
                <a:gd name="T6" fmla="*/ 27 w 170"/>
                <a:gd name="T7" fmla="*/ 36 h 159"/>
                <a:gd name="T8" fmla="*/ 37 w 170"/>
                <a:gd name="T9" fmla="*/ 38 h 159"/>
                <a:gd name="T10" fmla="*/ 41 w 170"/>
                <a:gd name="T11" fmla="*/ 31 h 159"/>
                <a:gd name="T12" fmla="*/ 45 w 170"/>
                <a:gd name="T13" fmla="*/ 33 h 159"/>
                <a:gd name="T14" fmla="*/ 47 w 170"/>
                <a:gd name="T15" fmla="*/ 28 h 159"/>
                <a:gd name="T16" fmla="*/ 47 w 170"/>
                <a:gd name="T17" fmla="*/ 15 h 159"/>
                <a:gd name="T18" fmla="*/ 56 w 170"/>
                <a:gd name="T19" fmla="*/ 10 h 159"/>
                <a:gd name="T20" fmla="*/ 57 w 170"/>
                <a:gd name="T21" fmla="*/ 6 h 159"/>
                <a:gd name="T22" fmla="*/ 47 w 170"/>
                <a:gd name="T23" fmla="*/ 5 h 159"/>
                <a:gd name="T24" fmla="*/ 43 w 170"/>
                <a:gd name="T25" fmla="*/ 0 h 159"/>
                <a:gd name="T26" fmla="*/ 38 w 170"/>
                <a:gd name="T27" fmla="*/ 4 h 159"/>
                <a:gd name="T28" fmla="*/ 33 w 170"/>
                <a:gd name="T29" fmla="*/ 3 h 159"/>
                <a:gd name="T30" fmla="*/ 23 w 170"/>
                <a:gd name="T31" fmla="*/ 9 h 159"/>
                <a:gd name="T32" fmla="*/ 16 w 170"/>
                <a:gd name="T33" fmla="*/ 17 h 159"/>
                <a:gd name="T34" fmla="*/ 11 w 170"/>
                <a:gd name="T35" fmla="*/ 23 h 159"/>
                <a:gd name="T36" fmla="*/ 0 w 170"/>
                <a:gd name="T37" fmla="*/ 37 h 159"/>
                <a:gd name="T38" fmla="*/ 0 w 170"/>
                <a:gd name="T39" fmla="*/ 45 h 159"/>
                <a:gd name="T40" fmla="*/ 9 w 170"/>
                <a:gd name="T41" fmla="*/ 53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0"/>
                <a:gd name="T64" fmla="*/ 0 h 159"/>
                <a:gd name="T65" fmla="*/ 170 w 170"/>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0" h="159">
                  <a:moveTo>
                    <a:pt x="27" y="159"/>
                  </a:moveTo>
                  <a:lnTo>
                    <a:pt x="37" y="141"/>
                  </a:lnTo>
                  <a:lnTo>
                    <a:pt x="52" y="146"/>
                  </a:lnTo>
                  <a:lnTo>
                    <a:pt x="82" y="107"/>
                  </a:lnTo>
                  <a:lnTo>
                    <a:pt x="109" y="113"/>
                  </a:lnTo>
                  <a:lnTo>
                    <a:pt x="123" y="93"/>
                  </a:lnTo>
                  <a:lnTo>
                    <a:pt x="134" y="100"/>
                  </a:lnTo>
                  <a:lnTo>
                    <a:pt x="140" y="84"/>
                  </a:lnTo>
                  <a:lnTo>
                    <a:pt x="141" y="46"/>
                  </a:lnTo>
                  <a:lnTo>
                    <a:pt x="168" y="30"/>
                  </a:lnTo>
                  <a:lnTo>
                    <a:pt x="170" y="17"/>
                  </a:lnTo>
                  <a:lnTo>
                    <a:pt x="141" y="16"/>
                  </a:lnTo>
                  <a:lnTo>
                    <a:pt x="127" y="0"/>
                  </a:lnTo>
                  <a:lnTo>
                    <a:pt x="112" y="12"/>
                  </a:lnTo>
                  <a:lnTo>
                    <a:pt x="98" y="10"/>
                  </a:lnTo>
                  <a:lnTo>
                    <a:pt x="69" y="28"/>
                  </a:lnTo>
                  <a:lnTo>
                    <a:pt x="49" y="50"/>
                  </a:lnTo>
                  <a:lnTo>
                    <a:pt x="32" y="68"/>
                  </a:lnTo>
                  <a:lnTo>
                    <a:pt x="1" y="110"/>
                  </a:lnTo>
                  <a:lnTo>
                    <a:pt x="0" y="135"/>
                  </a:lnTo>
                  <a:lnTo>
                    <a:pt x="27" y="15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8" name="Freeform 230"/>
            <p:cNvSpPr>
              <a:spLocks/>
            </p:cNvSpPr>
            <p:nvPr/>
          </p:nvSpPr>
          <p:spPr bwMode="auto">
            <a:xfrm>
              <a:off x="2373" y="3702"/>
              <a:ext cx="24" cy="39"/>
            </a:xfrm>
            <a:custGeom>
              <a:avLst/>
              <a:gdLst>
                <a:gd name="T0" fmla="*/ 7 w 72"/>
                <a:gd name="T1" fmla="*/ 34 h 118"/>
                <a:gd name="T2" fmla="*/ 14 w 72"/>
                <a:gd name="T3" fmla="*/ 34 h 118"/>
                <a:gd name="T4" fmla="*/ 20 w 72"/>
                <a:gd name="T5" fmla="*/ 39 h 118"/>
                <a:gd name="T6" fmla="*/ 24 w 72"/>
                <a:gd name="T7" fmla="*/ 30 h 118"/>
                <a:gd name="T8" fmla="*/ 24 w 72"/>
                <a:gd name="T9" fmla="*/ 26 h 118"/>
                <a:gd name="T10" fmla="*/ 21 w 72"/>
                <a:gd name="T11" fmla="*/ 21 h 118"/>
                <a:gd name="T12" fmla="*/ 23 w 72"/>
                <a:gd name="T13" fmla="*/ 16 h 118"/>
                <a:gd name="T14" fmla="*/ 19 w 72"/>
                <a:gd name="T15" fmla="*/ 2 h 118"/>
                <a:gd name="T16" fmla="*/ 10 w 72"/>
                <a:gd name="T17" fmla="*/ 0 h 118"/>
                <a:gd name="T18" fmla="*/ 0 w 72"/>
                <a:gd name="T19" fmla="*/ 13 h 118"/>
                <a:gd name="T20" fmla="*/ 1 w 72"/>
                <a:gd name="T21" fmla="*/ 20 h 118"/>
                <a:gd name="T22" fmla="*/ 5 w 72"/>
                <a:gd name="T23" fmla="*/ 25 h 118"/>
                <a:gd name="T24" fmla="*/ 3 w 72"/>
                <a:gd name="T25" fmla="*/ 27 h 118"/>
                <a:gd name="T26" fmla="*/ 7 w 72"/>
                <a:gd name="T27" fmla="*/ 34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118"/>
                <a:gd name="T44" fmla="*/ 72 w 72"/>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118">
                  <a:moveTo>
                    <a:pt x="20" y="102"/>
                  </a:moveTo>
                  <a:lnTo>
                    <a:pt x="42" y="102"/>
                  </a:lnTo>
                  <a:lnTo>
                    <a:pt x="59" y="118"/>
                  </a:lnTo>
                  <a:lnTo>
                    <a:pt x="71" y="92"/>
                  </a:lnTo>
                  <a:lnTo>
                    <a:pt x="72" y="78"/>
                  </a:lnTo>
                  <a:lnTo>
                    <a:pt x="63" y="64"/>
                  </a:lnTo>
                  <a:lnTo>
                    <a:pt x="69" y="47"/>
                  </a:lnTo>
                  <a:lnTo>
                    <a:pt x="57" y="6"/>
                  </a:lnTo>
                  <a:lnTo>
                    <a:pt x="30" y="0"/>
                  </a:lnTo>
                  <a:lnTo>
                    <a:pt x="0" y="39"/>
                  </a:lnTo>
                  <a:lnTo>
                    <a:pt x="2" y="60"/>
                  </a:lnTo>
                  <a:lnTo>
                    <a:pt x="16" y="77"/>
                  </a:lnTo>
                  <a:lnTo>
                    <a:pt x="10" y="83"/>
                  </a:lnTo>
                  <a:lnTo>
                    <a:pt x="20" y="10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29" name="Freeform 231"/>
            <p:cNvSpPr>
              <a:spLocks/>
            </p:cNvSpPr>
            <p:nvPr/>
          </p:nvSpPr>
          <p:spPr bwMode="auto">
            <a:xfrm>
              <a:off x="2340" y="3711"/>
              <a:ext cx="62" cy="53"/>
            </a:xfrm>
            <a:custGeom>
              <a:avLst/>
              <a:gdLst>
                <a:gd name="T0" fmla="*/ 31 w 184"/>
                <a:gd name="T1" fmla="*/ 48 h 157"/>
                <a:gd name="T2" fmla="*/ 39 w 184"/>
                <a:gd name="T3" fmla="*/ 49 h 157"/>
                <a:gd name="T4" fmla="*/ 41 w 184"/>
                <a:gd name="T5" fmla="*/ 52 h 157"/>
                <a:gd name="T6" fmla="*/ 44 w 184"/>
                <a:gd name="T7" fmla="*/ 53 h 157"/>
                <a:gd name="T8" fmla="*/ 53 w 184"/>
                <a:gd name="T9" fmla="*/ 53 h 157"/>
                <a:gd name="T10" fmla="*/ 55 w 184"/>
                <a:gd name="T11" fmla="*/ 45 h 157"/>
                <a:gd name="T12" fmla="*/ 60 w 184"/>
                <a:gd name="T13" fmla="*/ 43 h 157"/>
                <a:gd name="T14" fmla="*/ 62 w 184"/>
                <a:gd name="T15" fmla="*/ 36 h 157"/>
                <a:gd name="T16" fmla="*/ 60 w 184"/>
                <a:gd name="T17" fmla="*/ 34 h 157"/>
                <a:gd name="T18" fmla="*/ 56 w 184"/>
                <a:gd name="T19" fmla="*/ 36 h 157"/>
                <a:gd name="T20" fmla="*/ 53 w 184"/>
                <a:gd name="T21" fmla="*/ 30 h 157"/>
                <a:gd name="T22" fmla="*/ 47 w 184"/>
                <a:gd name="T23" fmla="*/ 25 h 157"/>
                <a:gd name="T24" fmla="*/ 40 w 184"/>
                <a:gd name="T25" fmla="*/ 25 h 157"/>
                <a:gd name="T26" fmla="*/ 36 w 184"/>
                <a:gd name="T27" fmla="*/ 19 h 157"/>
                <a:gd name="T28" fmla="*/ 38 w 184"/>
                <a:gd name="T29" fmla="*/ 17 h 157"/>
                <a:gd name="T30" fmla="*/ 34 w 184"/>
                <a:gd name="T31" fmla="*/ 11 h 157"/>
                <a:gd name="T32" fmla="*/ 33 w 184"/>
                <a:gd name="T33" fmla="*/ 4 h 157"/>
                <a:gd name="T34" fmla="*/ 28 w 184"/>
                <a:gd name="T35" fmla="*/ 2 h 157"/>
                <a:gd name="T36" fmla="*/ 25 w 184"/>
                <a:gd name="T37" fmla="*/ 8 h 157"/>
                <a:gd name="T38" fmla="*/ 16 w 184"/>
                <a:gd name="T39" fmla="*/ 0 h 157"/>
                <a:gd name="T40" fmla="*/ 10 w 184"/>
                <a:gd name="T41" fmla="*/ 3 h 157"/>
                <a:gd name="T42" fmla="*/ 0 w 184"/>
                <a:gd name="T43" fmla="*/ 2 h 157"/>
                <a:gd name="T44" fmla="*/ 2 w 184"/>
                <a:gd name="T45" fmla="*/ 8 h 157"/>
                <a:gd name="T46" fmla="*/ 10 w 184"/>
                <a:gd name="T47" fmla="*/ 17 h 157"/>
                <a:gd name="T48" fmla="*/ 12 w 184"/>
                <a:gd name="T49" fmla="*/ 31 h 157"/>
                <a:gd name="T50" fmla="*/ 20 w 184"/>
                <a:gd name="T51" fmla="*/ 37 h 157"/>
                <a:gd name="T52" fmla="*/ 23 w 184"/>
                <a:gd name="T53" fmla="*/ 47 h 157"/>
                <a:gd name="T54" fmla="*/ 27 w 184"/>
                <a:gd name="T55" fmla="*/ 49 h 157"/>
                <a:gd name="T56" fmla="*/ 31 w 184"/>
                <a:gd name="T57" fmla="*/ 48 h 1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57"/>
                <a:gd name="T89" fmla="*/ 184 w 184"/>
                <a:gd name="T90" fmla="*/ 157 h 1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57">
                  <a:moveTo>
                    <a:pt x="92" y="142"/>
                  </a:moveTo>
                  <a:lnTo>
                    <a:pt x="116" y="145"/>
                  </a:lnTo>
                  <a:lnTo>
                    <a:pt x="121" y="154"/>
                  </a:lnTo>
                  <a:lnTo>
                    <a:pt x="131" y="156"/>
                  </a:lnTo>
                  <a:lnTo>
                    <a:pt x="158" y="157"/>
                  </a:lnTo>
                  <a:lnTo>
                    <a:pt x="163" y="133"/>
                  </a:lnTo>
                  <a:lnTo>
                    <a:pt x="178" y="127"/>
                  </a:lnTo>
                  <a:lnTo>
                    <a:pt x="184" y="107"/>
                  </a:lnTo>
                  <a:lnTo>
                    <a:pt x="179" y="101"/>
                  </a:lnTo>
                  <a:lnTo>
                    <a:pt x="167" y="107"/>
                  </a:lnTo>
                  <a:lnTo>
                    <a:pt x="157" y="90"/>
                  </a:lnTo>
                  <a:lnTo>
                    <a:pt x="140" y="74"/>
                  </a:lnTo>
                  <a:lnTo>
                    <a:pt x="118" y="74"/>
                  </a:lnTo>
                  <a:lnTo>
                    <a:pt x="108" y="55"/>
                  </a:lnTo>
                  <a:lnTo>
                    <a:pt x="114" y="49"/>
                  </a:lnTo>
                  <a:lnTo>
                    <a:pt x="100" y="32"/>
                  </a:lnTo>
                  <a:lnTo>
                    <a:pt x="98" y="11"/>
                  </a:lnTo>
                  <a:lnTo>
                    <a:pt x="83" y="6"/>
                  </a:lnTo>
                  <a:lnTo>
                    <a:pt x="73" y="24"/>
                  </a:lnTo>
                  <a:lnTo>
                    <a:pt x="46" y="0"/>
                  </a:lnTo>
                  <a:lnTo>
                    <a:pt x="31" y="10"/>
                  </a:lnTo>
                  <a:lnTo>
                    <a:pt x="0" y="6"/>
                  </a:lnTo>
                  <a:lnTo>
                    <a:pt x="5" y="25"/>
                  </a:lnTo>
                  <a:lnTo>
                    <a:pt x="31" y="49"/>
                  </a:lnTo>
                  <a:lnTo>
                    <a:pt x="35" y="93"/>
                  </a:lnTo>
                  <a:lnTo>
                    <a:pt x="58" y="109"/>
                  </a:lnTo>
                  <a:lnTo>
                    <a:pt x="67" y="138"/>
                  </a:lnTo>
                  <a:lnTo>
                    <a:pt x="80" y="146"/>
                  </a:lnTo>
                  <a:lnTo>
                    <a:pt x="92" y="14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0" name="Freeform 232"/>
            <p:cNvSpPr>
              <a:spLocks/>
            </p:cNvSpPr>
            <p:nvPr/>
          </p:nvSpPr>
          <p:spPr bwMode="auto">
            <a:xfrm>
              <a:off x="2391" y="3668"/>
              <a:ext cx="71" cy="112"/>
            </a:xfrm>
            <a:custGeom>
              <a:avLst/>
              <a:gdLst>
                <a:gd name="T0" fmla="*/ 58 w 211"/>
                <a:gd name="T1" fmla="*/ 15 h 335"/>
                <a:gd name="T2" fmla="*/ 59 w 211"/>
                <a:gd name="T3" fmla="*/ 10 h 335"/>
                <a:gd name="T4" fmla="*/ 59 w 211"/>
                <a:gd name="T5" fmla="*/ 5 h 335"/>
                <a:gd name="T6" fmla="*/ 41 w 211"/>
                <a:gd name="T7" fmla="*/ 9 h 335"/>
                <a:gd name="T8" fmla="*/ 36 w 211"/>
                <a:gd name="T9" fmla="*/ 0 h 335"/>
                <a:gd name="T10" fmla="*/ 21 w 211"/>
                <a:gd name="T11" fmla="*/ 4 h 335"/>
                <a:gd name="T12" fmla="*/ 20 w 211"/>
                <a:gd name="T13" fmla="*/ 8 h 335"/>
                <a:gd name="T14" fmla="*/ 11 w 211"/>
                <a:gd name="T15" fmla="*/ 14 h 335"/>
                <a:gd name="T16" fmla="*/ 10 w 211"/>
                <a:gd name="T17" fmla="*/ 26 h 335"/>
                <a:gd name="T18" fmla="*/ 8 w 211"/>
                <a:gd name="T19" fmla="*/ 32 h 335"/>
                <a:gd name="T20" fmla="*/ 5 w 211"/>
                <a:gd name="T21" fmla="*/ 29 h 335"/>
                <a:gd name="T22" fmla="*/ 0 w 211"/>
                <a:gd name="T23" fmla="*/ 36 h 335"/>
                <a:gd name="T24" fmla="*/ 4 w 211"/>
                <a:gd name="T25" fmla="*/ 50 h 335"/>
                <a:gd name="T26" fmla="*/ 2 w 211"/>
                <a:gd name="T27" fmla="*/ 55 h 335"/>
                <a:gd name="T28" fmla="*/ 5 w 211"/>
                <a:gd name="T29" fmla="*/ 60 h 335"/>
                <a:gd name="T30" fmla="*/ 5 w 211"/>
                <a:gd name="T31" fmla="*/ 65 h 335"/>
                <a:gd name="T32" fmla="*/ 1 w 211"/>
                <a:gd name="T33" fmla="*/ 74 h 335"/>
                <a:gd name="T34" fmla="*/ 4 w 211"/>
                <a:gd name="T35" fmla="*/ 79 h 335"/>
                <a:gd name="T36" fmla="*/ 8 w 211"/>
                <a:gd name="T37" fmla="*/ 77 h 335"/>
                <a:gd name="T38" fmla="*/ 10 w 211"/>
                <a:gd name="T39" fmla="*/ 79 h 335"/>
                <a:gd name="T40" fmla="*/ 16 w 211"/>
                <a:gd name="T41" fmla="*/ 78 h 335"/>
                <a:gd name="T42" fmla="*/ 18 w 211"/>
                <a:gd name="T43" fmla="*/ 86 h 335"/>
                <a:gd name="T44" fmla="*/ 28 w 211"/>
                <a:gd name="T45" fmla="*/ 89 h 335"/>
                <a:gd name="T46" fmla="*/ 27 w 211"/>
                <a:gd name="T47" fmla="*/ 103 h 335"/>
                <a:gd name="T48" fmla="*/ 23 w 211"/>
                <a:gd name="T49" fmla="*/ 109 h 335"/>
                <a:gd name="T50" fmla="*/ 32 w 211"/>
                <a:gd name="T51" fmla="*/ 109 h 335"/>
                <a:gd name="T52" fmla="*/ 37 w 211"/>
                <a:gd name="T53" fmla="*/ 112 h 335"/>
                <a:gd name="T54" fmla="*/ 43 w 211"/>
                <a:gd name="T55" fmla="*/ 109 h 335"/>
                <a:gd name="T56" fmla="*/ 41 w 211"/>
                <a:gd name="T57" fmla="*/ 103 h 335"/>
                <a:gd name="T58" fmla="*/ 47 w 211"/>
                <a:gd name="T59" fmla="*/ 93 h 335"/>
                <a:gd name="T60" fmla="*/ 51 w 211"/>
                <a:gd name="T61" fmla="*/ 97 h 335"/>
                <a:gd name="T62" fmla="*/ 59 w 211"/>
                <a:gd name="T63" fmla="*/ 95 h 335"/>
                <a:gd name="T64" fmla="*/ 69 w 211"/>
                <a:gd name="T65" fmla="*/ 79 h 335"/>
                <a:gd name="T66" fmla="*/ 68 w 211"/>
                <a:gd name="T67" fmla="*/ 74 h 335"/>
                <a:gd name="T68" fmla="*/ 71 w 211"/>
                <a:gd name="T69" fmla="*/ 65 h 335"/>
                <a:gd name="T70" fmla="*/ 70 w 211"/>
                <a:gd name="T71" fmla="*/ 58 h 335"/>
                <a:gd name="T72" fmla="*/ 68 w 211"/>
                <a:gd name="T73" fmla="*/ 50 h 335"/>
                <a:gd name="T74" fmla="*/ 70 w 211"/>
                <a:gd name="T75" fmla="*/ 39 h 335"/>
                <a:gd name="T76" fmla="*/ 70 w 211"/>
                <a:gd name="T77" fmla="*/ 25 h 335"/>
                <a:gd name="T78" fmla="*/ 63 w 211"/>
                <a:gd name="T79" fmla="*/ 25 h 335"/>
                <a:gd name="T80" fmla="*/ 63 w 211"/>
                <a:gd name="T81" fmla="*/ 18 h 335"/>
                <a:gd name="T82" fmla="*/ 58 w 211"/>
                <a:gd name="T83" fmla="*/ 15 h 3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335"/>
                <a:gd name="T128" fmla="*/ 211 w 211"/>
                <a:gd name="T129" fmla="*/ 335 h 3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335">
                  <a:moveTo>
                    <a:pt x="171" y="45"/>
                  </a:moveTo>
                  <a:lnTo>
                    <a:pt x="176" y="30"/>
                  </a:lnTo>
                  <a:lnTo>
                    <a:pt x="175" y="16"/>
                  </a:lnTo>
                  <a:lnTo>
                    <a:pt x="122" y="27"/>
                  </a:lnTo>
                  <a:lnTo>
                    <a:pt x="108" y="0"/>
                  </a:lnTo>
                  <a:lnTo>
                    <a:pt x="61" y="12"/>
                  </a:lnTo>
                  <a:lnTo>
                    <a:pt x="59" y="25"/>
                  </a:lnTo>
                  <a:lnTo>
                    <a:pt x="32" y="41"/>
                  </a:lnTo>
                  <a:lnTo>
                    <a:pt x="31" y="79"/>
                  </a:lnTo>
                  <a:lnTo>
                    <a:pt x="25" y="95"/>
                  </a:lnTo>
                  <a:lnTo>
                    <a:pt x="14" y="88"/>
                  </a:lnTo>
                  <a:lnTo>
                    <a:pt x="0" y="108"/>
                  </a:lnTo>
                  <a:lnTo>
                    <a:pt x="12" y="149"/>
                  </a:lnTo>
                  <a:lnTo>
                    <a:pt x="6" y="166"/>
                  </a:lnTo>
                  <a:lnTo>
                    <a:pt x="15" y="180"/>
                  </a:lnTo>
                  <a:lnTo>
                    <a:pt x="14" y="194"/>
                  </a:lnTo>
                  <a:lnTo>
                    <a:pt x="2" y="220"/>
                  </a:lnTo>
                  <a:lnTo>
                    <a:pt x="12" y="237"/>
                  </a:lnTo>
                  <a:lnTo>
                    <a:pt x="24" y="231"/>
                  </a:lnTo>
                  <a:lnTo>
                    <a:pt x="29" y="237"/>
                  </a:lnTo>
                  <a:lnTo>
                    <a:pt x="49" y="234"/>
                  </a:lnTo>
                  <a:lnTo>
                    <a:pt x="54" y="257"/>
                  </a:lnTo>
                  <a:lnTo>
                    <a:pt x="84" y="267"/>
                  </a:lnTo>
                  <a:lnTo>
                    <a:pt x="79" y="307"/>
                  </a:lnTo>
                  <a:lnTo>
                    <a:pt x="68" y="325"/>
                  </a:lnTo>
                  <a:lnTo>
                    <a:pt x="96" y="327"/>
                  </a:lnTo>
                  <a:lnTo>
                    <a:pt x="111" y="335"/>
                  </a:lnTo>
                  <a:lnTo>
                    <a:pt x="129" y="326"/>
                  </a:lnTo>
                  <a:lnTo>
                    <a:pt x="121" y="308"/>
                  </a:lnTo>
                  <a:lnTo>
                    <a:pt x="140" y="277"/>
                  </a:lnTo>
                  <a:lnTo>
                    <a:pt x="151" y="291"/>
                  </a:lnTo>
                  <a:lnTo>
                    <a:pt x="174" y="284"/>
                  </a:lnTo>
                  <a:lnTo>
                    <a:pt x="205" y="235"/>
                  </a:lnTo>
                  <a:lnTo>
                    <a:pt x="201" y="220"/>
                  </a:lnTo>
                  <a:lnTo>
                    <a:pt x="211" y="195"/>
                  </a:lnTo>
                  <a:lnTo>
                    <a:pt x="207" y="172"/>
                  </a:lnTo>
                  <a:lnTo>
                    <a:pt x="201" y="150"/>
                  </a:lnTo>
                  <a:lnTo>
                    <a:pt x="209" y="116"/>
                  </a:lnTo>
                  <a:lnTo>
                    <a:pt x="207" y="76"/>
                  </a:lnTo>
                  <a:lnTo>
                    <a:pt x="186" y="76"/>
                  </a:lnTo>
                  <a:lnTo>
                    <a:pt x="187" y="54"/>
                  </a:lnTo>
                  <a:lnTo>
                    <a:pt x="171" y="4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1" name="Freeform 233"/>
            <p:cNvSpPr>
              <a:spLocks/>
            </p:cNvSpPr>
            <p:nvPr/>
          </p:nvSpPr>
          <p:spPr bwMode="auto">
            <a:xfrm>
              <a:off x="2535" y="3606"/>
              <a:ext cx="95" cy="81"/>
            </a:xfrm>
            <a:custGeom>
              <a:avLst/>
              <a:gdLst>
                <a:gd name="T0" fmla="*/ 52 w 282"/>
                <a:gd name="T1" fmla="*/ 59 h 242"/>
                <a:gd name="T2" fmla="*/ 65 w 282"/>
                <a:gd name="T3" fmla="*/ 59 h 242"/>
                <a:gd name="T4" fmla="*/ 66 w 282"/>
                <a:gd name="T5" fmla="*/ 64 h 242"/>
                <a:gd name="T6" fmla="*/ 73 w 282"/>
                <a:gd name="T7" fmla="*/ 64 h 242"/>
                <a:gd name="T8" fmla="*/ 74 w 282"/>
                <a:gd name="T9" fmla="*/ 58 h 242"/>
                <a:gd name="T10" fmla="*/ 81 w 282"/>
                <a:gd name="T11" fmla="*/ 54 h 242"/>
                <a:gd name="T12" fmla="*/ 86 w 282"/>
                <a:gd name="T13" fmla="*/ 59 h 242"/>
                <a:gd name="T14" fmla="*/ 91 w 282"/>
                <a:gd name="T15" fmla="*/ 53 h 242"/>
                <a:gd name="T16" fmla="*/ 92 w 282"/>
                <a:gd name="T17" fmla="*/ 39 h 242"/>
                <a:gd name="T18" fmla="*/ 95 w 282"/>
                <a:gd name="T19" fmla="*/ 36 h 242"/>
                <a:gd name="T20" fmla="*/ 94 w 282"/>
                <a:gd name="T21" fmla="*/ 25 h 242"/>
                <a:gd name="T22" fmla="*/ 88 w 282"/>
                <a:gd name="T23" fmla="*/ 18 h 242"/>
                <a:gd name="T24" fmla="*/ 90 w 282"/>
                <a:gd name="T25" fmla="*/ 12 h 242"/>
                <a:gd name="T26" fmla="*/ 86 w 282"/>
                <a:gd name="T27" fmla="*/ 9 h 242"/>
                <a:gd name="T28" fmla="*/ 79 w 282"/>
                <a:gd name="T29" fmla="*/ 1 h 242"/>
                <a:gd name="T30" fmla="*/ 66 w 282"/>
                <a:gd name="T31" fmla="*/ 1 h 242"/>
                <a:gd name="T32" fmla="*/ 60 w 282"/>
                <a:gd name="T33" fmla="*/ 4 h 242"/>
                <a:gd name="T34" fmla="*/ 62 w 282"/>
                <a:gd name="T35" fmla="*/ 20 h 242"/>
                <a:gd name="T36" fmla="*/ 56 w 282"/>
                <a:gd name="T37" fmla="*/ 23 h 242"/>
                <a:gd name="T38" fmla="*/ 54 w 282"/>
                <a:gd name="T39" fmla="*/ 13 h 242"/>
                <a:gd name="T40" fmla="*/ 44 w 282"/>
                <a:gd name="T41" fmla="*/ 0 h 242"/>
                <a:gd name="T42" fmla="*/ 33 w 282"/>
                <a:gd name="T43" fmla="*/ 4 h 242"/>
                <a:gd name="T44" fmla="*/ 30 w 282"/>
                <a:gd name="T45" fmla="*/ 15 h 242"/>
                <a:gd name="T46" fmla="*/ 21 w 282"/>
                <a:gd name="T47" fmla="*/ 17 h 242"/>
                <a:gd name="T48" fmla="*/ 11 w 282"/>
                <a:gd name="T49" fmla="*/ 7 h 242"/>
                <a:gd name="T50" fmla="*/ 5 w 282"/>
                <a:gd name="T51" fmla="*/ 13 h 242"/>
                <a:gd name="T52" fmla="*/ 7 w 282"/>
                <a:gd name="T53" fmla="*/ 26 h 242"/>
                <a:gd name="T54" fmla="*/ 9 w 282"/>
                <a:gd name="T55" fmla="*/ 36 h 242"/>
                <a:gd name="T56" fmla="*/ 0 w 282"/>
                <a:gd name="T57" fmla="*/ 38 h 242"/>
                <a:gd name="T58" fmla="*/ 0 w 282"/>
                <a:gd name="T59" fmla="*/ 47 h 242"/>
                <a:gd name="T60" fmla="*/ 4 w 282"/>
                <a:gd name="T61" fmla="*/ 52 h 242"/>
                <a:gd name="T62" fmla="*/ 1 w 282"/>
                <a:gd name="T63" fmla="*/ 60 h 242"/>
                <a:gd name="T64" fmla="*/ 9 w 282"/>
                <a:gd name="T65" fmla="*/ 72 h 242"/>
                <a:gd name="T66" fmla="*/ 14 w 282"/>
                <a:gd name="T67" fmla="*/ 74 h 242"/>
                <a:gd name="T68" fmla="*/ 26 w 282"/>
                <a:gd name="T69" fmla="*/ 76 h 242"/>
                <a:gd name="T70" fmla="*/ 35 w 282"/>
                <a:gd name="T71" fmla="*/ 81 h 242"/>
                <a:gd name="T72" fmla="*/ 40 w 282"/>
                <a:gd name="T73" fmla="*/ 76 h 242"/>
                <a:gd name="T74" fmla="*/ 46 w 282"/>
                <a:gd name="T75" fmla="*/ 64 h 242"/>
                <a:gd name="T76" fmla="*/ 52 w 282"/>
                <a:gd name="T77" fmla="*/ 59 h 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2"/>
                <a:gd name="T118" fmla="*/ 0 h 242"/>
                <a:gd name="T119" fmla="*/ 282 w 282"/>
                <a:gd name="T120" fmla="*/ 242 h 2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2" h="242">
                  <a:moveTo>
                    <a:pt x="155" y="176"/>
                  </a:moveTo>
                  <a:lnTo>
                    <a:pt x="193" y="175"/>
                  </a:lnTo>
                  <a:lnTo>
                    <a:pt x="197" y="191"/>
                  </a:lnTo>
                  <a:lnTo>
                    <a:pt x="217" y="191"/>
                  </a:lnTo>
                  <a:lnTo>
                    <a:pt x="221" y="172"/>
                  </a:lnTo>
                  <a:lnTo>
                    <a:pt x="239" y="160"/>
                  </a:lnTo>
                  <a:lnTo>
                    <a:pt x="255" y="175"/>
                  </a:lnTo>
                  <a:lnTo>
                    <a:pt x="269" y="158"/>
                  </a:lnTo>
                  <a:lnTo>
                    <a:pt x="273" y="118"/>
                  </a:lnTo>
                  <a:lnTo>
                    <a:pt x="282" y="108"/>
                  </a:lnTo>
                  <a:lnTo>
                    <a:pt x="280" y="76"/>
                  </a:lnTo>
                  <a:lnTo>
                    <a:pt x="261" y="55"/>
                  </a:lnTo>
                  <a:lnTo>
                    <a:pt x="268" y="36"/>
                  </a:lnTo>
                  <a:lnTo>
                    <a:pt x="256" y="27"/>
                  </a:lnTo>
                  <a:lnTo>
                    <a:pt x="235" y="4"/>
                  </a:lnTo>
                  <a:lnTo>
                    <a:pt x="197" y="2"/>
                  </a:lnTo>
                  <a:lnTo>
                    <a:pt x="178" y="13"/>
                  </a:lnTo>
                  <a:lnTo>
                    <a:pt x="183" y="60"/>
                  </a:lnTo>
                  <a:lnTo>
                    <a:pt x="166" y="68"/>
                  </a:lnTo>
                  <a:lnTo>
                    <a:pt x="160" y="40"/>
                  </a:lnTo>
                  <a:lnTo>
                    <a:pt x="131" y="0"/>
                  </a:lnTo>
                  <a:lnTo>
                    <a:pt x="97" y="12"/>
                  </a:lnTo>
                  <a:lnTo>
                    <a:pt x="90" y="46"/>
                  </a:lnTo>
                  <a:lnTo>
                    <a:pt x="63" y="50"/>
                  </a:lnTo>
                  <a:lnTo>
                    <a:pt x="34" y="21"/>
                  </a:lnTo>
                  <a:lnTo>
                    <a:pt x="16" y="39"/>
                  </a:lnTo>
                  <a:lnTo>
                    <a:pt x="22" y="78"/>
                  </a:lnTo>
                  <a:lnTo>
                    <a:pt x="27" y="108"/>
                  </a:lnTo>
                  <a:lnTo>
                    <a:pt x="0" y="114"/>
                  </a:lnTo>
                  <a:lnTo>
                    <a:pt x="0" y="141"/>
                  </a:lnTo>
                  <a:lnTo>
                    <a:pt x="12" y="154"/>
                  </a:lnTo>
                  <a:lnTo>
                    <a:pt x="3" y="178"/>
                  </a:lnTo>
                  <a:lnTo>
                    <a:pt x="28" y="214"/>
                  </a:lnTo>
                  <a:lnTo>
                    <a:pt x="42" y="222"/>
                  </a:lnTo>
                  <a:lnTo>
                    <a:pt x="76" y="228"/>
                  </a:lnTo>
                  <a:lnTo>
                    <a:pt x="103" y="242"/>
                  </a:lnTo>
                  <a:lnTo>
                    <a:pt x="119" y="228"/>
                  </a:lnTo>
                  <a:lnTo>
                    <a:pt x="136" y="191"/>
                  </a:lnTo>
                  <a:lnTo>
                    <a:pt x="155" y="17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2" name="Freeform 234"/>
            <p:cNvSpPr>
              <a:spLocks/>
            </p:cNvSpPr>
            <p:nvPr/>
          </p:nvSpPr>
          <p:spPr bwMode="auto">
            <a:xfrm>
              <a:off x="2510" y="3664"/>
              <a:ext cx="44" cy="59"/>
            </a:xfrm>
            <a:custGeom>
              <a:avLst/>
              <a:gdLst>
                <a:gd name="T0" fmla="*/ 29 w 131"/>
                <a:gd name="T1" fmla="*/ 58 h 179"/>
                <a:gd name="T2" fmla="*/ 36 w 131"/>
                <a:gd name="T3" fmla="*/ 52 h 179"/>
                <a:gd name="T4" fmla="*/ 39 w 131"/>
                <a:gd name="T5" fmla="*/ 47 h 179"/>
                <a:gd name="T6" fmla="*/ 44 w 131"/>
                <a:gd name="T7" fmla="*/ 46 h 179"/>
                <a:gd name="T8" fmla="*/ 42 w 131"/>
                <a:gd name="T9" fmla="*/ 34 h 179"/>
                <a:gd name="T10" fmla="*/ 34 w 131"/>
                <a:gd name="T11" fmla="*/ 13 h 179"/>
                <a:gd name="T12" fmla="*/ 26 w 131"/>
                <a:gd name="T13" fmla="*/ 1 h 179"/>
                <a:gd name="T14" fmla="*/ 17 w 131"/>
                <a:gd name="T15" fmla="*/ 0 h 179"/>
                <a:gd name="T16" fmla="*/ 10 w 131"/>
                <a:gd name="T17" fmla="*/ 13 h 179"/>
                <a:gd name="T18" fmla="*/ 3 w 131"/>
                <a:gd name="T19" fmla="*/ 15 h 179"/>
                <a:gd name="T20" fmla="*/ 0 w 131"/>
                <a:gd name="T21" fmla="*/ 26 h 179"/>
                <a:gd name="T22" fmla="*/ 2 w 131"/>
                <a:gd name="T23" fmla="*/ 34 h 179"/>
                <a:gd name="T24" fmla="*/ 5 w 131"/>
                <a:gd name="T25" fmla="*/ 42 h 179"/>
                <a:gd name="T26" fmla="*/ 6 w 131"/>
                <a:gd name="T27" fmla="*/ 52 h 179"/>
                <a:gd name="T28" fmla="*/ 12 w 131"/>
                <a:gd name="T29" fmla="*/ 55 h 179"/>
                <a:gd name="T30" fmla="*/ 19 w 131"/>
                <a:gd name="T31" fmla="*/ 53 h 179"/>
                <a:gd name="T32" fmla="*/ 22 w 131"/>
                <a:gd name="T33" fmla="*/ 59 h 179"/>
                <a:gd name="T34" fmla="*/ 29 w 131"/>
                <a:gd name="T35" fmla="*/ 58 h 1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179"/>
                <a:gd name="T56" fmla="*/ 131 w 131"/>
                <a:gd name="T57" fmla="*/ 179 h 1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179">
                  <a:moveTo>
                    <a:pt x="87" y="176"/>
                  </a:moveTo>
                  <a:lnTo>
                    <a:pt x="108" y="157"/>
                  </a:lnTo>
                  <a:lnTo>
                    <a:pt x="115" y="142"/>
                  </a:lnTo>
                  <a:lnTo>
                    <a:pt x="131" y="139"/>
                  </a:lnTo>
                  <a:lnTo>
                    <a:pt x="126" y="103"/>
                  </a:lnTo>
                  <a:lnTo>
                    <a:pt x="102" y="39"/>
                  </a:lnTo>
                  <a:lnTo>
                    <a:pt x="77" y="3"/>
                  </a:lnTo>
                  <a:lnTo>
                    <a:pt x="50" y="0"/>
                  </a:lnTo>
                  <a:lnTo>
                    <a:pt x="29" y="38"/>
                  </a:lnTo>
                  <a:lnTo>
                    <a:pt x="8" y="44"/>
                  </a:lnTo>
                  <a:lnTo>
                    <a:pt x="0" y="79"/>
                  </a:lnTo>
                  <a:lnTo>
                    <a:pt x="7" y="103"/>
                  </a:lnTo>
                  <a:lnTo>
                    <a:pt x="14" y="126"/>
                  </a:lnTo>
                  <a:lnTo>
                    <a:pt x="17" y="157"/>
                  </a:lnTo>
                  <a:lnTo>
                    <a:pt x="36" y="166"/>
                  </a:lnTo>
                  <a:lnTo>
                    <a:pt x="56" y="162"/>
                  </a:lnTo>
                  <a:lnTo>
                    <a:pt x="65" y="179"/>
                  </a:lnTo>
                  <a:lnTo>
                    <a:pt x="87" y="17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3" name="Freeform 235"/>
            <p:cNvSpPr>
              <a:spLocks/>
            </p:cNvSpPr>
            <p:nvPr/>
          </p:nvSpPr>
          <p:spPr bwMode="auto">
            <a:xfrm>
              <a:off x="2539" y="3677"/>
              <a:ext cx="52" cy="58"/>
            </a:xfrm>
            <a:custGeom>
              <a:avLst/>
              <a:gdLst>
                <a:gd name="T0" fmla="*/ 0 w 155"/>
                <a:gd name="T1" fmla="*/ 45 h 175"/>
                <a:gd name="T2" fmla="*/ 7 w 155"/>
                <a:gd name="T3" fmla="*/ 39 h 175"/>
                <a:gd name="T4" fmla="*/ 9 w 155"/>
                <a:gd name="T5" fmla="*/ 34 h 175"/>
                <a:gd name="T6" fmla="*/ 15 w 155"/>
                <a:gd name="T7" fmla="*/ 33 h 175"/>
                <a:gd name="T8" fmla="*/ 13 w 155"/>
                <a:gd name="T9" fmla="*/ 21 h 175"/>
                <a:gd name="T10" fmla="*/ 5 w 155"/>
                <a:gd name="T11" fmla="*/ 0 h 175"/>
                <a:gd name="T12" fmla="*/ 10 w 155"/>
                <a:gd name="T13" fmla="*/ 3 h 175"/>
                <a:gd name="T14" fmla="*/ 21 w 155"/>
                <a:gd name="T15" fmla="*/ 5 h 175"/>
                <a:gd name="T16" fmla="*/ 30 w 155"/>
                <a:gd name="T17" fmla="*/ 9 h 175"/>
                <a:gd name="T18" fmla="*/ 36 w 155"/>
                <a:gd name="T19" fmla="*/ 5 h 175"/>
                <a:gd name="T20" fmla="*/ 40 w 155"/>
                <a:gd name="T21" fmla="*/ 11 h 175"/>
                <a:gd name="T22" fmla="*/ 47 w 155"/>
                <a:gd name="T23" fmla="*/ 10 h 175"/>
                <a:gd name="T24" fmla="*/ 49 w 155"/>
                <a:gd name="T25" fmla="*/ 19 h 175"/>
                <a:gd name="T26" fmla="*/ 46 w 155"/>
                <a:gd name="T27" fmla="*/ 30 h 175"/>
                <a:gd name="T28" fmla="*/ 50 w 155"/>
                <a:gd name="T29" fmla="*/ 33 h 175"/>
                <a:gd name="T30" fmla="*/ 52 w 155"/>
                <a:gd name="T31" fmla="*/ 50 h 175"/>
                <a:gd name="T32" fmla="*/ 47 w 155"/>
                <a:gd name="T33" fmla="*/ 56 h 175"/>
                <a:gd name="T34" fmla="*/ 38 w 155"/>
                <a:gd name="T35" fmla="*/ 56 h 175"/>
                <a:gd name="T36" fmla="*/ 26 w 155"/>
                <a:gd name="T37" fmla="*/ 57 h 175"/>
                <a:gd name="T38" fmla="*/ 17 w 155"/>
                <a:gd name="T39" fmla="*/ 58 h 175"/>
                <a:gd name="T40" fmla="*/ 12 w 155"/>
                <a:gd name="T41" fmla="*/ 58 h 175"/>
                <a:gd name="T42" fmla="*/ 5 w 155"/>
                <a:gd name="T43" fmla="*/ 56 h 175"/>
                <a:gd name="T44" fmla="*/ 0 w 155"/>
                <a:gd name="T45" fmla="*/ 45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175"/>
                <a:gd name="T71" fmla="*/ 155 w 155"/>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175">
                  <a:moveTo>
                    <a:pt x="0" y="137"/>
                  </a:moveTo>
                  <a:lnTo>
                    <a:pt x="21" y="118"/>
                  </a:lnTo>
                  <a:lnTo>
                    <a:pt x="28" y="103"/>
                  </a:lnTo>
                  <a:lnTo>
                    <a:pt x="44" y="100"/>
                  </a:lnTo>
                  <a:lnTo>
                    <a:pt x="39" y="64"/>
                  </a:lnTo>
                  <a:lnTo>
                    <a:pt x="15" y="0"/>
                  </a:lnTo>
                  <a:lnTo>
                    <a:pt x="29" y="8"/>
                  </a:lnTo>
                  <a:lnTo>
                    <a:pt x="63" y="14"/>
                  </a:lnTo>
                  <a:lnTo>
                    <a:pt x="90" y="28"/>
                  </a:lnTo>
                  <a:lnTo>
                    <a:pt x="106" y="14"/>
                  </a:lnTo>
                  <a:lnTo>
                    <a:pt x="118" y="34"/>
                  </a:lnTo>
                  <a:lnTo>
                    <a:pt x="140" y="31"/>
                  </a:lnTo>
                  <a:lnTo>
                    <a:pt x="147" y="57"/>
                  </a:lnTo>
                  <a:lnTo>
                    <a:pt x="138" y="90"/>
                  </a:lnTo>
                  <a:lnTo>
                    <a:pt x="150" y="100"/>
                  </a:lnTo>
                  <a:lnTo>
                    <a:pt x="155" y="152"/>
                  </a:lnTo>
                  <a:lnTo>
                    <a:pt x="141" y="168"/>
                  </a:lnTo>
                  <a:lnTo>
                    <a:pt x="114" y="169"/>
                  </a:lnTo>
                  <a:lnTo>
                    <a:pt x="78" y="171"/>
                  </a:lnTo>
                  <a:lnTo>
                    <a:pt x="51" y="175"/>
                  </a:lnTo>
                  <a:lnTo>
                    <a:pt x="35" y="175"/>
                  </a:lnTo>
                  <a:lnTo>
                    <a:pt x="16" y="169"/>
                  </a:lnTo>
                  <a:lnTo>
                    <a:pt x="0" y="1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4" name="Freeform 236"/>
            <p:cNvSpPr>
              <a:spLocks/>
            </p:cNvSpPr>
            <p:nvPr/>
          </p:nvSpPr>
          <p:spPr bwMode="auto">
            <a:xfrm>
              <a:off x="2528" y="3723"/>
              <a:ext cx="29" cy="48"/>
            </a:xfrm>
            <a:custGeom>
              <a:avLst/>
              <a:gdLst>
                <a:gd name="T0" fmla="*/ 11 w 86"/>
                <a:gd name="T1" fmla="*/ 0 h 144"/>
                <a:gd name="T2" fmla="*/ 17 w 86"/>
                <a:gd name="T3" fmla="*/ 11 h 144"/>
                <a:gd name="T4" fmla="*/ 17 w 86"/>
                <a:gd name="T5" fmla="*/ 21 h 144"/>
                <a:gd name="T6" fmla="*/ 22 w 86"/>
                <a:gd name="T7" fmla="*/ 31 h 144"/>
                <a:gd name="T8" fmla="*/ 29 w 86"/>
                <a:gd name="T9" fmla="*/ 39 h 144"/>
                <a:gd name="T10" fmla="*/ 22 w 86"/>
                <a:gd name="T11" fmla="*/ 48 h 144"/>
                <a:gd name="T12" fmla="*/ 15 w 86"/>
                <a:gd name="T13" fmla="*/ 48 h 144"/>
                <a:gd name="T14" fmla="*/ 7 w 86"/>
                <a:gd name="T15" fmla="*/ 44 h 144"/>
                <a:gd name="T16" fmla="*/ 0 w 86"/>
                <a:gd name="T17" fmla="*/ 37 h 144"/>
                <a:gd name="T18" fmla="*/ 1 w 86"/>
                <a:gd name="T19" fmla="*/ 30 h 144"/>
                <a:gd name="T20" fmla="*/ 6 w 86"/>
                <a:gd name="T21" fmla="*/ 28 h 144"/>
                <a:gd name="T22" fmla="*/ 4 w 86"/>
                <a:gd name="T23" fmla="*/ 1 h 144"/>
                <a:gd name="T24" fmla="*/ 11 w 86"/>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44"/>
                <a:gd name="T41" fmla="*/ 86 w 86"/>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44">
                  <a:moveTo>
                    <a:pt x="34" y="0"/>
                  </a:moveTo>
                  <a:lnTo>
                    <a:pt x="50" y="32"/>
                  </a:lnTo>
                  <a:lnTo>
                    <a:pt x="51" y="62"/>
                  </a:lnTo>
                  <a:lnTo>
                    <a:pt x="64" y="94"/>
                  </a:lnTo>
                  <a:lnTo>
                    <a:pt x="86" y="118"/>
                  </a:lnTo>
                  <a:lnTo>
                    <a:pt x="66" y="144"/>
                  </a:lnTo>
                  <a:lnTo>
                    <a:pt x="43" y="143"/>
                  </a:lnTo>
                  <a:lnTo>
                    <a:pt x="22" y="131"/>
                  </a:lnTo>
                  <a:lnTo>
                    <a:pt x="0" y="111"/>
                  </a:lnTo>
                  <a:lnTo>
                    <a:pt x="3" y="91"/>
                  </a:lnTo>
                  <a:lnTo>
                    <a:pt x="19" y="84"/>
                  </a:lnTo>
                  <a:lnTo>
                    <a:pt x="12" y="3"/>
                  </a:lnTo>
                  <a:lnTo>
                    <a:pt x="34"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5" name="Freeform 237"/>
            <p:cNvSpPr>
              <a:spLocks/>
            </p:cNvSpPr>
            <p:nvPr/>
          </p:nvSpPr>
          <p:spPr bwMode="auto">
            <a:xfrm>
              <a:off x="2459" y="3663"/>
              <a:ext cx="54" cy="75"/>
            </a:xfrm>
            <a:custGeom>
              <a:avLst/>
              <a:gdLst>
                <a:gd name="T0" fmla="*/ 19 w 160"/>
                <a:gd name="T1" fmla="*/ 20 h 223"/>
                <a:gd name="T2" fmla="*/ 25 w 160"/>
                <a:gd name="T3" fmla="*/ 4 h 223"/>
                <a:gd name="T4" fmla="*/ 30 w 160"/>
                <a:gd name="T5" fmla="*/ 0 h 223"/>
                <a:gd name="T6" fmla="*/ 34 w 160"/>
                <a:gd name="T7" fmla="*/ 4 h 223"/>
                <a:gd name="T8" fmla="*/ 30 w 160"/>
                <a:gd name="T9" fmla="*/ 22 h 223"/>
                <a:gd name="T10" fmla="*/ 32 w 160"/>
                <a:gd name="T11" fmla="*/ 28 h 223"/>
                <a:gd name="T12" fmla="*/ 34 w 160"/>
                <a:gd name="T13" fmla="*/ 23 h 223"/>
                <a:gd name="T14" fmla="*/ 38 w 160"/>
                <a:gd name="T15" fmla="*/ 21 h 223"/>
                <a:gd name="T16" fmla="*/ 42 w 160"/>
                <a:gd name="T17" fmla="*/ 27 h 223"/>
                <a:gd name="T18" fmla="*/ 38 w 160"/>
                <a:gd name="T19" fmla="*/ 31 h 223"/>
                <a:gd name="T20" fmla="*/ 38 w 160"/>
                <a:gd name="T21" fmla="*/ 38 h 223"/>
                <a:gd name="T22" fmla="*/ 54 w 160"/>
                <a:gd name="T23" fmla="*/ 35 h 223"/>
                <a:gd name="T24" fmla="*/ 42 w 160"/>
                <a:gd name="T25" fmla="*/ 41 h 223"/>
                <a:gd name="T26" fmla="*/ 38 w 160"/>
                <a:gd name="T27" fmla="*/ 50 h 223"/>
                <a:gd name="T28" fmla="*/ 34 w 160"/>
                <a:gd name="T29" fmla="*/ 64 h 223"/>
                <a:gd name="T30" fmla="*/ 28 w 160"/>
                <a:gd name="T31" fmla="*/ 69 h 223"/>
                <a:gd name="T32" fmla="*/ 21 w 160"/>
                <a:gd name="T33" fmla="*/ 70 h 223"/>
                <a:gd name="T34" fmla="*/ 18 w 160"/>
                <a:gd name="T35" fmla="*/ 75 h 223"/>
                <a:gd name="T36" fmla="*/ 3 w 160"/>
                <a:gd name="T37" fmla="*/ 70 h 223"/>
                <a:gd name="T38" fmla="*/ 2 w 160"/>
                <a:gd name="T39" fmla="*/ 63 h 223"/>
                <a:gd name="T40" fmla="*/ 0 w 160"/>
                <a:gd name="T41" fmla="*/ 55 h 223"/>
                <a:gd name="T42" fmla="*/ 3 w 160"/>
                <a:gd name="T43" fmla="*/ 44 h 223"/>
                <a:gd name="T44" fmla="*/ 2 w 160"/>
                <a:gd name="T45" fmla="*/ 30 h 223"/>
                <a:gd name="T46" fmla="*/ 14 w 160"/>
                <a:gd name="T47" fmla="*/ 22 h 223"/>
                <a:gd name="T48" fmla="*/ 19 w 160"/>
                <a:gd name="T49" fmla="*/ 20 h 2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223"/>
                <a:gd name="T77" fmla="*/ 160 w 160"/>
                <a:gd name="T78" fmla="*/ 223 h 2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223">
                  <a:moveTo>
                    <a:pt x="57" y="60"/>
                  </a:moveTo>
                  <a:lnTo>
                    <a:pt x="74" y="13"/>
                  </a:lnTo>
                  <a:lnTo>
                    <a:pt x="90" y="0"/>
                  </a:lnTo>
                  <a:lnTo>
                    <a:pt x="101" y="12"/>
                  </a:lnTo>
                  <a:lnTo>
                    <a:pt x="89" y="64"/>
                  </a:lnTo>
                  <a:lnTo>
                    <a:pt x="96" y="84"/>
                  </a:lnTo>
                  <a:lnTo>
                    <a:pt x="101" y="67"/>
                  </a:lnTo>
                  <a:lnTo>
                    <a:pt x="113" y="63"/>
                  </a:lnTo>
                  <a:lnTo>
                    <a:pt x="124" y="80"/>
                  </a:lnTo>
                  <a:lnTo>
                    <a:pt x="113" y="91"/>
                  </a:lnTo>
                  <a:lnTo>
                    <a:pt x="114" y="113"/>
                  </a:lnTo>
                  <a:lnTo>
                    <a:pt x="160" y="105"/>
                  </a:lnTo>
                  <a:lnTo>
                    <a:pt x="124" y="123"/>
                  </a:lnTo>
                  <a:lnTo>
                    <a:pt x="112" y="148"/>
                  </a:lnTo>
                  <a:lnTo>
                    <a:pt x="102" y="189"/>
                  </a:lnTo>
                  <a:lnTo>
                    <a:pt x="82" y="204"/>
                  </a:lnTo>
                  <a:lnTo>
                    <a:pt x="63" y="208"/>
                  </a:lnTo>
                  <a:lnTo>
                    <a:pt x="54" y="223"/>
                  </a:lnTo>
                  <a:lnTo>
                    <a:pt x="10" y="209"/>
                  </a:lnTo>
                  <a:lnTo>
                    <a:pt x="6" y="186"/>
                  </a:lnTo>
                  <a:lnTo>
                    <a:pt x="0" y="164"/>
                  </a:lnTo>
                  <a:lnTo>
                    <a:pt x="8" y="130"/>
                  </a:lnTo>
                  <a:lnTo>
                    <a:pt x="6" y="90"/>
                  </a:lnTo>
                  <a:lnTo>
                    <a:pt x="41" y="64"/>
                  </a:lnTo>
                  <a:lnTo>
                    <a:pt x="57" y="6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6" name="Freeform 238"/>
            <p:cNvSpPr>
              <a:spLocks/>
            </p:cNvSpPr>
            <p:nvPr/>
          </p:nvSpPr>
          <p:spPr bwMode="auto">
            <a:xfrm>
              <a:off x="2507" y="3717"/>
              <a:ext cx="27" cy="46"/>
            </a:xfrm>
            <a:custGeom>
              <a:avLst/>
              <a:gdLst>
                <a:gd name="T0" fmla="*/ 5 w 81"/>
                <a:gd name="T1" fmla="*/ 16 h 140"/>
                <a:gd name="T2" fmla="*/ 8 w 81"/>
                <a:gd name="T3" fmla="*/ 30 h 140"/>
                <a:gd name="T4" fmla="*/ 1 w 81"/>
                <a:gd name="T5" fmla="*/ 36 h 140"/>
                <a:gd name="T6" fmla="*/ 0 w 81"/>
                <a:gd name="T7" fmla="*/ 43 h 140"/>
                <a:gd name="T8" fmla="*/ 11 w 81"/>
                <a:gd name="T9" fmla="*/ 46 h 140"/>
                <a:gd name="T10" fmla="*/ 21 w 81"/>
                <a:gd name="T11" fmla="*/ 43 h 140"/>
                <a:gd name="T12" fmla="*/ 22 w 81"/>
                <a:gd name="T13" fmla="*/ 36 h 140"/>
                <a:gd name="T14" fmla="*/ 27 w 81"/>
                <a:gd name="T15" fmla="*/ 34 h 140"/>
                <a:gd name="T16" fmla="*/ 25 w 81"/>
                <a:gd name="T17" fmla="*/ 7 h 140"/>
                <a:gd name="T18" fmla="*/ 22 w 81"/>
                <a:gd name="T19" fmla="*/ 2 h 140"/>
                <a:gd name="T20" fmla="*/ 15 w 81"/>
                <a:gd name="T21" fmla="*/ 3 h 140"/>
                <a:gd name="T22" fmla="*/ 9 w 81"/>
                <a:gd name="T23" fmla="*/ 0 h 140"/>
                <a:gd name="T24" fmla="*/ 5 w 81"/>
                <a:gd name="T25" fmla="*/ 6 h 140"/>
                <a:gd name="T26" fmla="*/ 5 w 81"/>
                <a:gd name="T27" fmla="*/ 16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140"/>
                <a:gd name="T44" fmla="*/ 81 w 81"/>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140">
                  <a:moveTo>
                    <a:pt x="16" y="50"/>
                  </a:moveTo>
                  <a:lnTo>
                    <a:pt x="23" y="90"/>
                  </a:lnTo>
                  <a:lnTo>
                    <a:pt x="4" y="110"/>
                  </a:lnTo>
                  <a:lnTo>
                    <a:pt x="0" y="132"/>
                  </a:lnTo>
                  <a:lnTo>
                    <a:pt x="33" y="140"/>
                  </a:lnTo>
                  <a:lnTo>
                    <a:pt x="62" y="130"/>
                  </a:lnTo>
                  <a:lnTo>
                    <a:pt x="65" y="110"/>
                  </a:lnTo>
                  <a:lnTo>
                    <a:pt x="81" y="103"/>
                  </a:lnTo>
                  <a:lnTo>
                    <a:pt x="74" y="22"/>
                  </a:lnTo>
                  <a:lnTo>
                    <a:pt x="65" y="5"/>
                  </a:lnTo>
                  <a:lnTo>
                    <a:pt x="45" y="9"/>
                  </a:lnTo>
                  <a:lnTo>
                    <a:pt x="26" y="0"/>
                  </a:lnTo>
                  <a:lnTo>
                    <a:pt x="15" y="17"/>
                  </a:lnTo>
                  <a:lnTo>
                    <a:pt x="16" y="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7" name="Freeform 239"/>
            <p:cNvSpPr>
              <a:spLocks/>
            </p:cNvSpPr>
            <p:nvPr/>
          </p:nvSpPr>
          <p:spPr bwMode="auto">
            <a:xfrm>
              <a:off x="2254" y="3144"/>
              <a:ext cx="67" cy="92"/>
            </a:xfrm>
            <a:custGeom>
              <a:avLst/>
              <a:gdLst>
                <a:gd name="T0" fmla="*/ 29 w 202"/>
                <a:gd name="T1" fmla="*/ 78 h 273"/>
                <a:gd name="T2" fmla="*/ 34 w 202"/>
                <a:gd name="T3" fmla="*/ 86 h 273"/>
                <a:gd name="T4" fmla="*/ 36 w 202"/>
                <a:gd name="T5" fmla="*/ 92 h 273"/>
                <a:gd name="T6" fmla="*/ 47 w 202"/>
                <a:gd name="T7" fmla="*/ 82 h 273"/>
                <a:gd name="T8" fmla="*/ 42 w 202"/>
                <a:gd name="T9" fmla="*/ 74 h 273"/>
                <a:gd name="T10" fmla="*/ 49 w 202"/>
                <a:gd name="T11" fmla="*/ 66 h 273"/>
                <a:gd name="T12" fmla="*/ 64 w 202"/>
                <a:gd name="T13" fmla="*/ 58 h 273"/>
                <a:gd name="T14" fmla="*/ 67 w 202"/>
                <a:gd name="T15" fmla="*/ 44 h 273"/>
                <a:gd name="T16" fmla="*/ 60 w 202"/>
                <a:gd name="T17" fmla="*/ 44 h 273"/>
                <a:gd name="T18" fmla="*/ 50 w 202"/>
                <a:gd name="T19" fmla="*/ 60 h 273"/>
                <a:gd name="T20" fmla="*/ 44 w 202"/>
                <a:gd name="T21" fmla="*/ 58 h 273"/>
                <a:gd name="T22" fmla="*/ 39 w 202"/>
                <a:gd name="T23" fmla="*/ 61 h 273"/>
                <a:gd name="T24" fmla="*/ 29 w 202"/>
                <a:gd name="T25" fmla="*/ 59 h 273"/>
                <a:gd name="T26" fmla="*/ 30 w 202"/>
                <a:gd name="T27" fmla="*/ 52 h 273"/>
                <a:gd name="T28" fmla="*/ 36 w 202"/>
                <a:gd name="T29" fmla="*/ 41 h 273"/>
                <a:gd name="T30" fmla="*/ 46 w 202"/>
                <a:gd name="T31" fmla="*/ 35 h 273"/>
                <a:gd name="T32" fmla="*/ 53 w 202"/>
                <a:gd name="T33" fmla="*/ 26 h 273"/>
                <a:gd name="T34" fmla="*/ 42 w 202"/>
                <a:gd name="T35" fmla="*/ 15 h 273"/>
                <a:gd name="T36" fmla="*/ 38 w 202"/>
                <a:gd name="T37" fmla="*/ 16 h 273"/>
                <a:gd name="T38" fmla="*/ 14 w 202"/>
                <a:gd name="T39" fmla="*/ 0 h 273"/>
                <a:gd name="T40" fmla="*/ 8 w 202"/>
                <a:gd name="T41" fmla="*/ 6 h 273"/>
                <a:gd name="T42" fmla="*/ 4 w 202"/>
                <a:gd name="T43" fmla="*/ 30 h 273"/>
                <a:gd name="T44" fmla="*/ 0 w 202"/>
                <a:gd name="T45" fmla="*/ 36 h 273"/>
                <a:gd name="T46" fmla="*/ 1 w 202"/>
                <a:gd name="T47" fmla="*/ 45 h 273"/>
                <a:gd name="T48" fmla="*/ 8 w 202"/>
                <a:gd name="T49" fmla="*/ 54 h 273"/>
                <a:gd name="T50" fmla="*/ 10 w 202"/>
                <a:gd name="T51" fmla="*/ 61 h 273"/>
                <a:gd name="T52" fmla="*/ 5 w 202"/>
                <a:gd name="T53" fmla="*/ 70 h 273"/>
                <a:gd name="T54" fmla="*/ 7 w 202"/>
                <a:gd name="T55" fmla="*/ 80 h 273"/>
                <a:gd name="T56" fmla="*/ 14 w 202"/>
                <a:gd name="T57" fmla="*/ 78 h 273"/>
                <a:gd name="T58" fmla="*/ 23 w 202"/>
                <a:gd name="T59" fmla="*/ 74 h 273"/>
                <a:gd name="T60" fmla="*/ 29 w 202"/>
                <a:gd name="T61" fmla="*/ 78 h 2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2"/>
                <a:gd name="T94" fmla="*/ 0 h 273"/>
                <a:gd name="T95" fmla="*/ 202 w 202"/>
                <a:gd name="T96" fmla="*/ 273 h 2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2" h="273">
                  <a:moveTo>
                    <a:pt x="88" y="232"/>
                  </a:moveTo>
                  <a:lnTo>
                    <a:pt x="103" y="254"/>
                  </a:lnTo>
                  <a:lnTo>
                    <a:pt x="108" y="273"/>
                  </a:lnTo>
                  <a:lnTo>
                    <a:pt x="142" y="244"/>
                  </a:lnTo>
                  <a:lnTo>
                    <a:pt x="128" y="221"/>
                  </a:lnTo>
                  <a:lnTo>
                    <a:pt x="148" y="195"/>
                  </a:lnTo>
                  <a:lnTo>
                    <a:pt x="193" y="173"/>
                  </a:lnTo>
                  <a:lnTo>
                    <a:pt x="202" y="132"/>
                  </a:lnTo>
                  <a:lnTo>
                    <a:pt x="181" y="130"/>
                  </a:lnTo>
                  <a:lnTo>
                    <a:pt x="151" y="177"/>
                  </a:lnTo>
                  <a:lnTo>
                    <a:pt x="132" y="172"/>
                  </a:lnTo>
                  <a:lnTo>
                    <a:pt x="119" y="181"/>
                  </a:lnTo>
                  <a:lnTo>
                    <a:pt x="88" y="174"/>
                  </a:lnTo>
                  <a:lnTo>
                    <a:pt x="89" y="154"/>
                  </a:lnTo>
                  <a:lnTo>
                    <a:pt x="110" y="123"/>
                  </a:lnTo>
                  <a:lnTo>
                    <a:pt x="138" y="105"/>
                  </a:lnTo>
                  <a:lnTo>
                    <a:pt x="161" y="77"/>
                  </a:lnTo>
                  <a:lnTo>
                    <a:pt x="126" y="44"/>
                  </a:lnTo>
                  <a:lnTo>
                    <a:pt x="114" y="48"/>
                  </a:lnTo>
                  <a:lnTo>
                    <a:pt x="41" y="0"/>
                  </a:lnTo>
                  <a:lnTo>
                    <a:pt x="25" y="18"/>
                  </a:lnTo>
                  <a:lnTo>
                    <a:pt x="13" y="89"/>
                  </a:lnTo>
                  <a:lnTo>
                    <a:pt x="0" y="106"/>
                  </a:lnTo>
                  <a:lnTo>
                    <a:pt x="2" y="135"/>
                  </a:lnTo>
                  <a:lnTo>
                    <a:pt x="24" y="160"/>
                  </a:lnTo>
                  <a:lnTo>
                    <a:pt x="29" y="180"/>
                  </a:lnTo>
                  <a:lnTo>
                    <a:pt x="14" y="208"/>
                  </a:lnTo>
                  <a:lnTo>
                    <a:pt x="20" y="237"/>
                  </a:lnTo>
                  <a:lnTo>
                    <a:pt x="41" y="230"/>
                  </a:lnTo>
                  <a:lnTo>
                    <a:pt x="68" y="221"/>
                  </a:lnTo>
                  <a:lnTo>
                    <a:pt x="88" y="2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8" name="Freeform 240"/>
            <p:cNvSpPr>
              <a:spLocks/>
            </p:cNvSpPr>
            <p:nvPr/>
          </p:nvSpPr>
          <p:spPr bwMode="auto">
            <a:xfrm>
              <a:off x="2260" y="3218"/>
              <a:ext cx="49" cy="54"/>
            </a:xfrm>
            <a:custGeom>
              <a:avLst/>
              <a:gdLst>
                <a:gd name="T0" fmla="*/ 23 w 147"/>
                <a:gd name="T1" fmla="*/ 4 h 162"/>
                <a:gd name="T2" fmla="*/ 28 w 147"/>
                <a:gd name="T3" fmla="*/ 11 h 162"/>
                <a:gd name="T4" fmla="*/ 29 w 147"/>
                <a:gd name="T5" fmla="*/ 17 h 162"/>
                <a:gd name="T6" fmla="*/ 41 w 147"/>
                <a:gd name="T7" fmla="*/ 8 h 162"/>
                <a:gd name="T8" fmla="*/ 47 w 147"/>
                <a:gd name="T9" fmla="*/ 8 h 162"/>
                <a:gd name="T10" fmla="*/ 49 w 147"/>
                <a:gd name="T11" fmla="*/ 14 h 162"/>
                <a:gd name="T12" fmla="*/ 44 w 147"/>
                <a:gd name="T13" fmla="*/ 24 h 162"/>
                <a:gd name="T14" fmla="*/ 43 w 147"/>
                <a:gd name="T15" fmla="*/ 32 h 162"/>
                <a:gd name="T16" fmla="*/ 41 w 147"/>
                <a:gd name="T17" fmla="*/ 34 h 162"/>
                <a:gd name="T18" fmla="*/ 35 w 147"/>
                <a:gd name="T19" fmla="*/ 39 h 162"/>
                <a:gd name="T20" fmla="*/ 36 w 147"/>
                <a:gd name="T21" fmla="*/ 45 h 162"/>
                <a:gd name="T22" fmla="*/ 31 w 147"/>
                <a:gd name="T23" fmla="*/ 54 h 162"/>
                <a:gd name="T24" fmla="*/ 27 w 147"/>
                <a:gd name="T25" fmla="*/ 50 h 162"/>
                <a:gd name="T26" fmla="*/ 23 w 147"/>
                <a:gd name="T27" fmla="*/ 48 h 162"/>
                <a:gd name="T28" fmla="*/ 9 w 147"/>
                <a:gd name="T29" fmla="*/ 45 h 162"/>
                <a:gd name="T30" fmla="*/ 3 w 147"/>
                <a:gd name="T31" fmla="*/ 37 h 162"/>
                <a:gd name="T32" fmla="*/ 3 w 147"/>
                <a:gd name="T33" fmla="*/ 30 h 162"/>
                <a:gd name="T34" fmla="*/ 3 w 147"/>
                <a:gd name="T35" fmla="*/ 26 h 162"/>
                <a:gd name="T36" fmla="*/ 11 w 147"/>
                <a:gd name="T37" fmla="*/ 15 h 162"/>
                <a:gd name="T38" fmla="*/ 4 w 147"/>
                <a:gd name="T39" fmla="*/ 11 h 162"/>
                <a:gd name="T40" fmla="*/ 3 w 147"/>
                <a:gd name="T41" fmla="*/ 8 h 162"/>
                <a:gd name="T42" fmla="*/ 0 w 147"/>
                <a:gd name="T43" fmla="*/ 5 h 162"/>
                <a:gd name="T44" fmla="*/ 7 w 147"/>
                <a:gd name="T45" fmla="*/ 3 h 162"/>
                <a:gd name="T46" fmla="*/ 16 w 147"/>
                <a:gd name="T47" fmla="*/ 0 h 162"/>
                <a:gd name="T48" fmla="*/ 23 w 147"/>
                <a:gd name="T49" fmla="*/ 4 h 1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162"/>
                <a:gd name="T77" fmla="*/ 147 w 147"/>
                <a:gd name="T78" fmla="*/ 162 h 1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162">
                  <a:moveTo>
                    <a:pt x="68" y="11"/>
                  </a:moveTo>
                  <a:lnTo>
                    <a:pt x="83" y="33"/>
                  </a:lnTo>
                  <a:lnTo>
                    <a:pt x="88" y="52"/>
                  </a:lnTo>
                  <a:lnTo>
                    <a:pt x="122" y="23"/>
                  </a:lnTo>
                  <a:lnTo>
                    <a:pt x="141" y="25"/>
                  </a:lnTo>
                  <a:lnTo>
                    <a:pt x="147" y="41"/>
                  </a:lnTo>
                  <a:lnTo>
                    <a:pt x="131" y="73"/>
                  </a:lnTo>
                  <a:lnTo>
                    <a:pt x="130" y="97"/>
                  </a:lnTo>
                  <a:lnTo>
                    <a:pt x="124" y="103"/>
                  </a:lnTo>
                  <a:lnTo>
                    <a:pt x="104" y="116"/>
                  </a:lnTo>
                  <a:lnTo>
                    <a:pt x="107" y="135"/>
                  </a:lnTo>
                  <a:lnTo>
                    <a:pt x="92" y="162"/>
                  </a:lnTo>
                  <a:lnTo>
                    <a:pt x="81" y="150"/>
                  </a:lnTo>
                  <a:lnTo>
                    <a:pt x="70" y="143"/>
                  </a:lnTo>
                  <a:lnTo>
                    <a:pt x="26" y="135"/>
                  </a:lnTo>
                  <a:lnTo>
                    <a:pt x="8" y="112"/>
                  </a:lnTo>
                  <a:lnTo>
                    <a:pt x="10" y="89"/>
                  </a:lnTo>
                  <a:lnTo>
                    <a:pt x="9" y="78"/>
                  </a:lnTo>
                  <a:lnTo>
                    <a:pt x="33" y="46"/>
                  </a:lnTo>
                  <a:lnTo>
                    <a:pt x="11" y="33"/>
                  </a:lnTo>
                  <a:lnTo>
                    <a:pt x="10" y="23"/>
                  </a:lnTo>
                  <a:lnTo>
                    <a:pt x="0" y="16"/>
                  </a:lnTo>
                  <a:lnTo>
                    <a:pt x="21" y="9"/>
                  </a:lnTo>
                  <a:lnTo>
                    <a:pt x="48" y="0"/>
                  </a:lnTo>
                  <a:lnTo>
                    <a:pt x="68" y="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39" name="Freeform 241"/>
            <p:cNvSpPr>
              <a:spLocks/>
            </p:cNvSpPr>
            <p:nvPr/>
          </p:nvSpPr>
          <p:spPr bwMode="auto">
            <a:xfrm>
              <a:off x="2319" y="3135"/>
              <a:ext cx="82" cy="87"/>
            </a:xfrm>
            <a:custGeom>
              <a:avLst/>
              <a:gdLst>
                <a:gd name="T0" fmla="*/ 61 w 246"/>
                <a:gd name="T1" fmla="*/ 87 h 262"/>
                <a:gd name="T2" fmla="*/ 65 w 246"/>
                <a:gd name="T3" fmla="*/ 81 h 262"/>
                <a:gd name="T4" fmla="*/ 62 w 246"/>
                <a:gd name="T5" fmla="*/ 72 h 262"/>
                <a:gd name="T6" fmla="*/ 67 w 246"/>
                <a:gd name="T7" fmla="*/ 69 h 262"/>
                <a:gd name="T8" fmla="*/ 74 w 246"/>
                <a:gd name="T9" fmla="*/ 71 h 262"/>
                <a:gd name="T10" fmla="*/ 82 w 246"/>
                <a:gd name="T11" fmla="*/ 68 h 262"/>
                <a:gd name="T12" fmla="*/ 80 w 246"/>
                <a:gd name="T13" fmla="*/ 62 h 262"/>
                <a:gd name="T14" fmla="*/ 77 w 246"/>
                <a:gd name="T15" fmla="*/ 53 h 262"/>
                <a:gd name="T16" fmla="*/ 72 w 246"/>
                <a:gd name="T17" fmla="*/ 48 h 262"/>
                <a:gd name="T18" fmla="*/ 63 w 246"/>
                <a:gd name="T19" fmla="*/ 46 h 262"/>
                <a:gd name="T20" fmla="*/ 58 w 246"/>
                <a:gd name="T21" fmla="*/ 43 h 262"/>
                <a:gd name="T22" fmla="*/ 65 w 246"/>
                <a:gd name="T23" fmla="*/ 21 h 262"/>
                <a:gd name="T24" fmla="*/ 70 w 246"/>
                <a:gd name="T25" fmla="*/ 6 h 262"/>
                <a:gd name="T26" fmla="*/ 65 w 246"/>
                <a:gd name="T27" fmla="*/ 2 h 262"/>
                <a:gd name="T28" fmla="*/ 57 w 246"/>
                <a:gd name="T29" fmla="*/ 0 h 262"/>
                <a:gd name="T30" fmla="*/ 45 w 246"/>
                <a:gd name="T31" fmla="*/ 21 h 262"/>
                <a:gd name="T32" fmla="*/ 37 w 246"/>
                <a:gd name="T33" fmla="*/ 29 h 262"/>
                <a:gd name="T34" fmla="*/ 38 w 246"/>
                <a:gd name="T35" fmla="*/ 33 h 262"/>
                <a:gd name="T36" fmla="*/ 30 w 246"/>
                <a:gd name="T37" fmla="*/ 45 h 262"/>
                <a:gd name="T38" fmla="*/ 17 w 246"/>
                <a:gd name="T39" fmla="*/ 47 h 262"/>
                <a:gd name="T40" fmla="*/ 8 w 246"/>
                <a:gd name="T41" fmla="*/ 58 h 262"/>
                <a:gd name="T42" fmla="*/ 8 w 246"/>
                <a:gd name="T43" fmla="*/ 63 h 262"/>
                <a:gd name="T44" fmla="*/ 0 w 246"/>
                <a:gd name="T45" fmla="*/ 66 h 262"/>
                <a:gd name="T46" fmla="*/ 8 w 246"/>
                <a:gd name="T47" fmla="*/ 72 h 262"/>
                <a:gd name="T48" fmla="*/ 24 w 246"/>
                <a:gd name="T49" fmla="*/ 64 h 262"/>
                <a:gd name="T50" fmla="*/ 23 w 246"/>
                <a:gd name="T51" fmla="*/ 73 h 262"/>
                <a:gd name="T52" fmla="*/ 32 w 246"/>
                <a:gd name="T53" fmla="*/ 72 h 262"/>
                <a:gd name="T54" fmla="*/ 38 w 246"/>
                <a:gd name="T55" fmla="*/ 86 h 262"/>
                <a:gd name="T56" fmla="*/ 44 w 246"/>
                <a:gd name="T57" fmla="*/ 83 h 262"/>
                <a:gd name="T58" fmla="*/ 57 w 246"/>
                <a:gd name="T59" fmla="*/ 84 h 262"/>
                <a:gd name="T60" fmla="*/ 61 w 246"/>
                <a:gd name="T61" fmla="*/ 87 h 2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262"/>
                <a:gd name="T95" fmla="*/ 246 w 246"/>
                <a:gd name="T96" fmla="*/ 262 h 2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262">
                  <a:moveTo>
                    <a:pt x="183" y="262"/>
                  </a:moveTo>
                  <a:lnTo>
                    <a:pt x="195" y="245"/>
                  </a:lnTo>
                  <a:lnTo>
                    <a:pt x="186" y="217"/>
                  </a:lnTo>
                  <a:lnTo>
                    <a:pt x="201" y="208"/>
                  </a:lnTo>
                  <a:lnTo>
                    <a:pt x="221" y="213"/>
                  </a:lnTo>
                  <a:lnTo>
                    <a:pt x="246" y="205"/>
                  </a:lnTo>
                  <a:lnTo>
                    <a:pt x="239" y="187"/>
                  </a:lnTo>
                  <a:lnTo>
                    <a:pt x="231" y="160"/>
                  </a:lnTo>
                  <a:lnTo>
                    <a:pt x="215" y="144"/>
                  </a:lnTo>
                  <a:lnTo>
                    <a:pt x="189" y="139"/>
                  </a:lnTo>
                  <a:lnTo>
                    <a:pt x="175" y="128"/>
                  </a:lnTo>
                  <a:lnTo>
                    <a:pt x="196" y="62"/>
                  </a:lnTo>
                  <a:lnTo>
                    <a:pt x="209" y="18"/>
                  </a:lnTo>
                  <a:lnTo>
                    <a:pt x="195" y="5"/>
                  </a:lnTo>
                  <a:lnTo>
                    <a:pt x="172" y="0"/>
                  </a:lnTo>
                  <a:lnTo>
                    <a:pt x="135" y="62"/>
                  </a:lnTo>
                  <a:lnTo>
                    <a:pt x="112" y="87"/>
                  </a:lnTo>
                  <a:lnTo>
                    <a:pt x="113" y="100"/>
                  </a:lnTo>
                  <a:lnTo>
                    <a:pt x="91" y="136"/>
                  </a:lnTo>
                  <a:lnTo>
                    <a:pt x="51" y="142"/>
                  </a:lnTo>
                  <a:lnTo>
                    <a:pt x="24" y="175"/>
                  </a:lnTo>
                  <a:lnTo>
                    <a:pt x="24" y="190"/>
                  </a:lnTo>
                  <a:lnTo>
                    <a:pt x="0" y="200"/>
                  </a:lnTo>
                  <a:lnTo>
                    <a:pt x="25" y="216"/>
                  </a:lnTo>
                  <a:lnTo>
                    <a:pt x="71" y="192"/>
                  </a:lnTo>
                  <a:lnTo>
                    <a:pt x="70" y="219"/>
                  </a:lnTo>
                  <a:lnTo>
                    <a:pt x="96" y="218"/>
                  </a:lnTo>
                  <a:lnTo>
                    <a:pt x="114" y="258"/>
                  </a:lnTo>
                  <a:lnTo>
                    <a:pt x="131" y="249"/>
                  </a:lnTo>
                  <a:lnTo>
                    <a:pt x="171" y="254"/>
                  </a:lnTo>
                  <a:lnTo>
                    <a:pt x="183" y="26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0" name="Freeform 242"/>
            <p:cNvSpPr>
              <a:spLocks/>
            </p:cNvSpPr>
            <p:nvPr/>
          </p:nvSpPr>
          <p:spPr bwMode="auto">
            <a:xfrm>
              <a:off x="2381" y="3188"/>
              <a:ext cx="68" cy="48"/>
            </a:xfrm>
            <a:custGeom>
              <a:avLst/>
              <a:gdLst>
                <a:gd name="T0" fmla="*/ 65 w 205"/>
                <a:gd name="T1" fmla="*/ 23 h 142"/>
                <a:gd name="T2" fmla="*/ 68 w 205"/>
                <a:gd name="T3" fmla="*/ 14 h 142"/>
                <a:gd name="T4" fmla="*/ 63 w 205"/>
                <a:gd name="T5" fmla="*/ 6 h 142"/>
                <a:gd name="T6" fmla="*/ 58 w 205"/>
                <a:gd name="T7" fmla="*/ 6 h 142"/>
                <a:gd name="T8" fmla="*/ 51 w 205"/>
                <a:gd name="T9" fmla="*/ 0 h 142"/>
                <a:gd name="T10" fmla="*/ 43 w 205"/>
                <a:gd name="T11" fmla="*/ 4 h 142"/>
                <a:gd name="T12" fmla="*/ 29 w 205"/>
                <a:gd name="T13" fmla="*/ 7 h 142"/>
                <a:gd name="T14" fmla="*/ 28 w 205"/>
                <a:gd name="T15" fmla="*/ 10 h 142"/>
                <a:gd name="T16" fmla="*/ 18 w 205"/>
                <a:gd name="T17" fmla="*/ 9 h 142"/>
                <a:gd name="T18" fmla="*/ 20 w 205"/>
                <a:gd name="T19" fmla="*/ 16 h 142"/>
                <a:gd name="T20" fmla="*/ 12 w 205"/>
                <a:gd name="T21" fmla="*/ 18 h 142"/>
                <a:gd name="T22" fmla="*/ 5 w 205"/>
                <a:gd name="T23" fmla="*/ 17 h 142"/>
                <a:gd name="T24" fmla="*/ 0 w 205"/>
                <a:gd name="T25" fmla="*/ 20 h 142"/>
                <a:gd name="T26" fmla="*/ 3 w 205"/>
                <a:gd name="T27" fmla="*/ 29 h 142"/>
                <a:gd name="T28" fmla="*/ 8 w 205"/>
                <a:gd name="T29" fmla="*/ 32 h 142"/>
                <a:gd name="T30" fmla="*/ 8 w 205"/>
                <a:gd name="T31" fmla="*/ 41 h 142"/>
                <a:gd name="T32" fmla="*/ 17 w 205"/>
                <a:gd name="T33" fmla="*/ 41 h 142"/>
                <a:gd name="T34" fmla="*/ 24 w 205"/>
                <a:gd name="T35" fmla="*/ 48 h 142"/>
                <a:gd name="T36" fmla="*/ 33 w 205"/>
                <a:gd name="T37" fmla="*/ 46 h 142"/>
                <a:gd name="T38" fmla="*/ 37 w 205"/>
                <a:gd name="T39" fmla="*/ 37 h 142"/>
                <a:gd name="T40" fmla="*/ 42 w 205"/>
                <a:gd name="T41" fmla="*/ 38 h 142"/>
                <a:gd name="T42" fmla="*/ 49 w 205"/>
                <a:gd name="T43" fmla="*/ 31 h 142"/>
                <a:gd name="T44" fmla="*/ 57 w 205"/>
                <a:gd name="T45" fmla="*/ 32 h 142"/>
                <a:gd name="T46" fmla="*/ 55 w 205"/>
                <a:gd name="T47" fmla="*/ 28 h 142"/>
                <a:gd name="T48" fmla="*/ 65 w 205"/>
                <a:gd name="T49" fmla="*/ 23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
                <a:gd name="T76" fmla="*/ 0 h 142"/>
                <a:gd name="T77" fmla="*/ 205 w 205"/>
                <a:gd name="T78" fmla="*/ 142 h 1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 h="142">
                  <a:moveTo>
                    <a:pt x="195" y="68"/>
                  </a:moveTo>
                  <a:lnTo>
                    <a:pt x="205" y="42"/>
                  </a:lnTo>
                  <a:lnTo>
                    <a:pt x="190" y="19"/>
                  </a:lnTo>
                  <a:lnTo>
                    <a:pt x="174" y="17"/>
                  </a:lnTo>
                  <a:lnTo>
                    <a:pt x="153" y="0"/>
                  </a:lnTo>
                  <a:lnTo>
                    <a:pt x="131" y="13"/>
                  </a:lnTo>
                  <a:lnTo>
                    <a:pt x="88" y="21"/>
                  </a:lnTo>
                  <a:lnTo>
                    <a:pt x="85" y="30"/>
                  </a:lnTo>
                  <a:lnTo>
                    <a:pt x="53" y="28"/>
                  </a:lnTo>
                  <a:lnTo>
                    <a:pt x="60" y="46"/>
                  </a:lnTo>
                  <a:lnTo>
                    <a:pt x="35" y="54"/>
                  </a:lnTo>
                  <a:lnTo>
                    <a:pt x="15" y="49"/>
                  </a:lnTo>
                  <a:lnTo>
                    <a:pt x="0" y="58"/>
                  </a:lnTo>
                  <a:lnTo>
                    <a:pt x="9" y="86"/>
                  </a:lnTo>
                  <a:lnTo>
                    <a:pt x="24" y="94"/>
                  </a:lnTo>
                  <a:lnTo>
                    <a:pt x="24" y="121"/>
                  </a:lnTo>
                  <a:lnTo>
                    <a:pt x="52" y="122"/>
                  </a:lnTo>
                  <a:lnTo>
                    <a:pt x="73" y="142"/>
                  </a:lnTo>
                  <a:lnTo>
                    <a:pt x="99" y="136"/>
                  </a:lnTo>
                  <a:lnTo>
                    <a:pt x="111" y="109"/>
                  </a:lnTo>
                  <a:lnTo>
                    <a:pt x="127" y="112"/>
                  </a:lnTo>
                  <a:lnTo>
                    <a:pt x="147" y="92"/>
                  </a:lnTo>
                  <a:lnTo>
                    <a:pt x="173" y="94"/>
                  </a:lnTo>
                  <a:lnTo>
                    <a:pt x="167" y="82"/>
                  </a:lnTo>
                  <a:lnTo>
                    <a:pt x="195" y="6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1" name="Freeform 243"/>
            <p:cNvSpPr>
              <a:spLocks/>
            </p:cNvSpPr>
            <p:nvPr/>
          </p:nvSpPr>
          <p:spPr bwMode="auto">
            <a:xfrm>
              <a:off x="2385" y="2885"/>
              <a:ext cx="100" cy="108"/>
            </a:xfrm>
            <a:custGeom>
              <a:avLst/>
              <a:gdLst>
                <a:gd name="T0" fmla="*/ 45 w 298"/>
                <a:gd name="T1" fmla="*/ 65 h 324"/>
                <a:gd name="T2" fmla="*/ 46 w 298"/>
                <a:gd name="T3" fmla="*/ 56 h 324"/>
                <a:gd name="T4" fmla="*/ 51 w 298"/>
                <a:gd name="T5" fmla="*/ 52 h 324"/>
                <a:gd name="T6" fmla="*/ 55 w 298"/>
                <a:gd name="T7" fmla="*/ 50 h 324"/>
                <a:gd name="T8" fmla="*/ 55 w 298"/>
                <a:gd name="T9" fmla="*/ 32 h 324"/>
                <a:gd name="T10" fmla="*/ 51 w 298"/>
                <a:gd name="T11" fmla="*/ 24 h 324"/>
                <a:gd name="T12" fmla="*/ 63 w 298"/>
                <a:gd name="T13" fmla="*/ 1 h 324"/>
                <a:gd name="T14" fmla="*/ 72 w 298"/>
                <a:gd name="T15" fmla="*/ 0 h 324"/>
                <a:gd name="T16" fmla="*/ 91 w 298"/>
                <a:gd name="T17" fmla="*/ 46 h 324"/>
                <a:gd name="T18" fmla="*/ 100 w 298"/>
                <a:gd name="T19" fmla="*/ 53 h 324"/>
                <a:gd name="T20" fmla="*/ 99 w 298"/>
                <a:gd name="T21" fmla="*/ 69 h 324"/>
                <a:gd name="T22" fmla="*/ 97 w 298"/>
                <a:gd name="T23" fmla="*/ 81 h 324"/>
                <a:gd name="T24" fmla="*/ 91 w 298"/>
                <a:gd name="T25" fmla="*/ 83 h 324"/>
                <a:gd name="T26" fmla="*/ 84 w 298"/>
                <a:gd name="T27" fmla="*/ 89 h 324"/>
                <a:gd name="T28" fmla="*/ 83 w 298"/>
                <a:gd name="T29" fmla="*/ 104 h 324"/>
                <a:gd name="T30" fmla="*/ 75 w 298"/>
                <a:gd name="T31" fmla="*/ 97 h 324"/>
                <a:gd name="T32" fmla="*/ 67 w 298"/>
                <a:gd name="T33" fmla="*/ 104 h 324"/>
                <a:gd name="T34" fmla="*/ 61 w 298"/>
                <a:gd name="T35" fmla="*/ 94 h 324"/>
                <a:gd name="T36" fmla="*/ 51 w 298"/>
                <a:gd name="T37" fmla="*/ 99 h 324"/>
                <a:gd name="T38" fmla="*/ 41 w 298"/>
                <a:gd name="T39" fmla="*/ 94 h 324"/>
                <a:gd name="T40" fmla="*/ 32 w 298"/>
                <a:gd name="T41" fmla="*/ 102 h 324"/>
                <a:gd name="T42" fmla="*/ 26 w 298"/>
                <a:gd name="T43" fmla="*/ 94 h 324"/>
                <a:gd name="T44" fmla="*/ 15 w 298"/>
                <a:gd name="T45" fmla="*/ 95 h 324"/>
                <a:gd name="T46" fmla="*/ 12 w 298"/>
                <a:gd name="T47" fmla="*/ 100 h 324"/>
                <a:gd name="T48" fmla="*/ 15 w 298"/>
                <a:gd name="T49" fmla="*/ 107 h 324"/>
                <a:gd name="T50" fmla="*/ 8 w 298"/>
                <a:gd name="T51" fmla="*/ 108 h 324"/>
                <a:gd name="T52" fmla="*/ 3 w 298"/>
                <a:gd name="T53" fmla="*/ 103 h 324"/>
                <a:gd name="T54" fmla="*/ 0 w 298"/>
                <a:gd name="T55" fmla="*/ 97 h 324"/>
                <a:gd name="T56" fmla="*/ 2 w 298"/>
                <a:gd name="T57" fmla="*/ 68 h 324"/>
                <a:gd name="T58" fmla="*/ 9 w 298"/>
                <a:gd name="T59" fmla="*/ 61 h 324"/>
                <a:gd name="T60" fmla="*/ 27 w 298"/>
                <a:gd name="T61" fmla="*/ 64 h 324"/>
                <a:gd name="T62" fmla="*/ 40 w 298"/>
                <a:gd name="T63" fmla="*/ 65 h 324"/>
                <a:gd name="T64" fmla="*/ 45 w 298"/>
                <a:gd name="T65" fmla="*/ 65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8"/>
                <a:gd name="T100" fmla="*/ 0 h 324"/>
                <a:gd name="T101" fmla="*/ 298 w 298"/>
                <a:gd name="T102" fmla="*/ 324 h 3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8" h="324">
                  <a:moveTo>
                    <a:pt x="135" y="195"/>
                  </a:moveTo>
                  <a:lnTo>
                    <a:pt x="136" y="169"/>
                  </a:lnTo>
                  <a:lnTo>
                    <a:pt x="151" y="155"/>
                  </a:lnTo>
                  <a:lnTo>
                    <a:pt x="165" y="149"/>
                  </a:lnTo>
                  <a:lnTo>
                    <a:pt x="164" y="97"/>
                  </a:lnTo>
                  <a:lnTo>
                    <a:pt x="152" y="72"/>
                  </a:lnTo>
                  <a:lnTo>
                    <a:pt x="188" y="3"/>
                  </a:lnTo>
                  <a:lnTo>
                    <a:pt x="216" y="0"/>
                  </a:lnTo>
                  <a:lnTo>
                    <a:pt x="272" y="137"/>
                  </a:lnTo>
                  <a:lnTo>
                    <a:pt x="298" y="158"/>
                  </a:lnTo>
                  <a:lnTo>
                    <a:pt x="296" y="208"/>
                  </a:lnTo>
                  <a:lnTo>
                    <a:pt x="289" y="242"/>
                  </a:lnTo>
                  <a:lnTo>
                    <a:pt x="271" y="249"/>
                  </a:lnTo>
                  <a:lnTo>
                    <a:pt x="250" y="267"/>
                  </a:lnTo>
                  <a:lnTo>
                    <a:pt x="246" y="313"/>
                  </a:lnTo>
                  <a:lnTo>
                    <a:pt x="223" y="291"/>
                  </a:lnTo>
                  <a:lnTo>
                    <a:pt x="199" y="313"/>
                  </a:lnTo>
                  <a:lnTo>
                    <a:pt x="182" y="282"/>
                  </a:lnTo>
                  <a:lnTo>
                    <a:pt x="152" y="297"/>
                  </a:lnTo>
                  <a:lnTo>
                    <a:pt x="123" y="283"/>
                  </a:lnTo>
                  <a:lnTo>
                    <a:pt x="96" y="306"/>
                  </a:lnTo>
                  <a:lnTo>
                    <a:pt x="78" y="281"/>
                  </a:lnTo>
                  <a:lnTo>
                    <a:pt x="45" y="286"/>
                  </a:lnTo>
                  <a:lnTo>
                    <a:pt x="36" y="301"/>
                  </a:lnTo>
                  <a:lnTo>
                    <a:pt x="44" y="322"/>
                  </a:lnTo>
                  <a:lnTo>
                    <a:pt x="24" y="324"/>
                  </a:lnTo>
                  <a:lnTo>
                    <a:pt x="10" y="309"/>
                  </a:lnTo>
                  <a:lnTo>
                    <a:pt x="0" y="292"/>
                  </a:lnTo>
                  <a:lnTo>
                    <a:pt x="6" y="204"/>
                  </a:lnTo>
                  <a:lnTo>
                    <a:pt x="27" y="182"/>
                  </a:lnTo>
                  <a:lnTo>
                    <a:pt x="81" y="193"/>
                  </a:lnTo>
                  <a:lnTo>
                    <a:pt x="120" y="195"/>
                  </a:lnTo>
                  <a:lnTo>
                    <a:pt x="135" y="1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2" name="Freeform 244"/>
            <p:cNvSpPr>
              <a:spLocks/>
            </p:cNvSpPr>
            <p:nvPr/>
          </p:nvSpPr>
          <p:spPr bwMode="auto">
            <a:xfrm>
              <a:off x="2298" y="3017"/>
              <a:ext cx="43" cy="90"/>
            </a:xfrm>
            <a:custGeom>
              <a:avLst/>
              <a:gdLst>
                <a:gd name="T0" fmla="*/ 21 w 127"/>
                <a:gd name="T1" fmla="*/ 14 h 268"/>
                <a:gd name="T2" fmla="*/ 29 w 127"/>
                <a:gd name="T3" fmla="*/ 0 h 268"/>
                <a:gd name="T4" fmla="*/ 37 w 127"/>
                <a:gd name="T5" fmla="*/ 4 h 268"/>
                <a:gd name="T6" fmla="*/ 43 w 127"/>
                <a:gd name="T7" fmla="*/ 11 h 268"/>
                <a:gd name="T8" fmla="*/ 43 w 127"/>
                <a:gd name="T9" fmla="*/ 30 h 268"/>
                <a:gd name="T10" fmla="*/ 33 w 127"/>
                <a:gd name="T11" fmla="*/ 49 h 268"/>
                <a:gd name="T12" fmla="*/ 28 w 127"/>
                <a:gd name="T13" fmla="*/ 56 h 268"/>
                <a:gd name="T14" fmla="*/ 26 w 127"/>
                <a:gd name="T15" fmla="*/ 74 h 268"/>
                <a:gd name="T16" fmla="*/ 16 w 127"/>
                <a:gd name="T17" fmla="*/ 90 h 268"/>
                <a:gd name="T18" fmla="*/ 2 w 127"/>
                <a:gd name="T19" fmla="*/ 79 h 268"/>
                <a:gd name="T20" fmla="*/ 4 w 127"/>
                <a:gd name="T21" fmla="*/ 60 h 268"/>
                <a:gd name="T22" fmla="*/ 0 w 127"/>
                <a:gd name="T23" fmla="*/ 54 h 268"/>
                <a:gd name="T24" fmla="*/ 2 w 127"/>
                <a:gd name="T25" fmla="*/ 23 h 268"/>
                <a:gd name="T26" fmla="*/ 9 w 127"/>
                <a:gd name="T27" fmla="*/ 11 h 268"/>
                <a:gd name="T28" fmla="*/ 21 w 127"/>
                <a:gd name="T29" fmla="*/ 14 h 2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268"/>
                <a:gd name="T47" fmla="*/ 127 w 127"/>
                <a:gd name="T48" fmla="*/ 268 h 2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268">
                  <a:moveTo>
                    <a:pt x="63" y="41"/>
                  </a:moveTo>
                  <a:lnTo>
                    <a:pt x="87" y="0"/>
                  </a:lnTo>
                  <a:lnTo>
                    <a:pt x="109" y="13"/>
                  </a:lnTo>
                  <a:lnTo>
                    <a:pt x="127" y="32"/>
                  </a:lnTo>
                  <a:lnTo>
                    <a:pt x="127" y="89"/>
                  </a:lnTo>
                  <a:lnTo>
                    <a:pt x="96" y="146"/>
                  </a:lnTo>
                  <a:lnTo>
                    <a:pt x="83" y="168"/>
                  </a:lnTo>
                  <a:lnTo>
                    <a:pt x="76" y="220"/>
                  </a:lnTo>
                  <a:lnTo>
                    <a:pt x="47" y="268"/>
                  </a:lnTo>
                  <a:lnTo>
                    <a:pt x="6" y="236"/>
                  </a:lnTo>
                  <a:lnTo>
                    <a:pt x="11" y="179"/>
                  </a:lnTo>
                  <a:lnTo>
                    <a:pt x="0" y="162"/>
                  </a:lnTo>
                  <a:lnTo>
                    <a:pt x="7" y="68"/>
                  </a:lnTo>
                  <a:lnTo>
                    <a:pt x="27" y="32"/>
                  </a:lnTo>
                  <a:lnTo>
                    <a:pt x="63" y="4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3" name="Freeform 245"/>
            <p:cNvSpPr>
              <a:spLocks/>
            </p:cNvSpPr>
            <p:nvPr/>
          </p:nvSpPr>
          <p:spPr bwMode="auto">
            <a:xfrm>
              <a:off x="2365" y="2910"/>
              <a:ext cx="54" cy="43"/>
            </a:xfrm>
            <a:custGeom>
              <a:avLst/>
              <a:gdLst>
                <a:gd name="T0" fmla="*/ 23 w 163"/>
                <a:gd name="T1" fmla="*/ 43 h 131"/>
                <a:gd name="T2" fmla="*/ 30 w 163"/>
                <a:gd name="T3" fmla="*/ 36 h 131"/>
                <a:gd name="T4" fmla="*/ 48 w 163"/>
                <a:gd name="T5" fmla="*/ 39 h 131"/>
                <a:gd name="T6" fmla="*/ 54 w 163"/>
                <a:gd name="T7" fmla="*/ 23 h 131"/>
                <a:gd name="T8" fmla="*/ 48 w 163"/>
                <a:gd name="T9" fmla="*/ 18 h 131"/>
                <a:gd name="T10" fmla="*/ 46 w 163"/>
                <a:gd name="T11" fmla="*/ 0 h 131"/>
                <a:gd name="T12" fmla="*/ 26 w 163"/>
                <a:gd name="T13" fmla="*/ 3 h 131"/>
                <a:gd name="T14" fmla="*/ 16 w 163"/>
                <a:gd name="T15" fmla="*/ 1 h 131"/>
                <a:gd name="T16" fmla="*/ 10 w 163"/>
                <a:gd name="T17" fmla="*/ 0 h 131"/>
                <a:gd name="T18" fmla="*/ 13 w 163"/>
                <a:gd name="T19" fmla="*/ 12 h 131"/>
                <a:gd name="T20" fmla="*/ 6 w 163"/>
                <a:gd name="T21" fmla="*/ 12 h 131"/>
                <a:gd name="T22" fmla="*/ 0 w 163"/>
                <a:gd name="T23" fmla="*/ 24 h 131"/>
                <a:gd name="T24" fmla="*/ 13 w 163"/>
                <a:gd name="T25" fmla="*/ 31 h 131"/>
                <a:gd name="T26" fmla="*/ 23 w 163"/>
                <a:gd name="T27" fmla="*/ 43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31"/>
                <a:gd name="T44" fmla="*/ 163 w 163"/>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31">
                  <a:moveTo>
                    <a:pt x="69" y="131"/>
                  </a:moveTo>
                  <a:lnTo>
                    <a:pt x="90" y="109"/>
                  </a:lnTo>
                  <a:lnTo>
                    <a:pt x="144" y="120"/>
                  </a:lnTo>
                  <a:lnTo>
                    <a:pt x="163" y="69"/>
                  </a:lnTo>
                  <a:lnTo>
                    <a:pt x="144" y="54"/>
                  </a:lnTo>
                  <a:lnTo>
                    <a:pt x="138" y="0"/>
                  </a:lnTo>
                  <a:lnTo>
                    <a:pt x="77" y="9"/>
                  </a:lnTo>
                  <a:lnTo>
                    <a:pt x="48" y="4"/>
                  </a:lnTo>
                  <a:lnTo>
                    <a:pt x="30" y="1"/>
                  </a:lnTo>
                  <a:lnTo>
                    <a:pt x="39" y="36"/>
                  </a:lnTo>
                  <a:lnTo>
                    <a:pt x="17" y="37"/>
                  </a:lnTo>
                  <a:lnTo>
                    <a:pt x="0" y="73"/>
                  </a:lnTo>
                  <a:lnTo>
                    <a:pt x="39" y="94"/>
                  </a:lnTo>
                  <a:lnTo>
                    <a:pt x="69" y="13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4" name="Freeform 246"/>
            <p:cNvSpPr>
              <a:spLocks/>
            </p:cNvSpPr>
            <p:nvPr/>
          </p:nvSpPr>
          <p:spPr bwMode="auto">
            <a:xfrm>
              <a:off x="2418" y="2980"/>
              <a:ext cx="18" cy="24"/>
            </a:xfrm>
            <a:custGeom>
              <a:avLst/>
              <a:gdLst>
                <a:gd name="T0" fmla="*/ 15 w 56"/>
                <a:gd name="T1" fmla="*/ 15 h 72"/>
                <a:gd name="T2" fmla="*/ 18 w 56"/>
                <a:gd name="T3" fmla="*/ 5 h 72"/>
                <a:gd name="T4" fmla="*/ 9 w 56"/>
                <a:gd name="T5" fmla="*/ 0 h 72"/>
                <a:gd name="T6" fmla="*/ 0 w 56"/>
                <a:gd name="T7" fmla="*/ 8 h 72"/>
                <a:gd name="T8" fmla="*/ 7 w 56"/>
                <a:gd name="T9" fmla="*/ 24 h 72"/>
                <a:gd name="T10" fmla="*/ 15 w 56"/>
                <a:gd name="T11" fmla="*/ 15 h 72"/>
                <a:gd name="T12" fmla="*/ 0 60000 65536"/>
                <a:gd name="T13" fmla="*/ 0 60000 65536"/>
                <a:gd name="T14" fmla="*/ 0 60000 65536"/>
                <a:gd name="T15" fmla="*/ 0 60000 65536"/>
                <a:gd name="T16" fmla="*/ 0 60000 65536"/>
                <a:gd name="T17" fmla="*/ 0 60000 65536"/>
                <a:gd name="T18" fmla="*/ 0 w 56"/>
                <a:gd name="T19" fmla="*/ 0 h 72"/>
                <a:gd name="T20" fmla="*/ 56 w 56"/>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6" h="72">
                  <a:moveTo>
                    <a:pt x="46" y="46"/>
                  </a:moveTo>
                  <a:lnTo>
                    <a:pt x="56" y="14"/>
                  </a:lnTo>
                  <a:lnTo>
                    <a:pt x="27" y="0"/>
                  </a:lnTo>
                  <a:lnTo>
                    <a:pt x="0" y="23"/>
                  </a:lnTo>
                  <a:lnTo>
                    <a:pt x="21" y="72"/>
                  </a:lnTo>
                  <a:lnTo>
                    <a:pt x="46" y="4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5" name="Freeform 247"/>
            <p:cNvSpPr>
              <a:spLocks/>
            </p:cNvSpPr>
            <p:nvPr/>
          </p:nvSpPr>
          <p:spPr bwMode="auto">
            <a:xfrm>
              <a:off x="2351" y="2934"/>
              <a:ext cx="36" cy="74"/>
            </a:xfrm>
            <a:custGeom>
              <a:avLst/>
              <a:gdLst>
                <a:gd name="T0" fmla="*/ 0 w 110"/>
                <a:gd name="T1" fmla="*/ 16 h 221"/>
                <a:gd name="T2" fmla="*/ 3 w 110"/>
                <a:gd name="T3" fmla="*/ 27 h 221"/>
                <a:gd name="T4" fmla="*/ 9 w 110"/>
                <a:gd name="T5" fmla="*/ 36 h 221"/>
                <a:gd name="T6" fmla="*/ 6 w 110"/>
                <a:gd name="T7" fmla="*/ 61 h 221"/>
                <a:gd name="T8" fmla="*/ 9 w 110"/>
                <a:gd name="T9" fmla="*/ 70 h 221"/>
                <a:gd name="T10" fmla="*/ 16 w 110"/>
                <a:gd name="T11" fmla="*/ 74 h 221"/>
                <a:gd name="T12" fmla="*/ 28 w 110"/>
                <a:gd name="T13" fmla="*/ 73 h 221"/>
                <a:gd name="T14" fmla="*/ 34 w 110"/>
                <a:gd name="T15" fmla="*/ 67 h 221"/>
                <a:gd name="T16" fmla="*/ 34 w 110"/>
                <a:gd name="T17" fmla="*/ 49 h 221"/>
                <a:gd name="T18" fmla="*/ 36 w 110"/>
                <a:gd name="T19" fmla="*/ 19 h 221"/>
                <a:gd name="T20" fmla="*/ 26 w 110"/>
                <a:gd name="T21" fmla="*/ 7 h 221"/>
                <a:gd name="T22" fmla="*/ 13 w 110"/>
                <a:gd name="T23" fmla="*/ 0 h 221"/>
                <a:gd name="T24" fmla="*/ 6 w 110"/>
                <a:gd name="T25" fmla="*/ 0 h 221"/>
                <a:gd name="T26" fmla="*/ 0 w 110"/>
                <a:gd name="T27" fmla="*/ 16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221"/>
                <a:gd name="T44" fmla="*/ 110 w 110"/>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221">
                  <a:moveTo>
                    <a:pt x="0" y="47"/>
                  </a:moveTo>
                  <a:lnTo>
                    <a:pt x="9" y="80"/>
                  </a:lnTo>
                  <a:lnTo>
                    <a:pt x="29" y="108"/>
                  </a:lnTo>
                  <a:lnTo>
                    <a:pt x="18" y="183"/>
                  </a:lnTo>
                  <a:lnTo>
                    <a:pt x="27" y="210"/>
                  </a:lnTo>
                  <a:lnTo>
                    <a:pt x="50" y="221"/>
                  </a:lnTo>
                  <a:lnTo>
                    <a:pt x="86" y="218"/>
                  </a:lnTo>
                  <a:lnTo>
                    <a:pt x="104" y="199"/>
                  </a:lnTo>
                  <a:lnTo>
                    <a:pt x="104" y="146"/>
                  </a:lnTo>
                  <a:lnTo>
                    <a:pt x="110" y="58"/>
                  </a:lnTo>
                  <a:lnTo>
                    <a:pt x="80" y="21"/>
                  </a:lnTo>
                  <a:lnTo>
                    <a:pt x="41" y="0"/>
                  </a:lnTo>
                  <a:lnTo>
                    <a:pt x="17" y="0"/>
                  </a:lnTo>
                  <a:lnTo>
                    <a:pt x="0" y="4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6" name="Freeform 248"/>
            <p:cNvSpPr>
              <a:spLocks/>
            </p:cNvSpPr>
            <p:nvPr/>
          </p:nvSpPr>
          <p:spPr bwMode="auto">
            <a:xfrm>
              <a:off x="2307" y="2961"/>
              <a:ext cx="87" cy="129"/>
            </a:xfrm>
            <a:custGeom>
              <a:avLst/>
              <a:gdLst>
                <a:gd name="T0" fmla="*/ 12 w 260"/>
                <a:gd name="T1" fmla="*/ 70 h 385"/>
                <a:gd name="T2" fmla="*/ 20 w 260"/>
                <a:gd name="T3" fmla="*/ 57 h 385"/>
                <a:gd name="T4" fmla="*/ 27 w 260"/>
                <a:gd name="T5" fmla="*/ 61 h 385"/>
                <a:gd name="T6" fmla="*/ 33 w 260"/>
                <a:gd name="T7" fmla="*/ 67 h 385"/>
                <a:gd name="T8" fmla="*/ 33 w 260"/>
                <a:gd name="T9" fmla="*/ 86 h 385"/>
                <a:gd name="T10" fmla="*/ 48 w 260"/>
                <a:gd name="T11" fmla="*/ 81 h 385"/>
                <a:gd name="T12" fmla="*/ 49 w 260"/>
                <a:gd name="T13" fmla="*/ 90 h 385"/>
                <a:gd name="T14" fmla="*/ 59 w 260"/>
                <a:gd name="T15" fmla="*/ 89 h 385"/>
                <a:gd name="T16" fmla="*/ 61 w 260"/>
                <a:gd name="T17" fmla="*/ 98 h 385"/>
                <a:gd name="T18" fmla="*/ 67 w 260"/>
                <a:gd name="T19" fmla="*/ 99 h 385"/>
                <a:gd name="T20" fmla="*/ 70 w 260"/>
                <a:gd name="T21" fmla="*/ 122 h 385"/>
                <a:gd name="T22" fmla="*/ 82 w 260"/>
                <a:gd name="T23" fmla="*/ 129 h 385"/>
                <a:gd name="T24" fmla="*/ 87 w 260"/>
                <a:gd name="T25" fmla="*/ 124 h 385"/>
                <a:gd name="T26" fmla="*/ 84 w 260"/>
                <a:gd name="T27" fmla="*/ 88 h 385"/>
                <a:gd name="T28" fmla="*/ 79 w 260"/>
                <a:gd name="T29" fmla="*/ 64 h 385"/>
                <a:gd name="T30" fmla="*/ 72 w 260"/>
                <a:gd name="T31" fmla="*/ 46 h 385"/>
                <a:gd name="T32" fmla="*/ 60 w 260"/>
                <a:gd name="T33" fmla="*/ 47 h 385"/>
                <a:gd name="T34" fmla="*/ 53 w 260"/>
                <a:gd name="T35" fmla="*/ 44 h 385"/>
                <a:gd name="T36" fmla="*/ 50 w 260"/>
                <a:gd name="T37" fmla="*/ 35 h 385"/>
                <a:gd name="T38" fmla="*/ 53 w 260"/>
                <a:gd name="T39" fmla="*/ 9 h 385"/>
                <a:gd name="T40" fmla="*/ 47 w 260"/>
                <a:gd name="T41" fmla="*/ 0 h 385"/>
                <a:gd name="T42" fmla="*/ 37 w 260"/>
                <a:gd name="T43" fmla="*/ 8 h 385"/>
                <a:gd name="T44" fmla="*/ 23 w 260"/>
                <a:gd name="T45" fmla="*/ 8 h 385"/>
                <a:gd name="T46" fmla="*/ 15 w 260"/>
                <a:gd name="T47" fmla="*/ 9 h 385"/>
                <a:gd name="T48" fmla="*/ 7 w 260"/>
                <a:gd name="T49" fmla="*/ 4 h 385"/>
                <a:gd name="T50" fmla="*/ 0 w 260"/>
                <a:gd name="T51" fmla="*/ 31 h 385"/>
                <a:gd name="T52" fmla="*/ 5 w 260"/>
                <a:gd name="T53" fmla="*/ 51 h 385"/>
                <a:gd name="T54" fmla="*/ 0 w 260"/>
                <a:gd name="T55" fmla="*/ 67 h 385"/>
                <a:gd name="T56" fmla="*/ 12 w 260"/>
                <a:gd name="T57" fmla="*/ 70 h 3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0"/>
                <a:gd name="T88" fmla="*/ 0 h 385"/>
                <a:gd name="T89" fmla="*/ 260 w 260"/>
                <a:gd name="T90" fmla="*/ 385 h 3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0" h="385">
                  <a:moveTo>
                    <a:pt x="36" y="210"/>
                  </a:moveTo>
                  <a:lnTo>
                    <a:pt x="60" y="169"/>
                  </a:lnTo>
                  <a:lnTo>
                    <a:pt x="82" y="182"/>
                  </a:lnTo>
                  <a:lnTo>
                    <a:pt x="100" y="201"/>
                  </a:lnTo>
                  <a:lnTo>
                    <a:pt x="100" y="258"/>
                  </a:lnTo>
                  <a:lnTo>
                    <a:pt x="144" y="243"/>
                  </a:lnTo>
                  <a:lnTo>
                    <a:pt x="145" y="270"/>
                  </a:lnTo>
                  <a:lnTo>
                    <a:pt x="175" y="265"/>
                  </a:lnTo>
                  <a:lnTo>
                    <a:pt x="183" y="293"/>
                  </a:lnTo>
                  <a:lnTo>
                    <a:pt x="201" y="294"/>
                  </a:lnTo>
                  <a:lnTo>
                    <a:pt x="210" y="364"/>
                  </a:lnTo>
                  <a:lnTo>
                    <a:pt x="244" y="385"/>
                  </a:lnTo>
                  <a:lnTo>
                    <a:pt x="260" y="371"/>
                  </a:lnTo>
                  <a:lnTo>
                    <a:pt x="252" y="264"/>
                  </a:lnTo>
                  <a:lnTo>
                    <a:pt x="235" y="192"/>
                  </a:lnTo>
                  <a:lnTo>
                    <a:pt x="216" y="138"/>
                  </a:lnTo>
                  <a:lnTo>
                    <a:pt x="180" y="141"/>
                  </a:lnTo>
                  <a:lnTo>
                    <a:pt x="157" y="130"/>
                  </a:lnTo>
                  <a:lnTo>
                    <a:pt x="148" y="103"/>
                  </a:lnTo>
                  <a:lnTo>
                    <a:pt x="159" y="28"/>
                  </a:lnTo>
                  <a:lnTo>
                    <a:pt x="139" y="0"/>
                  </a:lnTo>
                  <a:lnTo>
                    <a:pt x="110" y="23"/>
                  </a:lnTo>
                  <a:lnTo>
                    <a:pt x="68" y="23"/>
                  </a:lnTo>
                  <a:lnTo>
                    <a:pt x="45" y="28"/>
                  </a:lnTo>
                  <a:lnTo>
                    <a:pt x="20" y="11"/>
                  </a:lnTo>
                  <a:lnTo>
                    <a:pt x="0" y="93"/>
                  </a:lnTo>
                  <a:lnTo>
                    <a:pt x="14" y="151"/>
                  </a:lnTo>
                  <a:lnTo>
                    <a:pt x="0" y="201"/>
                  </a:lnTo>
                  <a:lnTo>
                    <a:pt x="36" y="2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7" name="Freeform 249"/>
            <p:cNvSpPr>
              <a:spLocks/>
            </p:cNvSpPr>
            <p:nvPr/>
          </p:nvSpPr>
          <p:spPr bwMode="auto">
            <a:xfrm>
              <a:off x="2432" y="3160"/>
              <a:ext cx="59" cy="84"/>
            </a:xfrm>
            <a:custGeom>
              <a:avLst/>
              <a:gdLst>
                <a:gd name="T0" fmla="*/ 46 w 177"/>
                <a:gd name="T1" fmla="*/ 0 h 251"/>
                <a:gd name="T2" fmla="*/ 53 w 177"/>
                <a:gd name="T3" fmla="*/ 21 h 251"/>
                <a:gd name="T4" fmla="*/ 59 w 177"/>
                <a:gd name="T5" fmla="*/ 22 h 251"/>
                <a:gd name="T6" fmla="*/ 55 w 177"/>
                <a:gd name="T7" fmla="*/ 28 h 251"/>
                <a:gd name="T8" fmla="*/ 55 w 177"/>
                <a:gd name="T9" fmla="*/ 35 h 251"/>
                <a:gd name="T10" fmla="*/ 49 w 177"/>
                <a:gd name="T11" fmla="*/ 37 h 251"/>
                <a:gd name="T12" fmla="*/ 51 w 177"/>
                <a:gd name="T13" fmla="*/ 51 h 251"/>
                <a:gd name="T14" fmla="*/ 59 w 177"/>
                <a:gd name="T15" fmla="*/ 59 h 251"/>
                <a:gd name="T16" fmla="*/ 56 w 177"/>
                <a:gd name="T17" fmla="*/ 65 h 251"/>
                <a:gd name="T18" fmla="*/ 53 w 177"/>
                <a:gd name="T19" fmla="*/ 63 h 251"/>
                <a:gd name="T20" fmla="*/ 51 w 177"/>
                <a:gd name="T21" fmla="*/ 69 h 251"/>
                <a:gd name="T22" fmla="*/ 45 w 177"/>
                <a:gd name="T23" fmla="*/ 69 h 251"/>
                <a:gd name="T24" fmla="*/ 39 w 177"/>
                <a:gd name="T25" fmla="*/ 78 h 251"/>
                <a:gd name="T26" fmla="*/ 29 w 177"/>
                <a:gd name="T27" fmla="*/ 84 h 251"/>
                <a:gd name="T28" fmla="*/ 24 w 177"/>
                <a:gd name="T29" fmla="*/ 83 h 251"/>
                <a:gd name="T30" fmla="*/ 23 w 177"/>
                <a:gd name="T31" fmla="*/ 78 h 251"/>
                <a:gd name="T32" fmla="*/ 29 w 177"/>
                <a:gd name="T33" fmla="*/ 70 h 251"/>
                <a:gd name="T34" fmla="*/ 13 w 177"/>
                <a:gd name="T35" fmla="*/ 68 h 251"/>
                <a:gd name="T36" fmla="*/ 9 w 177"/>
                <a:gd name="T37" fmla="*/ 71 h 251"/>
                <a:gd name="T38" fmla="*/ 4 w 177"/>
                <a:gd name="T39" fmla="*/ 68 h 251"/>
                <a:gd name="T40" fmla="*/ 7 w 177"/>
                <a:gd name="T41" fmla="*/ 63 h 251"/>
                <a:gd name="T42" fmla="*/ 13 w 177"/>
                <a:gd name="T43" fmla="*/ 63 h 251"/>
                <a:gd name="T44" fmla="*/ 17 w 177"/>
                <a:gd name="T45" fmla="*/ 58 h 251"/>
                <a:gd name="T46" fmla="*/ 19 w 177"/>
                <a:gd name="T47" fmla="*/ 51 h 251"/>
                <a:gd name="T48" fmla="*/ 17 w 177"/>
                <a:gd name="T49" fmla="*/ 42 h 251"/>
                <a:gd name="T50" fmla="*/ 12 w 177"/>
                <a:gd name="T51" fmla="*/ 34 h 251"/>
                <a:gd name="T52" fmla="*/ 7 w 177"/>
                <a:gd name="T53" fmla="*/ 34 h 251"/>
                <a:gd name="T54" fmla="*/ 0 w 177"/>
                <a:gd name="T55" fmla="*/ 28 h 251"/>
                <a:gd name="T56" fmla="*/ 9 w 177"/>
                <a:gd name="T57" fmla="*/ 10 h 251"/>
                <a:gd name="T58" fmla="*/ 14 w 177"/>
                <a:gd name="T59" fmla="*/ 5 h 251"/>
                <a:gd name="T60" fmla="*/ 19 w 177"/>
                <a:gd name="T61" fmla="*/ 6 h 251"/>
                <a:gd name="T62" fmla="*/ 17 w 177"/>
                <a:gd name="T63" fmla="*/ 16 h 251"/>
                <a:gd name="T64" fmla="*/ 28 w 177"/>
                <a:gd name="T65" fmla="*/ 15 h 251"/>
                <a:gd name="T66" fmla="*/ 31 w 177"/>
                <a:gd name="T67" fmla="*/ 8 h 251"/>
                <a:gd name="T68" fmla="*/ 37 w 177"/>
                <a:gd name="T69" fmla="*/ 3 h 251"/>
                <a:gd name="T70" fmla="*/ 46 w 177"/>
                <a:gd name="T71" fmla="*/ 0 h 2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
                <a:gd name="T109" fmla="*/ 0 h 251"/>
                <a:gd name="T110" fmla="*/ 177 w 177"/>
                <a:gd name="T111" fmla="*/ 251 h 2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 h="251">
                  <a:moveTo>
                    <a:pt x="138" y="0"/>
                  </a:moveTo>
                  <a:lnTo>
                    <a:pt x="159" y="62"/>
                  </a:lnTo>
                  <a:lnTo>
                    <a:pt x="177" y="65"/>
                  </a:lnTo>
                  <a:lnTo>
                    <a:pt x="166" y="85"/>
                  </a:lnTo>
                  <a:lnTo>
                    <a:pt x="166" y="106"/>
                  </a:lnTo>
                  <a:lnTo>
                    <a:pt x="148" y="111"/>
                  </a:lnTo>
                  <a:lnTo>
                    <a:pt x="154" y="151"/>
                  </a:lnTo>
                  <a:lnTo>
                    <a:pt x="177" y="176"/>
                  </a:lnTo>
                  <a:lnTo>
                    <a:pt x="169" y="193"/>
                  </a:lnTo>
                  <a:lnTo>
                    <a:pt x="158" y="189"/>
                  </a:lnTo>
                  <a:lnTo>
                    <a:pt x="152" y="207"/>
                  </a:lnTo>
                  <a:lnTo>
                    <a:pt x="135" y="205"/>
                  </a:lnTo>
                  <a:lnTo>
                    <a:pt x="116" y="233"/>
                  </a:lnTo>
                  <a:lnTo>
                    <a:pt x="87" y="251"/>
                  </a:lnTo>
                  <a:lnTo>
                    <a:pt x="73" y="248"/>
                  </a:lnTo>
                  <a:lnTo>
                    <a:pt x="69" y="232"/>
                  </a:lnTo>
                  <a:lnTo>
                    <a:pt x="86" y="208"/>
                  </a:lnTo>
                  <a:lnTo>
                    <a:pt x="40" y="203"/>
                  </a:lnTo>
                  <a:lnTo>
                    <a:pt x="28" y="212"/>
                  </a:lnTo>
                  <a:lnTo>
                    <a:pt x="12" y="202"/>
                  </a:lnTo>
                  <a:lnTo>
                    <a:pt x="20" y="188"/>
                  </a:lnTo>
                  <a:lnTo>
                    <a:pt x="38" y="187"/>
                  </a:lnTo>
                  <a:lnTo>
                    <a:pt x="52" y="173"/>
                  </a:lnTo>
                  <a:lnTo>
                    <a:pt x="58" y="153"/>
                  </a:lnTo>
                  <a:lnTo>
                    <a:pt x="52" y="126"/>
                  </a:lnTo>
                  <a:lnTo>
                    <a:pt x="37" y="103"/>
                  </a:lnTo>
                  <a:lnTo>
                    <a:pt x="21" y="101"/>
                  </a:lnTo>
                  <a:lnTo>
                    <a:pt x="0" y="84"/>
                  </a:lnTo>
                  <a:lnTo>
                    <a:pt x="27" y="30"/>
                  </a:lnTo>
                  <a:lnTo>
                    <a:pt x="43" y="14"/>
                  </a:lnTo>
                  <a:lnTo>
                    <a:pt x="56" y="19"/>
                  </a:lnTo>
                  <a:lnTo>
                    <a:pt x="52" y="48"/>
                  </a:lnTo>
                  <a:lnTo>
                    <a:pt x="84" y="44"/>
                  </a:lnTo>
                  <a:lnTo>
                    <a:pt x="94" y="23"/>
                  </a:lnTo>
                  <a:lnTo>
                    <a:pt x="110" y="10"/>
                  </a:lnTo>
                  <a:lnTo>
                    <a:pt x="138"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8" name="Freeform 250"/>
            <p:cNvSpPr>
              <a:spLocks/>
            </p:cNvSpPr>
            <p:nvPr/>
          </p:nvSpPr>
          <p:spPr bwMode="auto">
            <a:xfrm>
              <a:off x="2535" y="3222"/>
              <a:ext cx="46" cy="64"/>
            </a:xfrm>
            <a:custGeom>
              <a:avLst/>
              <a:gdLst>
                <a:gd name="T0" fmla="*/ 38 w 137"/>
                <a:gd name="T1" fmla="*/ 40 h 195"/>
                <a:gd name="T2" fmla="*/ 46 w 137"/>
                <a:gd name="T3" fmla="*/ 51 h 195"/>
                <a:gd name="T4" fmla="*/ 41 w 137"/>
                <a:gd name="T5" fmla="*/ 61 h 195"/>
                <a:gd name="T6" fmla="*/ 25 w 137"/>
                <a:gd name="T7" fmla="*/ 64 h 195"/>
                <a:gd name="T8" fmla="*/ 24 w 137"/>
                <a:gd name="T9" fmla="*/ 57 h 195"/>
                <a:gd name="T10" fmla="*/ 8 w 137"/>
                <a:gd name="T11" fmla="*/ 59 h 195"/>
                <a:gd name="T12" fmla="*/ 0 w 137"/>
                <a:gd name="T13" fmla="*/ 56 h 195"/>
                <a:gd name="T14" fmla="*/ 7 w 137"/>
                <a:gd name="T15" fmla="*/ 34 h 195"/>
                <a:gd name="T16" fmla="*/ 9 w 137"/>
                <a:gd name="T17" fmla="*/ 18 h 195"/>
                <a:gd name="T18" fmla="*/ 13 w 137"/>
                <a:gd name="T19" fmla="*/ 13 h 195"/>
                <a:gd name="T20" fmla="*/ 11 w 137"/>
                <a:gd name="T21" fmla="*/ 9 h 195"/>
                <a:gd name="T22" fmla="*/ 13 w 137"/>
                <a:gd name="T23" fmla="*/ 1 h 195"/>
                <a:gd name="T24" fmla="*/ 17 w 137"/>
                <a:gd name="T25" fmla="*/ 3 h 195"/>
                <a:gd name="T26" fmla="*/ 31 w 137"/>
                <a:gd name="T27" fmla="*/ 0 h 195"/>
                <a:gd name="T28" fmla="*/ 36 w 137"/>
                <a:gd name="T29" fmla="*/ 3 h 195"/>
                <a:gd name="T30" fmla="*/ 36 w 137"/>
                <a:gd name="T31" fmla="*/ 14 h 195"/>
                <a:gd name="T32" fmla="*/ 39 w 137"/>
                <a:gd name="T33" fmla="*/ 23 h 195"/>
                <a:gd name="T34" fmla="*/ 38 w 137"/>
                <a:gd name="T35" fmla="*/ 32 h 195"/>
                <a:gd name="T36" fmla="*/ 38 w 137"/>
                <a:gd name="T37" fmla="*/ 40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95"/>
                <a:gd name="T59" fmla="*/ 137 w 137"/>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95">
                  <a:moveTo>
                    <a:pt x="114" y="123"/>
                  </a:moveTo>
                  <a:lnTo>
                    <a:pt x="137" y="156"/>
                  </a:lnTo>
                  <a:lnTo>
                    <a:pt x="123" y="185"/>
                  </a:lnTo>
                  <a:lnTo>
                    <a:pt x="75" y="195"/>
                  </a:lnTo>
                  <a:lnTo>
                    <a:pt x="72" y="173"/>
                  </a:lnTo>
                  <a:lnTo>
                    <a:pt x="23" y="181"/>
                  </a:lnTo>
                  <a:lnTo>
                    <a:pt x="0" y="172"/>
                  </a:lnTo>
                  <a:lnTo>
                    <a:pt x="20" y="103"/>
                  </a:lnTo>
                  <a:lnTo>
                    <a:pt x="28" y="55"/>
                  </a:lnTo>
                  <a:lnTo>
                    <a:pt x="38" y="40"/>
                  </a:lnTo>
                  <a:lnTo>
                    <a:pt x="33" y="26"/>
                  </a:lnTo>
                  <a:lnTo>
                    <a:pt x="40" y="3"/>
                  </a:lnTo>
                  <a:lnTo>
                    <a:pt x="52" y="10"/>
                  </a:lnTo>
                  <a:lnTo>
                    <a:pt x="92" y="0"/>
                  </a:lnTo>
                  <a:lnTo>
                    <a:pt x="108" y="8"/>
                  </a:lnTo>
                  <a:lnTo>
                    <a:pt x="107" y="42"/>
                  </a:lnTo>
                  <a:lnTo>
                    <a:pt x="117" y="71"/>
                  </a:lnTo>
                  <a:lnTo>
                    <a:pt x="112" y="99"/>
                  </a:lnTo>
                  <a:lnTo>
                    <a:pt x="114" y="12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49" name="Freeform 251"/>
            <p:cNvSpPr>
              <a:spLocks/>
            </p:cNvSpPr>
            <p:nvPr/>
          </p:nvSpPr>
          <p:spPr bwMode="auto">
            <a:xfrm>
              <a:off x="2323" y="3850"/>
              <a:ext cx="30" cy="30"/>
            </a:xfrm>
            <a:custGeom>
              <a:avLst/>
              <a:gdLst>
                <a:gd name="T0" fmla="*/ 8 w 89"/>
                <a:gd name="T1" fmla="*/ 7 h 90"/>
                <a:gd name="T2" fmla="*/ 12 w 89"/>
                <a:gd name="T3" fmla="*/ 4 h 90"/>
                <a:gd name="T4" fmla="*/ 17 w 89"/>
                <a:gd name="T5" fmla="*/ 2 h 90"/>
                <a:gd name="T6" fmla="*/ 19 w 89"/>
                <a:gd name="T7" fmla="*/ 0 h 90"/>
                <a:gd name="T8" fmla="*/ 21 w 89"/>
                <a:gd name="T9" fmla="*/ 2 h 90"/>
                <a:gd name="T10" fmla="*/ 23 w 89"/>
                <a:gd name="T11" fmla="*/ 6 h 90"/>
                <a:gd name="T12" fmla="*/ 27 w 89"/>
                <a:gd name="T13" fmla="*/ 6 h 90"/>
                <a:gd name="T14" fmla="*/ 28 w 89"/>
                <a:gd name="T15" fmla="*/ 5 h 90"/>
                <a:gd name="T16" fmla="*/ 30 w 89"/>
                <a:gd name="T17" fmla="*/ 8 h 90"/>
                <a:gd name="T18" fmla="*/ 29 w 89"/>
                <a:gd name="T19" fmla="*/ 15 h 90"/>
                <a:gd name="T20" fmla="*/ 26 w 89"/>
                <a:gd name="T21" fmla="*/ 17 h 90"/>
                <a:gd name="T22" fmla="*/ 28 w 89"/>
                <a:gd name="T23" fmla="*/ 21 h 90"/>
                <a:gd name="T24" fmla="*/ 24 w 89"/>
                <a:gd name="T25" fmla="*/ 26 h 90"/>
                <a:gd name="T26" fmla="*/ 18 w 89"/>
                <a:gd name="T27" fmla="*/ 26 h 90"/>
                <a:gd name="T28" fmla="*/ 17 w 89"/>
                <a:gd name="T29" fmla="*/ 28 h 90"/>
                <a:gd name="T30" fmla="*/ 3 w 89"/>
                <a:gd name="T31" fmla="*/ 30 h 90"/>
                <a:gd name="T32" fmla="*/ 0 w 89"/>
                <a:gd name="T33" fmla="*/ 23 h 90"/>
                <a:gd name="T34" fmla="*/ 0 w 89"/>
                <a:gd name="T35" fmla="*/ 17 h 90"/>
                <a:gd name="T36" fmla="*/ 0 w 89"/>
                <a:gd name="T37" fmla="*/ 13 h 90"/>
                <a:gd name="T38" fmla="*/ 2 w 89"/>
                <a:gd name="T39" fmla="*/ 11 h 90"/>
                <a:gd name="T40" fmla="*/ 8 w 89"/>
                <a:gd name="T41" fmla="*/ 7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90"/>
                <a:gd name="T65" fmla="*/ 89 w 89"/>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90">
                  <a:moveTo>
                    <a:pt x="25" y="20"/>
                  </a:moveTo>
                  <a:lnTo>
                    <a:pt x="37" y="11"/>
                  </a:lnTo>
                  <a:lnTo>
                    <a:pt x="51" y="7"/>
                  </a:lnTo>
                  <a:lnTo>
                    <a:pt x="55" y="0"/>
                  </a:lnTo>
                  <a:lnTo>
                    <a:pt x="62" y="7"/>
                  </a:lnTo>
                  <a:lnTo>
                    <a:pt x="68" y="18"/>
                  </a:lnTo>
                  <a:lnTo>
                    <a:pt x="79" y="18"/>
                  </a:lnTo>
                  <a:lnTo>
                    <a:pt x="83" y="15"/>
                  </a:lnTo>
                  <a:lnTo>
                    <a:pt x="89" y="23"/>
                  </a:lnTo>
                  <a:lnTo>
                    <a:pt x="87" y="46"/>
                  </a:lnTo>
                  <a:lnTo>
                    <a:pt x="77" y="52"/>
                  </a:lnTo>
                  <a:lnTo>
                    <a:pt x="83" y="64"/>
                  </a:lnTo>
                  <a:lnTo>
                    <a:pt x="72" y="77"/>
                  </a:lnTo>
                  <a:lnTo>
                    <a:pt x="53" y="77"/>
                  </a:lnTo>
                  <a:lnTo>
                    <a:pt x="49" y="84"/>
                  </a:lnTo>
                  <a:lnTo>
                    <a:pt x="8" y="90"/>
                  </a:lnTo>
                  <a:lnTo>
                    <a:pt x="1" y="70"/>
                  </a:lnTo>
                  <a:lnTo>
                    <a:pt x="0" y="52"/>
                  </a:lnTo>
                  <a:lnTo>
                    <a:pt x="0" y="40"/>
                  </a:lnTo>
                  <a:lnTo>
                    <a:pt x="7" y="32"/>
                  </a:lnTo>
                  <a:lnTo>
                    <a:pt x="25" y="2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0" name="Freeform 252"/>
            <p:cNvSpPr>
              <a:spLocks/>
            </p:cNvSpPr>
            <p:nvPr/>
          </p:nvSpPr>
          <p:spPr bwMode="auto">
            <a:xfrm>
              <a:off x="2325" y="3800"/>
              <a:ext cx="40" cy="28"/>
            </a:xfrm>
            <a:custGeom>
              <a:avLst/>
              <a:gdLst>
                <a:gd name="T0" fmla="*/ 13 w 120"/>
                <a:gd name="T1" fmla="*/ 22 h 86"/>
                <a:gd name="T2" fmla="*/ 18 w 120"/>
                <a:gd name="T3" fmla="*/ 22 h 86"/>
                <a:gd name="T4" fmla="*/ 21 w 120"/>
                <a:gd name="T5" fmla="*/ 24 h 86"/>
                <a:gd name="T6" fmla="*/ 25 w 120"/>
                <a:gd name="T7" fmla="*/ 23 h 86"/>
                <a:gd name="T8" fmla="*/ 28 w 120"/>
                <a:gd name="T9" fmla="*/ 23 h 86"/>
                <a:gd name="T10" fmla="*/ 29 w 120"/>
                <a:gd name="T11" fmla="*/ 14 h 86"/>
                <a:gd name="T12" fmla="*/ 37 w 120"/>
                <a:gd name="T13" fmla="*/ 14 h 86"/>
                <a:gd name="T14" fmla="*/ 40 w 120"/>
                <a:gd name="T15" fmla="*/ 7 h 86"/>
                <a:gd name="T16" fmla="*/ 38 w 120"/>
                <a:gd name="T17" fmla="*/ 3 h 86"/>
                <a:gd name="T18" fmla="*/ 29 w 120"/>
                <a:gd name="T19" fmla="*/ 3 h 86"/>
                <a:gd name="T20" fmla="*/ 18 w 120"/>
                <a:gd name="T21" fmla="*/ 0 h 86"/>
                <a:gd name="T22" fmla="*/ 15 w 120"/>
                <a:gd name="T23" fmla="*/ 4 h 86"/>
                <a:gd name="T24" fmla="*/ 3 w 120"/>
                <a:gd name="T25" fmla="*/ 5 h 86"/>
                <a:gd name="T26" fmla="*/ 3 w 120"/>
                <a:gd name="T27" fmla="*/ 16 h 86"/>
                <a:gd name="T28" fmla="*/ 2 w 120"/>
                <a:gd name="T29" fmla="*/ 17 h 86"/>
                <a:gd name="T30" fmla="*/ 0 w 120"/>
                <a:gd name="T31" fmla="*/ 20 h 86"/>
                <a:gd name="T32" fmla="*/ 2 w 120"/>
                <a:gd name="T33" fmla="*/ 23 h 86"/>
                <a:gd name="T34" fmla="*/ 5 w 120"/>
                <a:gd name="T35" fmla="*/ 21 h 86"/>
                <a:gd name="T36" fmla="*/ 7 w 120"/>
                <a:gd name="T37" fmla="*/ 25 h 86"/>
                <a:gd name="T38" fmla="*/ 5 w 120"/>
                <a:gd name="T39" fmla="*/ 27 h 86"/>
                <a:gd name="T40" fmla="*/ 7 w 120"/>
                <a:gd name="T41" fmla="*/ 28 h 86"/>
                <a:gd name="T42" fmla="*/ 11 w 120"/>
                <a:gd name="T43" fmla="*/ 28 h 86"/>
                <a:gd name="T44" fmla="*/ 13 w 120"/>
                <a:gd name="T45" fmla="*/ 22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86"/>
                <a:gd name="T71" fmla="*/ 120 w 120"/>
                <a:gd name="T72" fmla="*/ 86 h 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86">
                  <a:moveTo>
                    <a:pt x="40" y="68"/>
                  </a:moveTo>
                  <a:lnTo>
                    <a:pt x="54" y="67"/>
                  </a:lnTo>
                  <a:lnTo>
                    <a:pt x="64" y="74"/>
                  </a:lnTo>
                  <a:lnTo>
                    <a:pt x="76" y="71"/>
                  </a:lnTo>
                  <a:lnTo>
                    <a:pt x="84" y="72"/>
                  </a:lnTo>
                  <a:lnTo>
                    <a:pt x="87" y="44"/>
                  </a:lnTo>
                  <a:lnTo>
                    <a:pt x="112" y="42"/>
                  </a:lnTo>
                  <a:lnTo>
                    <a:pt x="120" y="21"/>
                  </a:lnTo>
                  <a:lnTo>
                    <a:pt x="114" y="8"/>
                  </a:lnTo>
                  <a:lnTo>
                    <a:pt x="86" y="8"/>
                  </a:lnTo>
                  <a:lnTo>
                    <a:pt x="54" y="0"/>
                  </a:lnTo>
                  <a:lnTo>
                    <a:pt x="44" y="13"/>
                  </a:lnTo>
                  <a:lnTo>
                    <a:pt x="8" y="14"/>
                  </a:lnTo>
                  <a:lnTo>
                    <a:pt x="10" y="49"/>
                  </a:lnTo>
                  <a:lnTo>
                    <a:pt x="6" y="53"/>
                  </a:lnTo>
                  <a:lnTo>
                    <a:pt x="0" y="60"/>
                  </a:lnTo>
                  <a:lnTo>
                    <a:pt x="6" y="71"/>
                  </a:lnTo>
                  <a:lnTo>
                    <a:pt x="16" y="65"/>
                  </a:lnTo>
                  <a:lnTo>
                    <a:pt x="21" y="76"/>
                  </a:lnTo>
                  <a:lnTo>
                    <a:pt x="16" y="83"/>
                  </a:lnTo>
                  <a:lnTo>
                    <a:pt x="22" y="86"/>
                  </a:lnTo>
                  <a:lnTo>
                    <a:pt x="32" y="86"/>
                  </a:lnTo>
                  <a:lnTo>
                    <a:pt x="40" y="6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1" name="Freeform 253"/>
            <p:cNvSpPr>
              <a:spLocks/>
            </p:cNvSpPr>
            <p:nvPr/>
          </p:nvSpPr>
          <p:spPr bwMode="auto">
            <a:xfrm>
              <a:off x="2342" y="3844"/>
              <a:ext cx="11" cy="12"/>
            </a:xfrm>
            <a:custGeom>
              <a:avLst/>
              <a:gdLst>
                <a:gd name="T0" fmla="*/ 9 w 34"/>
                <a:gd name="T1" fmla="*/ 11 h 36"/>
                <a:gd name="T2" fmla="*/ 10 w 34"/>
                <a:gd name="T3" fmla="*/ 10 h 36"/>
                <a:gd name="T4" fmla="*/ 6 w 34"/>
                <a:gd name="T5" fmla="*/ 8 h 36"/>
                <a:gd name="T6" fmla="*/ 6 w 34"/>
                <a:gd name="T7" fmla="*/ 7 h 36"/>
                <a:gd name="T8" fmla="*/ 6 w 34"/>
                <a:gd name="T9" fmla="*/ 6 h 36"/>
                <a:gd name="T10" fmla="*/ 8 w 34"/>
                <a:gd name="T11" fmla="*/ 6 h 36"/>
                <a:gd name="T12" fmla="*/ 11 w 34"/>
                <a:gd name="T13" fmla="*/ 3 h 36"/>
                <a:gd name="T14" fmla="*/ 8 w 34"/>
                <a:gd name="T15" fmla="*/ 0 h 36"/>
                <a:gd name="T16" fmla="*/ 6 w 34"/>
                <a:gd name="T17" fmla="*/ 0 h 36"/>
                <a:gd name="T18" fmla="*/ 5 w 34"/>
                <a:gd name="T19" fmla="*/ 1 h 36"/>
                <a:gd name="T20" fmla="*/ 6 w 34"/>
                <a:gd name="T21" fmla="*/ 3 h 36"/>
                <a:gd name="T22" fmla="*/ 0 w 34"/>
                <a:gd name="T23" fmla="*/ 3 h 36"/>
                <a:gd name="T24" fmla="*/ 0 w 34"/>
                <a:gd name="T25" fmla="*/ 6 h 36"/>
                <a:gd name="T26" fmla="*/ 2 w 34"/>
                <a:gd name="T27" fmla="*/ 8 h 36"/>
                <a:gd name="T28" fmla="*/ 4 w 34"/>
                <a:gd name="T29" fmla="*/ 12 h 36"/>
                <a:gd name="T30" fmla="*/ 8 w 34"/>
                <a:gd name="T31" fmla="*/ 12 h 36"/>
                <a:gd name="T32" fmla="*/ 9 w 34"/>
                <a:gd name="T33" fmla="*/ 11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33"/>
                  </a:moveTo>
                  <a:lnTo>
                    <a:pt x="30" y="29"/>
                  </a:lnTo>
                  <a:lnTo>
                    <a:pt x="19" y="25"/>
                  </a:lnTo>
                  <a:lnTo>
                    <a:pt x="17" y="20"/>
                  </a:lnTo>
                  <a:lnTo>
                    <a:pt x="20" y="19"/>
                  </a:lnTo>
                  <a:lnTo>
                    <a:pt x="25" y="19"/>
                  </a:lnTo>
                  <a:lnTo>
                    <a:pt x="34" y="9"/>
                  </a:lnTo>
                  <a:lnTo>
                    <a:pt x="25" y="0"/>
                  </a:lnTo>
                  <a:lnTo>
                    <a:pt x="19" y="0"/>
                  </a:lnTo>
                  <a:lnTo>
                    <a:pt x="16" y="2"/>
                  </a:lnTo>
                  <a:lnTo>
                    <a:pt x="17" y="8"/>
                  </a:lnTo>
                  <a:lnTo>
                    <a:pt x="0" y="10"/>
                  </a:lnTo>
                  <a:lnTo>
                    <a:pt x="0" y="18"/>
                  </a:lnTo>
                  <a:lnTo>
                    <a:pt x="7" y="25"/>
                  </a:lnTo>
                  <a:lnTo>
                    <a:pt x="13" y="36"/>
                  </a:lnTo>
                  <a:lnTo>
                    <a:pt x="24" y="36"/>
                  </a:lnTo>
                  <a:lnTo>
                    <a:pt x="28" y="3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2" name="Freeform 254"/>
            <p:cNvSpPr>
              <a:spLocks/>
            </p:cNvSpPr>
            <p:nvPr/>
          </p:nvSpPr>
          <p:spPr bwMode="auto">
            <a:xfrm>
              <a:off x="2331" y="3743"/>
              <a:ext cx="50" cy="59"/>
            </a:xfrm>
            <a:custGeom>
              <a:avLst/>
              <a:gdLst>
                <a:gd name="T0" fmla="*/ 30 w 146"/>
                <a:gd name="T1" fmla="*/ 45 h 180"/>
                <a:gd name="T2" fmla="*/ 37 w 146"/>
                <a:gd name="T3" fmla="*/ 42 h 180"/>
                <a:gd name="T4" fmla="*/ 43 w 146"/>
                <a:gd name="T5" fmla="*/ 41 h 180"/>
                <a:gd name="T6" fmla="*/ 42 w 146"/>
                <a:gd name="T7" fmla="*/ 33 h 180"/>
                <a:gd name="T8" fmla="*/ 50 w 146"/>
                <a:gd name="T9" fmla="*/ 20 h 180"/>
                <a:gd name="T10" fmla="*/ 48 w 146"/>
                <a:gd name="T11" fmla="*/ 17 h 180"/>
                <a:gd name="T12" fmla="*/ 40 w 146"/>
                <a:gd name="T13" fmla="*/ 16 h 180"/>
                <a:gd name="T14" fmla="*/ 36 w 146"/>
                <a:gd name="T15" fmla="*/ 17 h 180"/>
                <a:gd name="T16" fmla="*/ 32 w 146"/>
                <a:gd name="T17" fmla="*/ 15 h 180"/>
                <a:gd name="T18" fmla="*/ 28 w 146"/>
                <a:gd name="T19" fmla="*/ 5 h 180"/>
                <a:gd name="T20" fmla="*/ 21 w 146"/>
                <a:gd name="T21" fmla="*/ 0 h 180"/>
                <a:gd name="T22" fmla="*/ 16 w 146"/>
                <a:gd name="T23" fmla="*/ 4 h 180"/>
                <a:gd name="T24" fmla="*/ 10 w 146"/>
                <a:gd name="T25" fmla="*/ 11 h 180"/>
                <a:gd name="T26" fmla="*/ 11 w 146"/>
                <a:gd name="T27" fmla="*/ 22 h 180"/>
                <a:gd name="T28" fmla="*/ 5 w 146"/>
                <a:gd name="T29" fmla="*/ 26 h 180"/>
                <a:gd name="T30" fmla="*/ 4 w 146"/>
                <a:gd name="T31" fmla="*/ 31 h 180"/>
                <a:gd name="T32" fmla="*/ 1 w 146"/>
                <a:gd name="T33" fmla="*/ 33 h 180"/>
                <a:gd name="T34" fmla="*/ 0 w 146"/>
                <a:gd name="T35" fmla="*/ 38 h 180"/>
                <a:gd name="T36" fmla="*/ 5 w 146"/>
                <a:gd name="T37" fmla="*/ 44 h 180"/>
                <a:gd name="T38" fmla="*/ 4 w 146"/>
                <a:gd name="T39" fmla="*/ 49 h 180"/>
                <a:gd name="T40" fmla="*/ 8 w 146"/>
                <a:gd name="T41" fmla="*/ 52 h 180"/>
                <a:gd name="T42" fmla="*/ 10 w 146"/>
                <a:gd name="T43" fmla="*/ 50 h 180"/>
                <a:gd name="T44" fmla="*/ 12 w 146"/>
                <a:gd name="T45" fmla="*/ 56 h 180"/>
                <a:gd name="T46" fmla="*/ 23 w 146"/>
                <a:gd name="T47" fmla="*/ 59 h 180"/>
                <a:gd name="T48" fmla="*/ 24 w 146"/>
                <a:gd name="T49" fmla="*/ 55 h 180"/>
                <a:gd name="T50" fmla="*/ 22 w 146"/>
                <a:gd name="T51" fmla="*/ 53 h 180"/>
                <a:gd name="T52" fmla="*/ 23 w 146"/>
                <a:gd name="T53" fmla="*/ 48 h 180"/>
                <a:gd name="T54" fmla="*/ 27 w 146"/>
                <a:gd name="T55" fmla="*/ 44 h 180"/>
                <a:gd name="T56" fmla="*/ 30 w 146"/>
                <a:gd name="T57" fmla="*/ 45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80"/>
                <a:gd name="T89" fmla="*/ 146 w 146"/>
                <a:gd name="T90" fmla="*/ 180 h 1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80">
                  <a:moveTo>
                    <a:pt x="89" y="138"/>
                  </a:moveTo>
                  <a:lnTo>
                    <a:pt x="108" y="127"/>
                  </a:lnTo>
                  <a:lnTo>
                    <a:pt x="127" y="126"/>
                  </a:lnTo>
                  <a:lnTo>
                    <a:pt x="123" y="102"/>
                  </a:lnTo>
                  <a:lnTo>
                    <a:pt x="146" y="61"/>
                  </a:lnTo>
                  <a:lnTo>
                    <a:pt x="141" y="52"/>
                  </a:lnTo>
                  <a:lnTo>
                    <a:pt x="117" y="49"/>
                  </a:lnTo>
                  <a:lnTo>
                    <a:pt x="105" y="53"/>
                  </a:lnTo>
                  <a:lnTo>
                    <a:pt x="92" y="45"/>
                  </a:lnTo>
                  <a:lnTo>
                    <a:pt x="83" y="16"/>
                  </a:lnTo>
                  <a:lnTo>
                    <a:pt x="60" y="0"/>
                  </a:lnTo>
                  <a:lnTo>
                    <a:pt x="47" y="12"/>
                  </a:lnTo>
                  <a:lnTo>
                    <a:pt x="30" y="35"/>
                  </a:lnTo>
                  <a:lnTo>
                    <a:pt x="32" y="66"/>
                  </a:lnTo>
                  <a:lnTo>
                    <a:pt x="14" y="79"/>
                  </a:lnTo>
                  <a:lnTo>
                    <a:pt x="13" y="95"/>
                  </a:lnTo>
                  <a:lnTo>
                    <a:pt x="2" y="100"/>
                  </a:lnTo>
                  <a:lnTo>
                    <a:pt x="0" y="116"/>
                  </a:lnTo>
                  <a:lnTo>
                    <a:pt x="15" y="135"/>
                  </a:lnTo>
                  <a:lnTo>
                    <a:pt x="12" y="150"/>
                  </a:lnTo>
                  <a:lnTo>
                    <a:pt x="24" y="158"/>
                  </a:lnTo>
                  <a:lnTo>
                    <a:pt x="30" y="153"/>
                  </a:lnTo>
                  <a:lnTo>
                    <a:pt x="35" y="172"/>
                  </a:lnTo>
                  <a:lnTo>
                    <a:pt x="67" y="180"/>
                  </a:lnTo>
                  <a:lnTo>
                    <a:pt x="71" y="168"/>
                  </a:lnTo>
                  <a:lnTo>
                    <a:pt x="65" y="161"/>
                  </a:lnTo>
                  <a:lnTo>
                    <a:pt x="66" y="145"/>
                  </a:lnTo>
                  <a:lnTo>
                    <a:pt x="78" y="135"/>
                  </a:lnTo>
                  <a:lnTo>
                    <a:pt x="89" y="13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3" name="Freeform 255"/>
            <p:cNvSpPr>
              <a:spLocks/>
            </p:cNvSpPr>
            <p:nvPr/>
          </p:nvSpPr>
          <p:spPr bwMode="auto">
            <a:xfrm>
              <a:off x="2347" y="3834"/>
              <a:ext cx="32" cy="24"/>
            </a:xfrm>
            <a:custGeom>
              <a:avLst/>
              <a:gdLst>
                <a:gd name="T0" fmla="*/ 23 w 93"/>
                <a:gd name="T1" fmla="*/ 5 h 72"/>
                <a:gd name="T2" fmla="*/ 28 w 93"/>
                <a:gd name="T3" fmla="*/ 14 h 72"/>
                <a:gd name="T4" fmla="*/ 32 w 93"/>
                <a:gd name="T5" fmla="*/ 17 h 72"/>
                <a:gd name="T6" fmla="*/ 32 w 93"/>
                <a:gd name="T7" fmla="*/ 21 h 72"/>
                <a:gd name="T8" fmla="*/ 29 w 93"/>
                <a:gd name="T9" fmla="*/ 23 h 72"/>
                <a:gd name="T10" fmla="*/ 27 w 93"/>
                <a:gd name="T11" fmla="*/ 20 h 72"/>
                <a:gd name="T12" fmla="*/ 25 w 93"/>
                <a:gd name="T13" fmla="*/ 24 h 72"/>
                <a:gd name="T14" fmla="*/ 23 w 93"/>
                <a:gd name="T15" fmla="*/ 21 h 72"/>
                <a:gd name="T16" fmla="*/ 20 w 93"/>
                <a:gd name="T17" fmla="*/ 20 h 72"/>
                <a:gd name="T18" fmla="*/ 17 w 93"/>
                <a:gd name="T19" fmla="*/ 21 h 72"/>
                <a:gd name="T20" fmla="*/ 12 w 93"/>
                <a:gd name="T21" fmla="*/ 21 h 72"/>
                <a:gd name="T22" fmla="*/ 11 w 93"/>
                <a:gd name="T23" fmla="*/ 24 h 72"/>
                <a:gd name="T24" fmla="*/ 6 w 93"/>
                <a:gd name="T25" fmla="*/ 24 h 72"/>
                <a:gd name="T26" fmla="*/ 4 w 93"/>
                <a:gd name="T27" fmla="*/ 21 h 72"/>
                <a:gd name="T28" fmla="*/ 4 w 93"/>
                <a:gd name="T29" fmla="*/ 20 h 72"/>
                <a:gd name="T30" fmla="*/ 1 w 93"/>
                <a:gd name="T31" fmla="*/ 18 h 72"/>
                <a:gd name="T32" fmla="*/ 0 w 93"/>
                <a:gd name="T33" fmla="*/ 17 h 72"/>
                <a:gd name="T34" fmla="*/ 1 w 93"/>
                <a:gd name="T35" fmla="*/ 16 h 72"/>
                <a:gd name="T36" fmla="*/ 3 w 93"/>
                <a:gd name="T37" fmla="*/ 16 h 72"/>
                <a:gd name="T38" fmla="*/ 6 w 93"/>
                <a:gd name="T39" fmla="*/ 13 h 72"/>
                <a:gd name="T40" fmla="*/ 3 w 93"/>
                <a:gd name="T41" fmla="*/ 10 h 72"/>
                <a:gd name="T42" fmla="*/ 3 w 93"/>
                <a:gd name="T43" fmla="*/ 4 h 72"/>
                <a:gd name="T44" fmla="*/ 2 w 93"/>
                <a:gd name="T45" fmla="*/ 3 h 72"/>
                <a:gd name="T46" fmla="*/ 2 w 93"/>
                <a:gd name="T47" fmla="*/ 1 h 72"/>
                <a:gd name="T48" fmla="*/ 7 w 93"/>
                <a:gd name="T49" fmla="*/ 0 h 72"/>
                <a:gd name="T50" fmla="*/ 10 w 93"/>
                <a:gd name="T51" fmla="*/ 6 h 72"/>
                <a:gd name="T52" fmla="*/ 14 w 93"/>
                <a:gd name="T53" fmla="*/ 4 h 72"/>
                <a:gd name="T54" fmla="*/ 15 w 93"/>
                <a:gd name="T55" fmla="*/ 7 h 72"/>
                <a:gd name="T56" fmla="*/ 23 w 93"/>
                <a:gd name="T57" fmla="*/ 5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72"/>
                <a:gd name="T89" fmla="*/ 93 w 93"/>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72">
                  <a:moveTo>
                    <a:pt x="66" y="14"/>
                  </a:moveTo>
                  <a:lnTo>
                    <a:pt x="80" y="43"/>
                  </a:lnTo>
                  <a:lnTo>
                    <a:pt x="92" y="52"/>
                  </a:lnTo>
                  <a:lnTo>
                    <a:pt x="93" y="64"/>
                  </a:lnTo>
                  <a:lnTo>
                    <a:pt x="85" y="68"/>
                  </a:lnTo>
                  <a:lnTo>
                    <a:pt x="79" y="61"/>
                  </a:lnTo>
                  <a:lnTo>
                    <a:pt x="74" y="72"/>
                  </a:lnTo>
                  <a:lnTo>
                    <a:pt x="66" y="62"/>
                  </a:lnTo>
                  <a:lnTo>
                    <a:pt x="59" y="59"/>
                  </a:lnTo>
                  <a:lnTo>
                    <a:pt x="49" y="64"/>
                  </a:lnTo>
                  <a:lnTo>
                    <a:pt x="35" y="62"/>
                  </a:lnTo>
                  <a:lnTo>
                    <a:pt x="31" y="71"/>
                  </a:lnTo>
                  <a:lnTo>
                    <a:pt x="17" y="71"/>
                  </a:lnTo>
                  <a:lnTo>
                    <a:pt x="11" y="63"/>
                  </a:lnTo>
                  <a:lnTo>
                    <a:pt x="13" y="59"/>
                  </a:lnTo>
                  <a:lnTo>
                    <a:pt x="2" y="55"/>
                  </a:lnTo>
                  <a:lnTo>
                    <a:pt x="0" y="50"/>
                  </a:lnTo>
                  <a:lnTo>
                    <a:pt x="3" y="49"/>
                  </a:lnTo>
                  <a:lnTo>
                    <a:pt x="8" y="49"/>
                  </a:lnTo>
                  <a:lnTo>
                    <a:pt x="17" y="39"/>
                  </a:lnTo>
                  <a:lnTo>
                    <a:pt x="8" y="30"/>
                  </a:lnTo>
                  <a:lnTo>
                    <a:pt x="9" y="13"/>
                  </a:lnTo>
                  <a:lnTo>
                    <a:pt x="5" y="8"/>
                  </a:lnTo>
                  <a:lnTo>
                    <a:pt x="7" y="2"/>
                  </a:lnTo>
                  <a:lnTo>
                    <a:pt x="19" y="0"/>
                  </a:lnTo>
                  <a:lnTo>
                    <a:pt x="29" y="17"/>
                  </a:lnTo>
                  <a:lnTo>
                    <a:pt x="41" y="11"/>
                  </a:lnTo>
                  <a:lnTo>
                    <a:pt x="43" y="21"/>
                  </a:lnTo>
                  <a:lnTo>
                    <a:pt x="66" y="1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4" name="Freeform 256"/>
            <p:cNvSpPr>
              <a:spLocks/>
            </p:cNvSpPr>
            <p:nvPr/>
          </p:nvSpPr>
          <p:spPr bwMode="auto">
            <a:xfrm>
              <a:off x="2311" y="3875"/>
              <a:ext cx="44" cy="32"/>
            </a:xfrm>
            <a:custGeom>
              <a:avLst/>
              <a:gdLst>
                <a:gd name="T0" fmla="*/ 16 w 135"/>
                <a:gd name="T1" fmla="*/ 24 h 93"/>
                <a:gd name="T2" fmla="*/ 18 w 135"/>
                <a:gd name="T3" fmla="*/ 19 h 93"/>
                <a:gd name="T4" fmla="*/ 19 w 135"/>
                <a:gd name="T5" fmla="*/ 13 h 93"/>
                <a:gd name="T6" fmla="*/ 17 w 135"/>
                <a:gd name="T7" fmla="*/ 8 h 93"/>
                <a:gd name="T8" fmla="*/ 16 w 135"/>
                <a:gd name="T9" fmla="*/ 4 h 93"/>
                <a:gd name="T10" fmla="*/ 29 w 135"/>
                <a:gd name="T11" fmla="*/ 2 h 93"/>
                <a:gd name="T12" fmla="*/ 30 w 135"/>
                <a:gd name="T13" fmla="*/ 0 h 93"/>
                <a:gd name="T14" fmla="*/ 37 w 135"/>
                <a:gd name="T15" fmla="*/ 0 h 93"/>
                <a:gd name="T16" fmla="*/ 40 w 135"/>
                <a:gd name="T17" fmla="*/ 9 h 93"/>
                <a:gd name="T18" fmla="*/ 44 w 135"/>
                <a:gd name="T19" fmla="*/ 9 h 93"/>
                <a:gd name="T20" fmla="*/ 43 w 135"/>
                <a:gd name="T21" fmla="*/ 10 h 93"/>
                <a:gd name="T22" fmla="*/ 42 w 135"/>
                <a:gd name="T23" fmla="*/ 13 h 93"/>
                <a:gd name="T24" fmla="*/ 39 w 135"/>
                <a:gd name="T25" fmla="*/ 17 h 93"/>
                <a:gd name="T26" fmla="*/ 35 w 135"/>
                <a:gd name="T27" fmla="*/ 14 h 93"/>
                <a:gd name="T28" fmla="*/ 33 w 135"/>
                <a:gd name="T29" fmla="*/ 14 h 93"/>
                <a:gd name="T30" fmla="*/ 31 w 135"/>
                <a:gd name="T31" fmla="*/ 14 h 93"/>
                <a:gd name="T32" fmla="*/ 29 w 135"/>
                <a:gd name="T33" fmla="*/ 14 h 93"/>
                <a:gd name="T34" fmla="*/ 30 w 135"/>
                <a:gd name="T35" fmla="*/ 22 h 93"/>
                <a:gd name="T36" fmla="*/ 31 w 135"/>
                <a:gd name="T37" fmla="*/ 24 h 93"/>
                <a:gd name="T38" fmla="*/ 27 w 135"/>
                <a:gd name="T39" fmla="*/ 25 h 93"/>
                <a:gd name="T40" fmla="*/ 23 w 135"/>
                <a:gd name="T41" fmla="*/ 32 h 93"/>
                <a:gd name="T42" fmla="*/ 19 w 135"/>
                <a:gd name="T43" fmla="*/ 29 h 93"/>
                <a:gd name="T44" fmla="*/ 16 w 135"/>
                <a:gd name="T45" fmla="*/ 29 h 93"/>
                <a:gd name="T46" fmla="*/ 14 w 135"/>
                <a:gd name="T47" fmla="*/ 30 h 93"/>
                <a:gd name="T48" fmla="*/ 13 w 135"/>
                <a:gd name="T49" fmla="*/ 32 h 93"/>
                <a:gd name="T50" fmla="*/ 11 w 135"/>
                <a:gd name="T51" fmla="*/ 32 h 93"/>
                <a:gd name="T52" fmla="*/ 9 w 135"/>
                <a:gd name="T53" fmla="*/ 30 h 93"/>
                <a:gd name="T54" fmla="*/ 7 w 135"/>
                <a:gd name="T55" fmla="*/ 29 h 93"/>
                <a:gd name="T56" fmla="*/ 0 w 135"/>
                <a:gd name="T57" fmla="*/ 32 h 93"/>
                <a:gd name="T58" fmla="*/ 6 w 135"/>
                <a:gd name="T59" fmla="*/ 18 h 93"/>
                <a:gd name="T60" fmla="*/ 7 w 135"/>
                <a:gd name="T61" fmla="*/ 19 h 93"/>
                <a:gd name="T62" fmla="*/ 8 w 135"/>
                <a:gd name="T63" fmla="*/ 24 h 93"/>
                <a:gd name="T64" fmla="*/ 12 w 135"/>
                <a:gd name="T65" fmla="*/ 26 h 93"/>
                <a:gd name="T66" fmla="*/ 15 w 135"/>
                <a:gd name="T67" fmla="*/ 26 h 93"/>
                <a:gd name="T68" fmla="*/ 16 w 135"/>
                <a:gd name="T69" fmla="*/ 24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93"/>
                <a:gd name="T107" fmla="*/ 135 w 13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93">
                  <a:moveTo>
                    <a:pt x="49" y="69"/>
                  </a:moveTo>
                  <a:lnTo>
                    <a:pt x="54" y="54"/>
                  </a:lnTo>
                  <a:lnTo>
                    <a:pt x="57" y="37"/>
                  </a:lnTo>
                  <a:lnTo>
                    <a:pt x="53" y="24"/>
                  </a:lnTo>
                  <a:lnTo>
                    <a:pt x="48" y="13"/>
                  </a:lnTo>
                  <a:lnTo>
                    <a:pt x="89" y="7"/>
                  </a:lnTo>
                  <a:lnTo>
                    <a:pt x="93" y="0"/>
                  </a:lnTo>
                  <a:lnTo>
                    <a:pt x="112" y="0"/>
                  </a:lnTo>
                  <a:lnTo>
                    <a:pt x="124" y="25"/>
                  </a:lnTo>
                  <a:lnTo>
                    <a:pt x="135" y="27"/>
                  </a:lnTo>
                  <a:lnTo>
                    <a:pt x="132" y="30"/>
                  </a:lnTo>
                  <a:lnTo>
                    <a:pt x="130" y="38"/>
                  </a:lnTo>
                  <a:lnTo>
                    <a:pt x="119" y="48"/>
                  </a:lnTo>
                  <a:lnTo>
                    <a:pt x="107" y="42"/>
                  </a:lnTo>
                  <a:lnTo>
                    <a:pt x="100" y="42"/>
                  </a:lnTo>
                  <a:lnTo>
                    <a:pt x="96" y="41"/>
                  </a:lnTo>
                  <a:lnTo>
                    <a:pt x="89" y="42"/>
                  </a:lnTo>
                  <a:lnTo>
                    <a:pt x="91" y="63"/>
                  </a:lnTo>
                  <a:lnTo>
                    <a:pt x="95" y="70"/>
                  </a:lnTo>
                  <a:lnTo>
                    <a:pt x="84" y="74"/>
                  </a:lnTo>
                  <a:lnTo>
                    <a:pt x="72" y="92"/>
                  </a:lnTo>
                  <a:lnTo>
                    <a:pt x="59" y="83"/>
                  </a:lnTo>
                  <a:lnTo>
                    <a:pt x="48" y="84"/>
                  </a:lnTo>
                  <a:lnTo>
                    <a:pt x="42" y="88"/>
                  </a:lnTo>
                  <a:lnTo>
                    <a:pt x="41" y="93"/>
                  </a:lnTo>
                  <a:lnTo>
                    <a:pt x="35" y="93"/>
                  </a:lnTo>
                  <a:lnTo>
                    <a:pt x="29" y="87"/>
                  </a:lnTo>
                  <a:lnTo>
                    <a:pt x="22" y="84"/>
                  </a:lnTo>
                  <a:lnTo>
                    <a:pt x="0" y="93"/>
                  </a:lnTo>
                  <a:lnTo>
                    <a:pt x="19" y="51"/>
                  </a:lnTo>
                  <a:lnTo>
                    <a:pt x="22" y="56"/>
                  </a:lnTo>
                  <a:lnTo>
                    <a:pt x="25" y="71"/>
                  </a:lnTo>
                  <a:lnTo>
                    <a:pt x="36" y="75"/>
                  </a:lnTo>
                  <a:lnTo>
                    <a:pt x="45" y="77"/>
                  </a:lnTo>
                  <a:lnTo>
                    <a:pt x="49" y="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5" name="Freeform 257"/>
            <p:cNvSpPr>
              <a:spLocks/>
            </p:cNvSpPr>
            <p:nvPr/>
          </p:nvSpPr>
          <p:spPr bwMode="auto">
            <a:xfrm>
              <a:off x="2336" y="3822"/>
              <a:ext cx="17" cy="25"/>
            </a:xfrm>
            <a:custGeom>
              <a:avLst/>
              <a:gdLst>
                <a:gd name="T0" fmla="*/ 3 w 52"/>
                <a:gd name="T1" fmla="*/ 0 h 74"/>
                <a:gd name="T2" fmla="*/ 7 w 52"/>
                <a:gd name="T3" fmla="*/ 0 h 74"/>
                <a:gd name="T4" fmla="*/ 10 w 52"/>
                <a:gd name="T5" fmla="*/ 2 h 74"/>
                <a:gd name="T6" fmla="*/ 14 w 52"/>
                <a:gd name="T7" fmla="*/ 1 h 74"/>
                <a:gd name="T8" fmla="*/ 17 w 52"/>
                <a:gd name="T9" fmla="*/ 2 h 74"/>
                <a:gd name="T10" fmla="*/ 16 w 52"/>
                <a:gd name="T11" fmla="*/ 7 h 74"/>
                <a:gd name="T12" fmla="*/ 14 w 52"/>
                <a:gd name="T13" fmla="*/ 9 h 74"/>
                <a:gd name="T14" fmla="*/ 14 w 52"/>
                <a:gd name="T15" fmla="*/ 12 h 74"/>
                <a:gd name="T16" fmla="*/ 13 w 52"/>
                <a:gd name="T17" fmla="*/ 14 h 74"/>
                <a:gd name="T18" fmla="*/ 14 w 52"/>
                <a:gd name="T19" fmla="*/ 16 h 74"/>
                <a:gd name="T20" fmla="*/ 14 w 52"/>
                <a:gd name="T21" fmla="*/ 22 h 74"/>
                <a:gd name="T22" fmla="*/ 12 w 52"/>
                <a:gd name="T23" fmla="*/ 22 h 74"/>
                <a:gd name="T24" fmla="*/ 11 w 52"/>
                <a:gd name="T25" fmla="*/ 22 h 74"/>
                <a:gd name="T26" fmla="*/ 11 w 52"/>
                <a:gd name="T27" fmla="*/ 24 h 74"/>
                <a:gd name="T28" fmla="*/ 6 w 52"/>
                <a:gd name="T29" fmla="*/ 25 h 74"/>
                <a:gd name="T30" fmla="*/ 6 w 52"/>
                <a:gd name="T31" fmla="*/ 23 h 74"/>
                <a:gd name="T32" fmla="*/ 8 w 52"/>
                <a:gd name="T33" fmla="*/ 19 h 74"/>
                <a:gd name="T34" fmla="*/ 8 w 52"/>
                <a:gd name="T35" fmla="*/ 17 h 74"/>
                <a:gd name="T36" fmla="*/ 6 w 52"/>
                <a:gd name="T37" fmla="*/ 11 h 74"/>
                <a:gd name="T38" fmla="*/ 4 w 52"/>
                <a:gd name="T39" fmla="*/ 10 h 74"/>
                <a:gd name="T40" fmla="*/ 0 w 52"/>
                <a:gd name="T41" fmla="*/ 6 h 74"/>
                <a:gd name="T42" fmla="*/ 3 w 52"/>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74"/>
                <a:gd name="T68" fmla="*/ 52 w 5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74">
                  <a:moveTo>
                    <a:pt x="8" y="1"/>
                  </a:moveTo>
                  <a:lnTo>
                    <a:pt x="22" y="0"/>
                  </a:lnTo>
                  <a:lnTo>
                    <a:pt x="32" y="7"/>
                  </a:lnTo>
                  <a:lnTo>
                    <a:pt x="44" y="4"/>
                  </a:lnTo>
                  <a:lnTo>
                    <a:pt x="52" y="5"/>
                  </a:lnTo>
                  <a:lnTo>
                    <a:pt x="48" y="22"/>
                  </a:lnTo>
                  <a:lnTo>
                    <a:pt x="42" y="28"/>
                  </a:lnTo>
                  <a:lnTo>
                    <a:pt x="42" y="36"/>
                  </a:lnTo>
                  <a:lnTo>
                    <a:pt x="40" y="42"/>
                  </a:lnTo>
                  <a:lnTo>
                    <a:pt x="44" y="47"/>
                  </a:lnTo>
                  <a:lnTo>
                    <a:pt x="43" y="64"/>
                  </a:lnTo>
                  <a:lnTo>
                    <a:pt x="37" y="64"/>
                  </a:lnTo>
                  <a:lnTo>
                    <a:pt x="34" y="66"/>
                  </a:lnTo>
                  <a:lnTo>
                    <a:pt x="35" y="72"/>
                  </a:lnTo>
                  <a:lnTo>
                    <a:pt x="18" y="74"/>
                  </a:lnTo>
                  <a:lnTo>
                    <a:pt x="18" y="69"/>
                  </a:lnTo>
                  <a:lnTo>
                    <a:pt x="23" y="55"/>
                  </a:lnTo>
                  <a:lnTo>
                    <a:pt x="23" y="50"/>
                  </a:lnTo>
                  <a:lnTo>
                    <a:pt x="19" y="34"/>
                  </a:lnTo>
                  <a:lnTo>
                    <a:pt x="13" y="31"/>
                  </a:lnTo>
                  <a:lnTo>
                    <a:pt x="0" y="19"/>
                  </a:lnTo>
                  <a:lnTo>
                    <a:pt x="8" y="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6" name="Freeform 258"/>
            <p:cNvSpPr>
              <a:spLocks/>
            </p:cNvSpPr>
            <p:nvPr/>
          </p:nvSpPr>
          <p:spPr bwMode="auto">
            <a:xfrm>
              <a:off x="2347" y="3854"/>
              <a:ext cx="43" cy="35"/>
            </a:xfrm>
            <a:custGeom>
              <a:avLst/>
              <a:gdLst>
                <a:gd name="T0" fmla="*/ 25 w 127"/>
                <a:gd name="T1" fmla="*/ 35 h 104"/>
                <a:gd name="T2" fmla="*/ 34 w 127"/>
                <a:gd name="T3" fmla="*/ 34 h 104"/>
                <a:gd name="T4" fmla="*/ 39 w 127"/>
                <a:gd name="T5" fmla="*/ 29 h 104"/>
                <a:gd name="T6" fmla="*/ 41 w 127"/>
                <a:gd name="T7" fmla="*/ 25 h 104"/>
                <a:gd name="T8" fmla="*/ 43 w 127"/>
                <a:gd name="T9" fmla="*/ 24 h 104"/>
                <a:gd name="T10" fmla="*/ 36 w 127"/>
                <a:gd name="T11" fmla="*/ 22 h 104"/>
                <a:gd name="T12" fmla="*/ 33 w 127"/>
                <a:gd name="T13" fmla="*/ 15 h 104"/>
                <a:gd name="T14" fmla="*/ 30 w 127"/>
                <a:gd name="T15" fmla="*/ 16 h 104"/>
                <a:gd name="T16" fmla="*/ 25 w 127"/>
                <a:gd name="T17" fmla="*/ 4 h 104"/>
                <a:gd name="T18" fmla="*/ 22 w 127"/>
                <a:gd name="T19" fmla="*/ 1 h 104"/>
                <a:gd name="T20" fmla="*/ 20 w 127"/>
                <a:gd name="T21" fmla="*/ 0 h 104"/>
                <a:gd name="T22" fmla="*/ 17 w 127"/>
                <a:gd name="T23" fmla="*/ 2 h 104"/>
                <a:gd name="T24" fmla="*/ 12 w 127"/>
                <a:gd name="T25" fmla="*/ 1 h 104"/>
                <a:gd name="T26" fmla="*/ 10 w 127"/>
                <a:gd name="T27" fmla="*/ 4 h 104"/>
                <a:gd name="T28" fmla="*/ 6 w 127"/>
                <a:gd name="T29" fmla="*/ 4 h 104"/>
                <a:gd name="T30" fmla="*/ 5 w 127"/>
                <a:gd name="T31" fmla="*/ 12 h 104"/>
                <a:gd name="T32" fmla="*/ 2 w 127"/>
                <a:gd name="T33" fmla="*/ 14 h 104"/>
                <a:gd name="T34" fmla="*/ 4 w 127"/>
                <a:gd name="T35" fmla="*/ 18 h 104"/>
                <a:gd name="T36" fmla="*/ 0 w 127"/>
                <a:gd name="T37" fmla="*/ 22 h 104"/>
                <a:gd name="T38" fmla="*/ 4 w 127"/>
                <a:gd name="T39" fmla="*/ 31 h 104"/>
                <a:gd name="T40" fmla="*/ 8 w 127"/>
                <a:gd name="T41" fmla="*/ 31 h 104"/>
                <a:gd name="T42" fmla="*/ 7 w 127"/>
                <a:gd name="T43" fmla="*/ 32 h 104"/>
                <a:gd name="T44" fmla="*/ 13 w 127"/>
                <a:gd name="T45" fmla="*/ 34 h 104"/>
                <a:gd name="T46" fmla="*/ 13 w 127"/>
                <a:gd name="T47" fmla="*/ 32 h 104"/>
                <a:gd name="T48" fmla="*/ 16 w 127"/>
                <a:gd name="T49" fmla="*/ 32 h 104"/>
                <a:gd name="T50" fmla="*/ 16 w 127"/>
                <a:gd name="T51" fmla="*/ 34 h 104"/>
                <a:gd name="T52" fmla="*/ 18 w 127"/>
                <a:gd name="T53" fmla="*/ 35 h 104"/>
                <a:gd name="T54" fmla="*/ 22 w 127"/>
                <a:gd name="T55" fmla="*/ 32 h 104"/>
                <a:gd name="T56" fmla="*/ 25 w 127"/>
                <a:gd name="T57" fmla="*/ 35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104"/>
                <a:gd name="T89" fmla="*/ 127 w 127"/>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104">
                  <a:moveTo>
                    <a:pt x="73" y="103"/>
                  </a:moveTo>
                  <a:lnTo>
                    <a:pt x="101" y="102"/>
                  </a:lnTo>
                  <a:lnTo>
                    <a:pt x="114" y="85"/>
                  </a:lnTo>
                  <a:lnTo>
                    <a:pt x="121" y="75"/>
                  </a:lnTo>
                  <a:lnTo>
                    <a:pt x="127" y="70"/>
                  </a:lnTo>
                  <a:lnTo>
                    <a:pt x="105" y="64"/>
                  </a:lnTo>
                  <a:lnTo>
                    <a:pt x="98" y="44"/>
                  </a:lnTo>
                  <a:lnTo>
                    <a:pt x="89" y="48"/>
                  </a:lnTo>
                  <a:lnTo>
                    <a:pt x="74" y="13"/>
                  </a:lnTo>
                  <a:lnTo>
                    <a:pt x="66" y="3"/>
                  </a:lnTo>
                  <a:lnTo>
                    <a:pt x="59" y="0"/>
                  </a:lnTo>
                  <a:lnTo>
                    <a:pt x="49" y="5"/>
                  </a:lnTo>
                  <a:lnTo>
                    <a:pt x="35" y="3"/>
                  </a:lnTo>
                  <a:lnTo>
                    <a:pt x="31" y="12"/>
                  </a:lnTo>
                  <a:lnTo>
                    <a:pt x="17" y="12"/>
                  </a:lnTo>
                  <a:lnTo>
                    <a:pt x="15" y="35"/>
                  </a:lnTo>
                  <a:lnTo>
                    <a:pt x="5" y="41"/>
                  </a:lnTo>
                  <a:lnTo>
                    <a:pt x="11" y="53"/>
                  </a:lnTo>
                  <a:lnTo>
                    <a:pt x="0" y="66"/>
                  </a:lnTo>
                  <a:lnTo>
                    <a:pt x="12" y="91"/>
                  </a:lnTo>
                  <a:lnTo>
                    <a:pt x="23" y="93"/>
                  </a:lnTo>
                  <a:lnTo>
                    <a:pt x="20" y="96"/>
                  </a:lnTo>
                  <a:lnTo>
                    <a:pt x="37" y="100"/>
                  </a:lnTo>
                  <a:lnTo>
                    <a:pt x="39" y="94"/>
                  </a:lnTo>
                  <a:lnTo>
                    <a:pt x="48" y="94"/>
                  </a:lnTo>
                  <a:lnTo>
                    <a:pt x="47" y="102"/>
                  </a:lnTo>
                  <a:lnTo>
                    <a:pt x="53" y="104"/>
                  </a:lnTo>
                  <a:lnTo>
                    <a:pt x="66" y="96"/>
                  </a:lnTo>
                  <a:lnTo>
                    <a:pt x="73" y="10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7" name="Freeform 259"/>
            <p:cNvSpPr>
              <a:spLocks/>
            </p:cNvSpPr>
            <p:nvPr/>
          </p:nvSpPr>
          <p:spPr bwMode="auto">
            <a:xfrm>
              <a:off x="2350" y="3814"/>
              <a:ext cx="62" cy="63"/>
            </a:xfrm>
            <a:custGeom>
              <a:avLst/>
              <a:gdLst>
                <a:gd name="T0" fmla="*/ 20 w 184"/>
                <a:gd name="T1" fmla="*/ 24 h 189"/>
                <a:gd name="T2" fmla="*/ 25 w 184"/>
                <a:gd name="T3" fmla="*/ 34 h 189"/>
                <a:gd name="T4" fmla="*/ 29 w 184"/>
                <a:gd name="T5" fmla="*/ 37 h 189"/>
                <a:gd name="T6" fmla="*/ 29 w 184"/>
                <a:gd name="T7" fmla="*/ 41 h 189"/>
                <a:gd name="T8" fmla="*/ 26 w 184"/>
                <a:gd name="T9" fmla="*/ 42 h 189"/>
                <a:gd name="T10" fmla="*/ 24 w 184"/>
                <a:gd name="T11" fmla="*/ 40 h 189"/>
                <a:gd name="T12" fmla="*/ 23 w 184"/>
                <a:gd name="T13" fmla="*/ 44 h 189"/>
                <a:gd name="T14" fmla="*/ 28 w 184"/>
                <a:gd name="T15" fmla="*/ 55 h 189"/>
                <a:gd name="T16" fmla="*/ 31 w 184"/>
                <a:gd name="T17" fmla="*/ 54 h 189"/>
                <a:gd name="T18" fmla="*/ 33 w 184"/>
                <a:gd name="T19" fmla="*/ 61 h 189"/>
                <a:gd name="T20" fmla="*/ 40 w 184"/>
                <a:gd name="T21" fmla="*/ 63 h 189"/>
                <a:gd name="T22" fmla="*/ 43 w 184"/>
                <a:gd name="T23" fmla="*/ 63 h 189"/>
                <a:gd name="T24" fmla="*/ 45 w 184"/>
                <a:gd name="T25" fmla="*/ 58 h 189"/>
                <a:gd name="T26" fmla="*/ 47 w 184"/>
                <a:gd name="T27" fmla="*/ 52 h 189"/>
                <a:gd name="T28" fmla="*/ 49 w 184"/>
                <a:gd name="T29" fmla="*/ 50 h 189"/>
                <a:gd name="T30" fmla="*/ 53 w 184"/>
                <a:gd name="T31" fmla="*/ 39 h 189"/>
                <a:gd name="T32" fmla="*/ 59 w 184"/>
                <a:gd name="T33" fmla="*/ 38 h 189"/>
                <a:gd name="T34" fmla="*/ 60 w 184"/>
                <a:gd name="T35" fmla="*/ 34 h 189"/>
                <a:gd name="T36" fmla="*/ 62 w 184"/>
                <a:gd name="T37" fmla="*/ 30 h 189"/>
                <a:gd name="T38" fmla="*/ 55 w 184"/>
                <a:gd name="T39" fmla="*/ 24 h 189"/>
                <a:gd name="T40" fmla="*/ 51 w 184"/>
                <a:gd name="T41" fmla="*/ 22 h 189"/>
                <a:gd name="T42" fmla="*/ 43 w 184"/>
                <a:gd name="T43" fmla="*/ 15 h 189"/>
                <a:gd name="T44" fmla="*/ 39 w 184"/>
                <a:gd name="T45" fmla="*/ 15 h 189"/>
                <a:gd name="T46" fmla="*/ 34 w 184"/>
                <a:gd name="T47" fmla="*/ 11 h 189"/>
                <a:gd name="T48" fmla="*/ 27 w 184"/>
                <a:gd name="T49" fmla="*/ 9 h 189"/>
                <a:gd name="T50" fmla="*/ 24 w 184"/>
                <a:gd name="T51" fmla="*/ 10 h 189"/>
                <a:gd name="T52" fmla="*/ 24 w 184"/>
                <a:gd name="T53" fmla="*/ 6 h 189"/>
                <a:gd name="T54" fmla="*/ 22 w 184"/>
                <a:gd name="T55" fmla="*/ 3 h 189"/>
                <a:gd name="T56" fmla="*/ 18 w 184"/>
                <a:gd name="T57" fmla="*/ 4 h 189"/>
                <a:gd name="T58" fmla="*/ 15 w 184"/>
                <a:gd name="T59" fmla="*/ 1 h 189"/>
                <a:gd name="T60" fmla="*/ 13 w 184"/>
                <a:gd name="T61" fmla="*/ 0 h 189"/>
                <a:gd name="T62" fmla="*/ 4 w 184"/>
                <a:gd name="T63" fmla="*/ 1 h 189"/>
                <a:gd name="T64" fmla="*/ 3 w 184"/>
                <a:gd name="T65" fmla="*/ 10 h 189"/>
                <a:gd name="T66" fmla="*/ 2 w 184"/>
                <a:gd name="T67" fmla="*/ 16 h 189"/>
                <a:gd name="T68" fmla="*/ 0 w 184"/>
                <a:gd name="T69" fmla="*/ 18 h 189"/>
                <a:gd name="T70" fmla="*/ 0 w 184"/>
                <a:gd name="T71" fmla="*/ 20 h 189"/>
                <a:gd name="T72" fmla="*/ 4 w 184"/>
                <a:gd name="T73" fmla="*/ 20 h 189"/>
                <a:gd name="T74" fmla="*/ 7 w 184"/>
                <a:gd name="T75" fmla="*/ 25 h 189"/>
                <a:gd name="T76" fmla="*/ 11 w 184"/>
                <a:gd name="T77" fmla="*/ 23 h 189"/>
                <a:gd name="T78" fmla="*/ 12 w 184"/>
                <a:gd name="T79" fmla="*/ 27 h 189"/>
                <a:gd name="T80" fmla="*/ 20 w 184"/>
                <a:gd name="T81" fmla="*/ 24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89"/>
                <a:gd name="T125" fmla="*/ 184 w 184"/>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89">
                  <a:moveTo>
                    <a:pt x="59" y="73"/>
                  </a:moveTo>
                  <a:lnTo>
                    <a:pt x="73" y="102"/>
                  </a:lnTo>
                  <a:lnTo>
                    <a:pt x="85" y="111"/>
                  </a:lnTo>
                  <a:lnTo>
                    <a:pt x="86" y="123"/>
                  </a:lnTo>
                  <a:lnTo>
                    <a:pt x="78" y="127"/>
                  </a:lnTo>
                  <a:lnTo>
                    <a:pt x="72" y="120"/>
                  </a:lnTo>
                  <a:lnTo>
                    <a:pt x="67" y="131"/>
                  </a:lnTo>
                  <a:lnTo>
                    <a:pt x="82" y="166"/>
                  </a:lnTo>
                  <a:lnTo>
                    <a:pt x="91" y="162"/>
                  </a:lnTo>
                  <a:lnTo>
                    <a:pt x="98" y="182"/>
                  </a:lnTo>
                  <a:lnTo>
                    <a:pt x="120" y="188"/>
                  </a:lnTo>
                  <a:lnTo>
                    <a:pt x="128" y="189"/>
                  </a:lnTo>
                  <a:lnTo>
                    <a:pt x="134" y="173"/>
                  </a:lnTo>
                  <a:lnTo>
                    <a:pt x="138" y="156"/>
                  </a:lnTo>
                  <a:lnTo>
                    <a:pt x="146" y="150"/>
                  </a:lnTo>
                  <a:lnTo>
                    <a:pt x="156" y="116"/>
                  </a:lnTo>
                  <a:lnTo>
                    <a:pt x="176" y="113"/>
                  </a:lnTo>
                  <a:lnTo>
                    <a:pt x="179" y="103"/>
                  </a:lnTo>
                  <a:lnTo>
                    <a:pt x="184" y="91"/>
                  </a:lnTo>
                  <a:lnTo>
                    <a:pt x="164" y="71"/>
                  </a:lnTo>
                  <a:lnTo>
                    <a:pt x="152" y="67"/>
                  </a:lnTo>
                  <a:lnTo>
                    <a:pt x="128" y="45"/>
                  </a:lnTo>
                  <a:lnTo>
                    <a:pt x="116" y="44"/>
                  </a:lnTo>
                  <a:lnTo>
                    <a:pt x="101" y="34"/>
                  </a:lnTo>
                  <a:lnTo>
                    <a:pt x="80" y="27"/>
                  </a:lnTo>
                  <a:lnTo>
                    <a:pt x="70" y="30"/>
                  </a:lnTo>
                  <a:lnTo>
                    <a:pt x="71" y="18"/>
                  </a:lnTo>
                  <a:lnTo>
                    <a:pt x="66" y="9"/>
                  </a:lnTo>
                  <a:lnTo>
                    <a:pt x="53" y="13"/>
                  </a:lnTo>
                  <a:lnTo>
                    <a:pt x="44" y="2"/>
                  </a:lnTo>
                  <a:lnTo>
                    <a:pt x="38" y="0"/>
                  </a:lnTo>
                  <a:lnTo>
                    <a:pt x="13" y="2"/>
                  </a:lnTo>
                  <a:lnTo>
                    <a:pt x="10" y="30"/>
                  </a:lnTo>
                  <a:lnTo>
                    <a:pt x="6" y="47"/>
                  </a:lnTo>
                  <a:lnTo>
                    <a:pt x="0" y="53"/>
                  </a:lnTo>
                  <a:lnTo>
                    <a:pt x="0" y="61"/>
                  </a:lnTo>
                  <a:lnTo>
                    <a:pt x="12" y="59"/>
                  </a:lnTo>
                  <a:lnTo>
                    <a:pt x="22" y="76"/>
                  </a:lnTo>
                  <a:lnTo>
                    <a:pt x="34" y="70"/>
                  </a:lnTo>
                  <a:lnTo>
                    <a:pt x="36" y="80"/>
                  </a:lnTo>
                  <a:lnTo>
                    <a:pt x="59" y="7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8" name="Freeform 260"/>
            <p:cNvSpPr>
              <a:spLocks/>
            </p:cNvSpPr>
            <p:nvPr/>
          </p:nvSpPr>
          <p:spPr bwMode="auto">
            <a:xfrm>
              <a:off x="2311" y="3771"/>
              <a:ext cx="32" cy="34"/>
            </a:xfrm>
            <a:custGeom>
              <a:avLst/>
              <a:gdLst>
                <a:gd name="T0" fmla="*/ 7 w 98"/>
                <a:gd name="T1" fmla="*/ 4 h 98"/>
                <a:gd name="T2" fmla="*/ 13 w 98"/>
                <a:gd name="T3" fmla="*/ 2 h 98"/>
                <a:gd name="T4" fmla="*/ 18 w 98"/>
                <a:gd name="T5" fmla="*/ 5 h 98"/>
                <a:gd name="T6" fmla="*/ 21 w 98"/>
                <a:gd name="T7" fmla="*/ 10 h 98"/>
                <a:gd name="T8" fmla="*/ 25 w 98"/>
                <a:gd name="T9" fmla="*/ 16 h 98"/>
                <a:gd name="T10" fmla="*/ 24 w 98"/>
                <a:gd name="T11" fmla="*/ 22 h 98"/>
                <a:gd name="T12" fmla="*/ 28 w 98"/>
                <a:gd name="T13" fmla="*/ 24 h 98"/>
                <a:gd name="T14" fmla="*/ 30 w 98"/>
                <a:gd name="T15" fmla="*/ 23 h 98"/>
                <a:gd name="T16" fmla="*/ 32 w 98"/>
                <a:gd name="T17" fmla="*/ 29 h 98"/>
                <a:gd name="T18" fmla="*/ 29 w 98"/>
                <a:gd name="T19" fmla="*/ 34 h 98"/>
                <a:gd name="T20" fmla="*/ 17 w 98"/>
                <a:gd name="T21" fmla="*/ 34 h 98"/>
                <a:gd name="T22" fmla="*/ 15 w 98"/>
                <a:gd name="T23" fmla="*/ 25 h 98"/>
                <a:gd name="T24" fmla="*/ 7 w 98"/>
                <a:gd name="T25" fmla="*/ 23 h 98"/>
                <a:gd name="T26" fmla="*/ 0 w 98"/>
                <a:gd name="T27" fmla="*/ 0 h 98"/>
                <a:gd name="T28" fmla="*/ 5 w 98"/>
                <a:gd name="T29" fmla="*/ 0 h 98"/>
                <a:gd name="T30" fmla="*/ 7 w 98"/>
                <a:gd name="T31" fmla="*/ 4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98"/>
                <a:gd name="T50" fmla="*/ 98 w 98"/>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98">
                  <a:moveTo>
                    <a:pt x="22" y="12"/>
                  </a:moveTo>
                  <a:lnTo>
                    <a:pt x="41" y="6"/>
                  </a:lnTo>
                  <a:lnTo>
                    <a:pt x="56" y="15"/>
                  </a:lnTo>
                  <a:lnTo>
                    <a:pt x="63" y="28"/>
                  </a:lnTo>
                  <a:lnTo>
                    <a:pt x="78" y="47"/>
                  </a:lnTo>
                  <a:lnTo>
                    <a:pt x="75" y="62"/>
                  </a:lnTo>
                  <a:lnTo>
                    <a:pt x="87" y="70"/>
                  </a:lnTo>
                  <a:lnTo>
                    <a:pt x="93" y="65"/>
                  </a:lnTo>
                  <a:lnTo>
                    <a:pt x="98" y="84"/>
                  </a:lnTo>
                  <a:lnTo>
                    <a:pt x="88" y="97"/>
                  </a:lnTo>
                  <a:lnTo>
                    <a:pt x="52" y="98"/>
                  </a:lnTo>
                  <a:lnTo>
                    <a:pt x="45" y="71"/>
                  </a:lnTo>
                  <a:lnTo>
                    <a:pt x="20" y="65"/>
                  </a:lnTo>
                  <a:lnTo>
                    <a:pt x="0" y="1"/>
                  </a:lnTo>
                  <a:lnTo>
                    <a:pt x="16" y="0"/>
                  </a:lnTo>
                  <a:lnTo>
                    <a:pt x="22" y="1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59" name="Freeform 261"/>
            <p:cNvSpPr>
              <a:spLocks/>
            </p:cNvSpPr>
            <p:nvPr/>
          </p:nvSpPr>
          <p:spPr bwMode="auto">
            <a:xfrm>
              <a:off x="2353" y="3763"/>
              <a:ext cx="61" cy="75"/>
            </a:xfrm>
            <a:custGeom>
              <a:avLst/>
              <a:gdLst>
                <a:gd name="T0" fmla="*/ 36 w 181"/>
                <a:gd name="T1" fmla="*/ 45 h 224"/>
                <a:gd name="T2" fmla="*/ 41 w 181"/>
                <a:gd name="T3" fmla="*/ 54 h 224"/>
                <a:gd name="T4" fmla="*/ 48 w 181"/>
                <a:gd name="T5" fmla="*/ 54 h 224"/>
                <a:gd name="T6" fmla="*/ 49 w 181"/>
                <a:gd name="T7" fmla="*/ 47 h 224"/>
                <a:gd name="T8" fmla="*/ 53 w 181"/>
                <a:gd name="T9" fmla="*/ 45 h 224"/>
                <a:gd name="T10" fmla="*/ 55 w 181"/>
                <a:gd name="T11" fmla="*/ 49 h 224"/>
                <a:gd name="T12" fmla="*/ 61 w 181"/>
                <a:gd name="T13" fmla="*/ 48 h 224"/>
                <a:gd name="T14" fmla="*/ 61 w 181"/>
                <a:gd name="T15" fmla="*/ 52 h 224"/>
                <a:gd name="T16" fmla="*/ 56 w 181"/>
                <a:gd name="T17" fmla="*/ 59 h 224"/>
                <a:gd name="T18" fmla="*/ 59 w 181"/>
                <a:gd name="T19" fmla="*/ 64 h 224"/>
                <a:gd name="T20" fmla="*/ 52 w 181"/>
                <a:gd name="T21" fmla="*/ 75 h 224"/>
                <a:gd name="T22" fmla="*/ 48 w 181"/>
                <a:gd name="T23" fmla="*/ 74 h 224"/>
                <a:gd name="T24" fmla="*/ 40 w 181"/>
                <a:gd name="T25" fmla="*/ 66 h 224"/>
                <a:gd name="T26" fmla="*/ 36 w 181"/>
                <a:gd name="T27" fmla="*/ 66 h 224"/>
                <a:gd name="T28" fmla="*/ 31 w 181"/>
                <a:gd name="T29" fmla="*/ 63 h 224"/>
                <a:gd name="T30" fmla="*/ 24 w 181"/>
                <a:gd name="T31" fmla="*/ 60 h 224"/>
                <a:gd name="T32" fmla="*/ 20 w 181"/>
                <a:gd name="T33" fmla="*/ 61 h 224"/>
                <a:gd name="T34" fmla="*/ 21 w 181"/>
                <a:gd name="T35" fmla="*/ 57 h 224"/>
                <a:gd name="T36" fmla="*/ 19 w 181"/>
                <a:gd name="T37" fmla="*/ 54 h 224"/>
                <a:gd name="T38" fmla="*/ 14 w 181"/>
                <a:gd name="T39" fmla="*/ 56 h 224"/>
                <a:gd name="T40" fmla="*/ 11 w 181"/>
                <a:gd name="T41" fmla="*/ 52 h 224"/>
                <a:gd name="T42" fmla="*/ 9 w 181"/>
                <a:gd name="T43" fmla="*/ 51 h 224"/>
                <a:gd name="T44" fmla="*/ 12 w 181"/>
                <a:gd name="T45" fmla="*/ 44 h 224"/>
                <a:gd name="T46" fmla="*/ 10 w 181"/>
                <a:gd name="T47" fmla="*/ 40 h 224"/>
                <a:gd name="T48" fmla="*/ 1 w 181"/>
                <a:gd name="T49" fmla="*/ 40 h 224"/>
                <a:gd name="T50" fmla="*/ 2 w 181"/>
                <a:gd name="T51" fmla="*/ 36 h 224"/>
                <a:gd name="T52" fmla="*/ 0 w 181"/>
                <a:gd name="T53" fmla="*/ 33 h 224"/>
                <a:gd name="T54" fmla="*/ 0 w 181"/>
                <a:gd name="T55" fmla="*/ 28 h 224"/>
                <a:gd name="T56" fmla="*/ 4 w 181"/>
                <a:gd name="T57" fmla="*/ 25 h 224"/>
                <a:gd name="T58" fmla="*/ 8 w 181"/>
                <a:gd name="T59" fmla="*/ 26 h 224"/>
                <a:gd name="T60" fmla="*/ 14 w 181"/>
                <a:gd name="T61" fmla="*/ 22 h 224"/>
                <a:gd name="T62" fmla="*/ 21 w 181"/>
                <a:gd name="T63" fmla="*/ 22 h 224"/>
                <a:gd name="T64" fmla="*/ 20 w 181"/>
                <a:gd name="T65" fmla="*/ 14 h 224"/>
                <a:gd name="T66" fmla="*/ 27 w 181"/>
                <a:gd name="T67" fmla="*/ 0 h 224"/>
                <a:gd name="T68" fmla="*/ 31 w 181"/>
                <a:gd name="T69" fmla="*/ 1 h 224"/>
                <a:gd name="T70" fmla="*/ 33 w 181"/>
                <a:gd name="T71" fmla="*/ 10 h 224"/>
                <a:gd name="T72" fmla="*/ 33 w 181"/>
                <a:gd name="T73" fmla="*/ 16 h 224"/>
                <a:gd name="T74" fmla="*/ 39 w 181"/>
                <a:gd name="T75" fmla="*/ 21 h 224"/>
                <a:gd name="T76" fmla="*/ 42 w 181"/>
                <a:gd name="T77" fmla="*/ 28 h 224"/>
                <a:gd name="T78" fmla="*/ 37 w 181"/>
                <a:gd name="T79" fmla="*/ 30 h 224"/>
                <a:gd name="T80" fmla="*/ 37 w 181"/>
                <a:gd name="T81" fmla="*/ 40 h 224"/>
                <a:gd name="T82" fmla="*/ 36 w 181"/>
                <a:gd name="T83" fmla="*/ 45 h 2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1"/>
                <a:gd name="T127" fmla="*/ 0 h 224"/>
                <a:gd name="T128" fmla="*/ 181 w 181"/>
                <a:gd name="T129" fmla="*/ 224 h 2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1" h="224">
                  <a:moveTo>
                    <a:pt x="106" y="135"/>
                  </a:moveTo>
                  <a:lnTo>
                    <a:pt x="121" y="161"/>
                  </a:lnTo>
                  <a:lnTo>
                    <a:pt x="141" y="160"/>
                  </a:lnTo>
                  <a:lnTo>
                    <a:pt x="144" y="139"/>
                  </a:lnTo>
                  <a:lnTo>
                    <a:pt x="156" y="133"/>
                  </a:lnTo>
                  <a:lnTo>
                    <a:pt x="162" y="146"/>
                  </a:lnTo>
                  <a:lnTo>
                    <a:pt x="181" y="144"/>
                  </a:lnTo>
                  <a:lnTo>
                    <a:pt x="181" y="155"/>
                  </a:lnTo>
                  <a:lnTo>
                    <a:pt x="165" y="176"/>
                  </a:lnTo>
                  <a:lnTo>
                    <a:pt x="174" y="192"/>
                  </a:lnTo>
                  <a:lnTo>
                    <a:pt x="154" y="224"/>
                  </a:lnTo>
                  <a:lnTo>
                    <a:pt x="142" y="220"/>
                  </a:lnTo>
                  <a:lnTo>
                    <a:pt x="118" y="198"/>
                  </a:lnTo>
                  <a:lnTo>
                    <a:pt x="106" y="197"/>
                  </a:lnTo>
                  <a:lnTo>
                    <a:pt x="91" y="187"/>
                  </a:lnTo>
                  <a:lnTo>
                    <a:pt x="70" y="180"/>
                  </a:lnTo>
                  <a:lnTo>
                    <a:pt x="60" y="183"/>
                  </a:lnTo>
                  <a:lnTo>
                    <a:pt x="61" y="171"/>
                  </a:lnTo>
                  <a:lnTo>
                    <a:pt x="56" y="162"/>
                  </a:lnTo>
                  <a:lnTo>
                    <a:pt x="43" y="166"/>
                  </a:lnTo>
                  <a:lnTo>
                    <a:pt x="34" y="155"/>
                  </a:lnTo>
                  <a:lnTo>
                    <a:pt x="28" y="153"/>
                  </a:lnTo>
                  <a:lnTo>
                    <a:pt x="36" y="132"/>
                  </a:lnTo>
                  <a:lnTo>
                    <a:pt x="30" y="119"/>
                  </a:lnTo>
                  <a:lnTo>
                    <a:pt x="2" y="119"/>
                  </a:lnTo>
                  <a:lnTo>
                    <a:pt x="6" y="107"/>
                  </a:lnTo>
                  <a:lnTo>
                    <a:pt x="0" y="100"/>
                  </a:lnTo>
                  <a:lnTo>
                    <a:pt x="1" y="84"/>
                  </a:lnTo>
                  <a:lnTo>
                    <a:pt x="13" y="74"/>
                  </a:lnTo>
                  <a:lnTo>
                    <a:pt x="24" y="77"/>
                  </a:lnTo>
                  <a:lnTo>
                    <a:pt x="43" y="66"/>
                  </a:lnTo>
                  <a:lnTo>
                    <a:pt x="62" y="65"/>
                  </a:lnTo>
                  <a:lnTo>
                    <a:pt x="58" y="41"/>
                  </a:lnTo>
                  <a:lnTo>
                    <a:pt x="81" y="0"/>
                  </a:lnTo>
                  <a:lnTo>
                    <a:pt x="91" y="2"/>
                  </a:lnTo>
                  <a:lnTo>
                    <a:pt x="99" y="29"/>
                  </a:lnTo>
                  <a:lnTo>
                    <a:pt x="97" y="47"/>
                  </a:lnTo>
                  <a:lnTo>
                    <a:pt x="115" y="64"/>
                  </a:lnTo>
                  <a:lnTo>
                    <a:pt x="124" y="84"/>
                  </a:lnTo>
                  <a:lnTo>
                    <a:pt x="109" y="89"/>
                  </a:lnTo>
                  <a:lnTo>
                    <a:pt x="110" y="120"/>
                  </a:lnTo>
                  <a:lnTo>
                    <a:pt x="106" y="1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0" name="Freeform 262"/>
            <p:cNvSpPr>
              <a:spLocks/>
            </p:cNvSpPr>
            <p:nvPr/>
          </p:nvSpPr>
          <p:spPr bwMode="auto">
            <a:xfrm>
              <a:off x="2335" y="3877"/>
              <a:ext cx="58" cy="43"/>
            </a:xfrm>
            <a:custGeom>
              <a:avLst/>
              <a:gdLst>
                <a:gd name="T0" fmla="*/ 54 w 177"/>
                <a:gd name="T1" fmla="*/ 10 h 129"/>
                <a:gd name="T2" fmla="*/ 57 w 177"/>
                <a:gd name="T3" fmla="*/ 13 h 129"/>
                <a:gd name="T4" fmla="*/ 56 w 177"/>
                <a:gd name="T5" fmla="*/ 19 h 129"/>
                <a:gd name="T6" fmla="*/ 53 w 177"/>
                <a:gd name="T7" fmla="*/ 24 h 129"/>
                <a:gd name="T8" fmla="*/ 57 w 177"/>
                <a:gd name="T9" fmla="*/ 26 h 129"/>
                <a:gd name="T10" fmla="*/ 58 w 177"/>
                <a:gd name="T11" fmla="*/ 34 h 129"/>
                <a:gd name="T12" fmla="*/ 54 w 177"/>
                <a:gd name="T13" fmla="*/ 35 h 129"/>
                <a:gd name="T14" fmla="*/ 50 w 177"/>
                <a:gd name="T15" fmla="*/ 39 h 129"/>
                <a:gd name="T16" fmla="*/ 45 w 177"/>
                <a:gd name="T17" fmla="*/ 39 h 129"/>
                <a:gd name="T18" fmla="*/ 39 w 177"/>
                <a:gd name="T19" fmla="*/ 43 h 129"/>
                <a:gd name="T20" fmla="*/ 37 w 177"/>
                <a:gd name="T21" fmla="*/ 40 h 129"/>
                <a:gd name="T22" fmla="*/ 33 w 177"/>
                <a:gd name="T23" fmla="*/ 41 h 129"/>
                <a:gd name="T24" fmla="*/ 30 w 177"/>
                <a:gd name="T25" fmla="*/ 40 h 129"/>
                <a:gd name="T26" fmla="*/ 25 w 177"/>
                <a:gd name="T27" fmla="*/ 36 h 129"/>
                <a:gd name="T28" fmla="*/ 13 w 177"/>
                <a:gd name="T29" fmla="*/ 33 h 129"/>
                <a:gd name="T30" fmla="*/ 9 w 177"/>
                <a:gd name="T31" fmla="*/ 34 h 129"/>
                <a:gd name="T32" fmla="*/ 6 w 177"/>
                <a:gd name="T33" fmla="*/ 34 h 129"/>
                <a:gd name="T34" fmla="*/ 0 w 177"/>
                <a:gd name="T35" fmla="*/ 29 h 129"/>
                <a:gd name="T36" fmla="*/ 4 w 177"/>
                <a:gd name="T37" fmla="*/ 23 h 129"/>
                <a:gd name="T38" fmla="*/ 8 w 177"/>
                <a:gd name="T39" fmla="*/ 22 h 129"/>
                <a:gd name="T40" fmla="*/ 6 w 177"/>
                <a:gd name="T41" fmla="*/ 20 h 129"/>
                <a:gd name="T42" fmla="*/ 6 w 177"/>
                <a:gd name="T43" fmla="*/ 13 h 129"/>
                <a:gd name="T44" fmla="*/ 8 w 177"/>
                <a:gd name="T45" fmla="*/ 12 h 129"/>
                <a:gd name="T46" fmla="*/ 9 w 177"/>
                <a:gd name="T47" fmla="*/ 13 h 129"/>
                <a:gd name="T48" fmla="*/ 11 w 177"/>
                <a:gd name="T49" fmla="*/ 13 h 129"/>
                <a:gd name="T50" fmla="*/ 15 w 177"/>
                <a:gd name="T51" fmla="*/ 15 h 129"/>
                <a:gd name="T52" fmla="*/ 19 w 177"/>
                <a:gd name="T53" fmla="*/ 11 h 129"/>
                <a:gd name="T54" fmla="*/ 20 w 177"/>
                <a:gd name="T55" fmla="*/ 9 h 129"/>
                <a:gd name="T56" fmla="*/ 25 w 177"/>
                <a:gd name="T57" fmla="*/ 10 h 129"/>
                <a:gd name="T58" fmla="*/ 26 w 177"/>
                <a:gd name="T59" fmla="*/ 8 h 129"/>
                <a:gd name="T60" fmla="*/ 29 w 177"/>
                <a:gd name="T61" fmla="*/ 8 h 129"/>
                <a:gd name="T62" fmla="*/ 29 w 177"/>
                <a:gd name="T63" fmla="*/ 11 h 129"/>
                <a:gd name="T64" fmla="*/ 30 w 177"/>
                <a:gd name="T65" fmla="*/ 11 h 129"/>
                <a:gd name="T66" fmla="*/ 35 w 177"/>
                <a:gd name="T67" fmla="*/ 9 h 129"/>
                <a:gd name="T68" fmla="*/ 37 w 177"/>
                <a:gd name="T69" fmla="*/ 11 h 129"/>
                <a:gd name="T70" fmla="*/ 46 w 177"/>
                <a:gd name="T71" fmla="*/ 11 h 129"/>
                <a:gd name="T72" fmla="*/ 50 w 177"/>
                <a:gd name="T73" fmla="*/ 5 h 129"/>
                <a:gd name="T74" fmla="*/ 53 w 177"/>
                <a:gd name="T75" fmla="*/ 2 h 129"/>
                <a:gd name="T76" fmla="*/ 55 w 177"/>
                <a:gd name="T77" fmla="*/ 0 h 129"/>
                <a:gd name="T78" fmla="*/ 54 w 177"/>
                <a:gd name="T79" fmla="*/ 10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
                <a:gd name="T121" fmla="*/ 0 h 129"/>
                <a:gd name="T122" fmla="*/ 177 w 177"/>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 h="129">
                  <a:moveTo>
                    <a:pt x="166" y="29"/>
                  </a:moveTo>
                  <a:lnTo>
                    <a:pt x="174" y="38"/>
                  </a:lnTo>
                  <a:lnTo>
                    <a:pt x="171" y="57"/>
                  </a:lnTo>
                  <a:lnTo>
                    <a:pt x="162" y="71"/>
                  </a:lnTo>
                  <a:lnTo>
                    <a:pt x="174" y="79"/>
                  </a:lnTo>
                  <a:lnTo>
                    <a:pt x="177" y="102"/>
                  </a:lnTo>
                  <a:lnTo>
                    <a:pt x="165" y="106"/>
                  </a:lnTo>
                  <a:lnTo>
                    <a:pt x="153" y="116"/>
                  </a:lnTo>
                  <a:lnTo>
                    <a:pt x="137" y="117"/>
                  </a:lnTo>
                  <a:lnTo>
                    <a:pt x="120" y="129"/>
                  </a:lnTo>
                  <a:lnTo>
                    <a:pt x="114" y="121"/>
                  </a:lnTo>
                  <a:lnTo>
                    <a:pt x="102" y="124"/>
                  </a:lnTo>
                  <a:lnTo>
                    <a:pt x="93" y="119"/>
                  </a:lnTo>
                  <a:lnTo>
                    <a:pt x="75" y="108"/>
                  </a:lnTo>
                  <a:lnTo>
                    <a:pt x="41" y="98"/>
                  </a:lnTo>
                  <a:lnTo>
                    <a:pt x="27" y="101"/>
                  </a:lnTo>
                  <a:lnTo>
                    <a:pt x="18" y="101"/>
                  </a:lnTo>
                  <a:lnTo>
                    <a:pt x="0" y="88"/>
                  </a:lnTo>
                  <a:lnTo>
                    <a:pt x="12" y="70"/>
                  </a:lnTo>
                  <a:lnTo>
                    <a:pt x="23" y="66"/>
                  </a:lnTo>
                  <a:lnTo>
                    <a:pt x="19" y="59"/>
                  </a:lnTo>
                  <a:lnTo>
                    <a:pt x="17" y="38"/>
                  </a:lnTo>
                  <a:lnTo>
                    <a:pt x="24" y="37"/>
                  </a:lnTo>
                  <a:lnTo>
                    <a:pt x="28" y="38"/>
                  </a:lnTo>
                  <a:lnTo>
                    <a:pt x="35" y="38"/>
                  </a:lnTo>
                  <a:lnTo>
                    <a:pt x="47" y="44"/>
                  </a:lnTo>
                  <a:lnTo>
                    <a:pt x="58" y="34"/>
                  </a:lnTo>
                  <a:lnTo>
                    <a:pt x="60" y="26"/>
                  </a:lnTo>
                  <a:lnTo>
                    <a:pt x="77" y="30"/>
                  </a:lnTo>
                  <a:lnTo>
                    <a:pt x="79" y="24"/>
                  </a:lnTo>
                  <a:lnTo>
                    <a:pt x="88" y="24"/>
                  </a:lnTo>
                  <a:lnTo>
                    <a:pt x="87" y="32"/>
                  </a:lnTo>
                  <a:lnTo>
                    <a:pt x="93" y="34"/>
                  </a:lnTo>
                  <a:lnTo>
                    <a:pt x="106" y="26"/>
                  </a:lnTo>
                  <a:lnTo>
                    <a:pt x="113" y="33"/>
                  </a:lnTo>
                  <a:lnTo>
                    <a:pt x="141" y="32"/>
                  </a:lnTo>
                  <a:lnTo>
                    <a:pt x="154" y="15"/>
                  </a:lnTo>
                  <a:lnTo>
                    <a:pt x="161" y="5"/>
                  </a:lnTo>
                  <a:lnTo>
                    <a:pt x="167" y="0"/>
                  </a:lnTo>
                  <a:lnTo>
                    <a:pt x="166" y="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1" name="Freeform 263"/>
            <p:cNvSpPr>
              <a:spLocks/>
            </p:cNvSpPr>
            <p:nvPr/>
          </p:nvSpPr>
          <p:spPr bwMode="auto">
            <a:xfrm>
              <a:off x="2245" y="3357"/>
              <a:ext cx="58" cy="29"/>
            </a:xfrm>
            <a:custGeom>
              <a:avLst/>
              <a:gdLst>
                <a:gd name="T0" fmla="*/ 39 w 171"/>
                <a:gd name="T1" fmla="*/ 0 h 88"/>
                <a:gd name="T2" fmla="*/ 44 w 171"/>
                <a:gd name="T3" fmla="*/ 1 h 88"/>
                <a:gd name="T4" fmla="*/ 49 w 171"/>
                <a:gd name="T5" fmla="*/ 3 h 88"/>
                <a:gd name="T6" fmla="*/ 58 w 171"/>
                <a:gd name="T7" fmla="*/ 27 h 88"/>
                <a:gd name="T8" fmla="*/ 52 w 171"/>
                <a:gd name="T9" fmla="*/ 27 h 88"/>
                <a:gd name="T10" fmla="*/ 46 w 171"/>
                <a:gd name="T11" fmla="*/ 28 h 88"/>
                <a:gd name="T12" fmla="*/ 41 w 171"/>
                <a:gd name="T13" fmla="*/ 25 h 88"/>
                <a:gd name="T14" fmla="*/ 37 w 171"/>
                <a:gd name="T15" fmla="*/ 27 h 88"/>
                <a:gd name="T16" fmla="*/ 34 w 171"/>
                <a:gd name="T17" fmla="*/ 22 h 88"/>
                <a:gd name="T18" fmla="*/ 24 w 171"/>
                <a:gd name="T19" fmla="*/ 29 h 88"/>
                <a:gd name="T20" fmla="*/ 18 w 171"/>
                <a:gd name="T21" fmla="*/ 24 h 88"/>
                <a:gd name="T22" fmla="*/ 12 w 171"/>
                <a:gd name="T23" fmla="*/ 22 h 88"/>
                <a:gd name="T24" fmla="*/ 7 w 171"/>
                <a:gd name="T25" fmla="*/ 22 h 88"/>
                <a:gd name="T26" fmla="*/ 5 w 171"/>
                <a:gd name="T27" fmla="*/ 23 h 88"/>
                <a:gd name="T28" fmla="*/ 1 w 171"/>
                <a:gd name="T29" fmla="*/ 18 h 88"/>
                <a:gd name="T30" fmla="*/ 1 w 171"/>
                <a:gd name="T31" fmla="*/ 16 h 88"/>
                <a:gd name="T32" fmla="*/ 0 w 171"/>
                <a:gd name="T33" fmla="*/ 11 h 88"/>
                <a:gd name="T34" fmla="*/ 3 w 171"/>
                <a:gd name="T35" fmla="*/ 10 h 88"/>
                <a:gd name="T36" fmla="*/ 6 w 171"/>
                <a:gd name="T37" fmla="*/ 9 h 88"/>
                <a:gd name="T38" fmla="*/ 8 w 171"/>
                <a:gd name="T39" fmla="*/ 9 h 88"/>
                <a:gd name="T40" fmla="*/ 15 w 171"/>
                <a:gd name="T41" fmla="*/ 3 h 88"/>
                <a:gd name="T42" fmla="*/ 17 w 171"/>
                <a:gd name="T43" fmla="*/ 1 h 88"/>
                <a:gd name="T44" fmla="*/ 29 w 171"/>
                <a:gd name="T45" fmla="*/ 0 h 88"/>
                <a:gd name="T46" fmla="*/ 39 w 171"/>
                <a:gd name="T47" fmla="*/ 0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88"/>
                <a:gd name="T74" fmla="*/ 171 w 171"/>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88">
                  <a:moveTo>
                    <a:pt x="114" y="0"/>
                  </a:moveTo>
                  <a:lnTo>
                    <a:pt x="130" y="4"/>
                  </a:lnTo>
                  <a:lnTo>
                    <a:pt x="144" y="8"/>
                  </a:lnTo>
                  <a:lnTo>
                    <a:pt x="171" y="83"/>
                  </a:lnTo>
                  <a:lnTo>
                    <a:pt x="153" y="83"/>
                  </a:lnTo>
                  <a:lnTo>
                    <a:pt x="135" y="86"/>
                  </a:lnTo>
                  <a:lnTo>
                    <a:pt x="121" y="77"/>
                  </a:lnTo>
                  <a:lnTo>
                    <a:pt x="108" y="81"/>
                  </a:lnTo>
                  <a:lnTo>
                    <a:pt x="99" y="68"/>
                  </a:lnTo>
                  <a:lnTo>
                    <a:pt x="72" y="88"/>
                  </a:lnTo>
                  <a:lnTo>
                    <a:pt x="52" y="74"/>
                  </a:lnTo>
                  <a:lnTo>
                    <a:pt x="34" y="66"/>
                  </a:lnTo>
                  <a:lnTo>
                    <a:pt x="22" y="66"/>
                  </a:lnTo>
                  <a:lnTo>
                    <a:pt x="15" y="70"/>
                  </a:lnTo>
                  <a:lnTo>
                    <a:pt x="2" y="54"/>
                  </a:lnTo>
                  <a:lnTo>
                    <a:pt x="4" y="50"/>
                  </a:lnTo>
                  <a:lnTo>
                    <a:pt x="0" y="34"/>
                  </a:lnTo>
                  <a:lnTo>
                    <a:pt x="8" y="31"/>
                  </a:lnTo>
                  <a:lnTo>
                    <a:pt x="19" y="27"/>
                  </a:lnTo>
                  <a:lnTo>
                    <a:pt x="25" y="28"/>
                  </a:lnTo>
                  <a:lnTo>
                    <a:pt x="43" y="8"/>
                  </a:lnTo>
                  <a:lnTo>
                    <a:pt x="51" y="2"/>
                  </a:lnTo>
                  <a:lnTo>
                    <a:pt x="86" y="1"/>
                  </a:lnTo>
                  <a:lnTo>
                    <a:pt x="114"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2" name="Freeform 264"/>
            <p:cNvSpPr>
              <a:spLocks/>
            </p:cNvSpPr>
            <p:nvPr/>
          </p:nvSpPr>
          <p:spPr bwMode="auto">
            <a:xfrm>
              <a:off x="2194" y="3346"/>
              <a:ext cx="11" cy="19"/>
            </a:xfrm>
            <a:custGeom>
              <a:avLst/>
              <a:gdLst>
                <a:gd name="T0" fmla="*/ 7 w 33"/>
                <a:gd name="T1" fmla="*/ 1 h 56"/>
                <a:gd name="T2" fmla="*/ 10 w 33"/>
                <a:gd name="T3" fmla="*/ 0 h 56"/>
                <a:gd name="T4" fmla="*/ 11 w 33"/>
                <a:gd name="T5" fmla="*/ 4 h 56"/>
                <a:gd name="T6" fmla="*/ 9 w 33"/>
                <a:gd name="T7" fmla="*/ 7 h 56"/>
                <a:gd name="T8" fmla="*/ 8 w 33"/>
                <a:gd name="T9" fmla="*/ 11 h 56"/>
                <a:gd name="T10" fmla="*/ 8 w 33"/>
                <a:gd name="T11" fmla="*/ 16 h 56"/>
                <a:gd name="T12" fmla="*/ 7 w 33"/>
                <a:gd name="T13" fmla="*/ 18 h 56"/>
                <a:gd name="T14" fmla="*/ 6 w 33"/>
                <a:gd name="T15" fmla="*/ 19 h 56"/>
                <a:gd name="T16" fmla="*/ 0 w 33"/>
                <a:gd name="T17" fmla="*/ 14 h 56"/>
                <a:gd name="T18" fmla="*/ 0 w 33"/>
                <a:gd name="T19" fmla="*/ 12 h 56"/>
                <a:gd name="T20" fmla="*/ 3 w 33"/>
                <a:gd name="T21" fmla="*/ 13 h 56"/>
                <a:gd name="T22" fmla="*/ 3 w 33"/>
                <a:gd name="T23" fmla="*/ 10 h 56"/>
                <a:gd name="T24" fmla="*/ 2 w 33"/>
                <a:gd name="T25" fmla="*/ 9 h 56"/>
                <a:gd name="T26" fmla="*/ 2 w 33"/>
                <a:gd name="T27" fmla="*/ 7 h 56"/>
                <a:gd name="T28" fmla="*/ 4 w 33"/>
                <a:gd name="T29" fmla="*/ 7 h 56"/>
                <a:gd name="T30" fmla="*/ 5 w 33"/>
                <a:gd name="T31" fmla="*/ 3 h 56"/>
                <a:gd name="T32" fmla="*/ 7 w 33"/>
                <a:gd name="T33" fmla="*/ 1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56"/>
                <a:gd name="T53" fmla="*/ 33 w 33"/>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56">
                  <a:moveTo>
                    <a:pt x="22" y="2"/>
                  </a:moveTo>
                  <a:lnTo>
                    <a:pt x="29" y="0"/>
                  </a:lnTo>
                  <a:lnTo>
                    <a:pt x="33" y="13"/>
                  </a:lnTo>
                  <a:lnTo>
                    <a:pt x="28" y="20"/>
                  </a:lnTo>
                  <a:lnTo>
                    <a:pt x="24" y="33"/>
                  </a:lnTo>
                  <a:lnTo>
                    <a:pt x="23" y="46"/>
                  </a:lnTo>
                  <a:lnTo>
                    <a:pt x="22" y="54"/>
                  </a:lnTo>
                  <a:lnTo>
                    <a:pt x="17" y="56"/>
                  </a:lnTo>
                  <a:lnTo>
                    <a:pt x="0" y="42"/>
                  </a:lnTo>
                  <a:lnTo>
                    <a:pt x="0" y="36"/>
                  </a:lnTo>
                  <a:lnTo>
                    <a:pt x="9" y="37"/>
                  </a:lnTo>
                  <a:lnTo>
                    <a:pt x="10" y="29"/>
                  </a:lnTo>
                  <a:lnTo>
                    <a:pt x="7" y="27"/>
                  </a:lnTo>
                  <a:lnTo>
                    <a:pt x="7" y="20"/>
                  </a:lnTo>
                  <a:lnTo>
                    <a:pt x="13" y="20"/>
                  </a:lnTo>
                  <a:lnTo>
                    <a:pt x="15" y="9"/>
                  </a:lnTo>
                  <a:lnTo>
                    <a:pt x="22" y="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3" name="Freeform 265"/>
            <p:cNvSpPr>
              <a:spLocks/>
            </p:cNvSpPr>
            <p:nvPr/>
          </p:nvSpPr>
          <p:spPr bwMode="auto">
            <a:xfrm>
              <a:off x="2191" y="3337"/>
              <a:ext cx="7" cy="13"/>
            </a:xfrm>
            <a:custGeom>
              <a:avLst/>
              <a:gdLst>
                <a:gd name="T0" fmla="*/ 0 w 20"/>
                <a:gd name="T1" fmla="*/ 12 h 38"/>
                <a:gd name="T2" fmla="*/ 2 w 20"/>
                <a:gd name="T3" fmla="*/ 13 h 38"/>
                <a:gd name="T4" fmla="*/ 7 w 20"/>
                <a:gd name="T5" fmla="*/ 6 h 38"/>
                <a:gd name="T6" fmla="*/ 3 w 20"/>
                <a:gd name="T7" fmla="*/ 0 h 38"/>
                <a:gd name="T8" fmla="*/ 0 w 20"/>
                <a:gd name="T9" fmla="*/ 12 h 38"/>
                <a:gd name="T10" fmla="*/ 0 60000 65536"/>
                <a:gd name="T11" fmla="*/ 0 60000 65536"/>
                <a:gd name="T12" fmla="*/ 0 60000 65536"/>
                <a:gd name="T13" fmla="*/ 0 60000 65536"/>
                <a:gd name="T14" fmla="*/ 0 60000 65536"/>
                <a:gd name="T15" fmla="*/ 0 w 20"/>
                <a:gd name="T16" fmla="*/ 0 h 38"/>
                <a:gd name="T17" fmla="*/ 20 w 20"/>
                <a:gd name="T18" fmla="*/ 38 h 38"/>
              </a:gdLst>
              <a:ahLst/>
              <a:cxnLst>
                <a:cxn ang="T10">
                  <a:pos x="T0" y="T1"/>
                </a:cxn>
                <a:cxn ang="T11">
                  <a:pos x="T2" y="T3"/>
                </a:cxn>
                <a:cxn ang="T12">
                  <a:pos x="T4" y="T5"/>
                </a:cxn>
                <a:cxn ang="T13">
                  <a:pos x="T6" y="T7"/>
                </a:cxn>
                <a:cxn ang="T14">
                  <a:pos x="T8" y="T9"/>
                </a:cxn>
              </a:cxnLst>
              <a:rect l="T15" t="T16" r="T17" b="T18"/>
              <a:pathLst>
                <a:path w="20" h="38">
                  <a:moveTo>
                    <a:pt x="0" y="34"/>
                  </a:moveTo>
                  <a:lnTo>
                    <a:pt x="5" y="38"/>
                  </a:lnTo>
                  <a:lnTo>
                    <a:pt x="20" y="18"/>
                  </a:lnTo>
                  <a:lnTo>
                    <a:pt x="9" y="0"/>
                  </a:lnTo>
                  <a:lnTo>
                    <a:pt x="0" y="3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4" name="Freeform 266"/>
            <p:cNvSpPr>
              <a:spLocks/>
            </p:cNvSpPr>
            <p:nvPr/>
          </p:nvSpPr>
          <p:spPr bwMode="auto">
            <a:xfrm>
              <a:off x="2288" y="3330"/>
              <a:ext cx="40" cy="55"/>
            </a:xfrm>
            <a:custGeom>
              <a:avLst/>
              <a:gdLst>
                <a:gd name="T0" fmla="*/ 9 w 118"/>
                <a:gd name="T1" fmla="*/ 22 h 163"/>
                <a:gd name="T2" fmla="*/ 20 w 118"/>
                <a:gd name="T3" fmla="*/ 11 h 163"/>
                <a:gd name="T4" fmla="*/ 18 w 118"/>
                <a:gd name="T5" fmla="*/ 7 h 163"/>
                <a:gd name="T6" fmla="*/ 28 w 118"/>
                <a:gd name="T7" fmla="*/ 0 h 163"/>
                <a:gd name="T8" fmla="*/ 40 w 118"/>
                <a:gd name="T9" fmla="*/ 0 h 163"/>
                <a:gd name="T10" fmla="*/ 40 w 118"/>
                <a:gd name="T11" fmla="*/ 5 h 163"/>
                <a:gd name="T12" fmla="*/ 36 w 118"/>
                <a:gd name="T13" fmla="*/ 8 h 163"/>
                <a:gd name="T14" fmla="*/ 32 w 118"/>
                <a:gd name="T15" fmla="*/ 10 h 163"/>
                <a:gd name="T16" fmla="*/ 32 w 118"/>
                <a:gd name="T17" fmla="*/ 12 h 163"/>
                <a:gd name="T18" fmla="*/ 36 w 118"/>
                <a:gd name="T19" fmla="*/ 16 h 163"/>
                <a:gd name="T20" fmla="*/ 33 w 118"/>
                <a:gd name="T21" fmla="*/ 27 h 163"/>
                <a:gd name="T22" fmla="*/ 31 w 118"/>
                <a:gd name="T23" fmla="*/ 30 h 163"/>
                <a:gd name="T24" fmla="*/ 34 w 118"/>
                <a:gd name="T25" fmla="*/ 33 h 163"/>
                <a:gd name="T26" fmla="*/ 38 w 118"/>
                <a:gd name="T27" fmla="*/ 37 h 163"/>
                <a:gd name="T28" fmla="*/ 37 w 118"/>
                <a:gd name="T29" fmla="*/ 40 h 163"/>
                <a:gd name="T30" fmla="*/ 38 w 118"/>
                <a:gd name="T31" fmla="*/ 40 h 163"/>
                <a:gd name="T32" fmla="*/ 22 w 118"/>
                <a:gd name="T33" fmla="*/ 50 h 163"/>
                <a:gd name="T34" fmla="*/ 24 w 118"/>
                <a:gd name="T35" fmla="*/ 55 h 163"/>
                <a:gd name="T36" fmla="*/ 14 w 118"/>
                <a:gd name="T37" fmla="*/ 55 h 163"/>
                <a:gd name="T38" fmla="*/ 5 w 118"/>
                <a:gd name="T39" fmla="*/ 30 h 163"/>
                <a:gd name="T40" fmla="*/ 0 w 118"/>
                <a:gd name="T41" fmla="*/ 28 h 163"/>
                <a:gd name="T42" fmla="*/ 5 w 118"/>
                <a:gd name="T43" fmla="*/ 19 h 163"/>
                <a:gd name="T44" fmla="*/ 9 w 118"/>
                <a:gd name="T45" fmla="*/ 22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63"/>
                <a:gd name="T71" fmla="*/ 118 w 118"/>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63">
                  <a:moveTo>
                    <a:pt x="28" y="66"/>
                  </a:moveTo>
                  <a:lnTo>
                    <a:pt x="58" y="34"/>
                  </a:lnTo>
                  <a:lnTo>
                    <a:pt x="54" y="20"/>
                  </a:lnTo>
                  <a:lnTo>
                    <a:pt x="84" y="0"/>
                  </a:lnTo>
                  <a:lnTo>
                    <a:pt x="118" y="0"/>
                  </a:lnTo>
                  <a:lnTo>
                    <a:pt x="117" y="16"/>
                  </a:lnTo>
                  <a:lnTo>
                    <a:pt x="107" y="25"/>
                  </a:lnTo>
                  <a:lnTo>
                    <a:pt x="95" y="29"/>
                  </a:lnTo>
                  <a:lnTo>
                    <a:pt x="93" y="36"/>
                  </a:lnTo>
                  <a:lnTo>
                    <a:pt x="106" y="48"/>
                  </a:lnTo>
                  <a:lnTo>
                    <a:pt x="96" y="81"/>
                  </a:lnTo>
                  <a:lnTo>
                    <a:pt x="90" y="88"/>
                  </a:lnTo>
                  <a:lnTo>
                    <a:pt x="100" y="99"/>
                  </a:lnTo>
                  <a:lnTo>
                    <a:pt x="112" y="109"/>
                  </a:lnTo>
                  <a:lnTo>
                    <a:pt x="110" y="118"/>
                  </a:lnTo>
                  <a:lnTo>
                    <a:pt x="112" y="120"/>
                  </a:lnTo>
                  <a:lnTo>
                    <a:pt x="65" y="148"/>
                  </a:lnTo>
                  <a:lnTo>
                    <a:pt x="71" y="162"/>
                  </a:lnTo>
                  <a:lnTo>
                    <a:pt x="41" y="163"/>
                  </a:lnTo>
                  <a:lnTo>
                    <a:pt x="14" y="88"/>
                  </a:lnTo>
                  <a:lnTo>
                    <a:pt x="0" y="84"/>
                  </a:lnTo>
                  <a:lnTo>
                    <a:pt x="16" y="55"/>
                  </a:lnTo>
                  <a:lnTo>
                    <a:pt x="28" y="6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5" name="Freeform 267"/>
            <p:cNvSpPr>
              <a:spLocks/>
            </p:cNvSpPr>
            <p:nvPr/>
          </p:nvSpPr>
          <p:spPr bwMode="auto">
            <a:xfrm>
              <a:off x="2269" y="3379"/>
              <a:ext cx="80" cy="85"/>
            </a:xfrm>
            <a:custGeom>
              <a:avLst/>
              <a:gdLst>
                <a:gd name="T0" fmla="*/ 41 w 237"/>
                <a:gd name="T1" fmla="*/ 71 h 254"/>
                <a:gd name="T2" fmla="*/ 47 w 237"/>
                <a:gd name="T3" fmla="*/ 73 h 254"/>
                <a:gd name="T4" fmla="*/ 58 w 237"/>
                <a:gd name="T5" fmla="*/ 83 h 254"/>
                <a:gd name="T6" fmla="*/ 70 w 237"/>
                <a:gd name="T7" fmla="*/ 67 h 254"/>
                <a:gd name="T8" fmla="*/ 68 w 237"/>
                <a:gd name="T9" fmla="*/ 61 h 254"/>
                <a:gd name="T10" fmla="*/ 70 w 237"/>
                <a:gd name="T11" fmla="*/ 57 h 254"/>
                <a:gd name="T12" fmla="*/ 69 w 237"/>
                <a:gd name="T13" fmla="*/ 51 h 254"/>
                <a:gd name="T14" fmla="*/ 71 w 237"/>
                <a:gd name="T15" fmla="*/ 46 h 254"/>
                <a:gd name="T16" fmla="*/ 67 w 237"/>
                <a:gd name="T17" fmla="*/ 46 h 254"/>
                <a:gd name="T18" fmla="*/ 66 w 237"/>
                <a:gd name="T19" fmla="*/ 43 h 254"/>
                <a:gd name="T20" fmla="*/ 80 w 237"/>
                <a:gd name="T21" fmla="*/ 17 h 254"/>
                <a:gd name="T22" fmla="*/ 69 w 237"/>
                <a:gd name="T23" fmla="*/ 20 h 254"/>
                <a:gd name="T24" fmla="*/ 59 w 237"/>
                <a:gd name="T25" fmla="*/ 12 h 254"/>
                <a:gd name="T26" fmla="*/ 48 w 237"/>
                <a:gd name="T27" fmla="*/ 23 h 254"/>
                <a:gd name="T28" fmla="*/ 42 w 237"/>
                <a:gd name="T29" fmla="*/ 12 h 254"/>
                <a:gd name="T30" fmla="*/ 44 w 237"/>
                <a:gd name="T31" fmla="*/ 5 h 254"/>
                <a:gd name="T32" fmla="*/ 33 w 237"/>
                <a:gd name="T33" fmla="*/ 5 h 254"/>
                <a:gd name="T34" fmla="*/ 27 w 237"/>
                <a:gd name="T35" fmla="*/ 5 h 254"/>
                <a:gd name="T36" fmla="*/ 21 w 237"/>
                <a:gd name="T37" fmla="*/ 6 h 254"/>
                <a:gd name="T38" fmla="*/ 17 w 237"/>
                <a:gd name="T39" fmla="*/ 3 h 254"/>
                <a:gd name="T40" fmla="*/ 12 w 237"/>
                <a:gd name="T41" fmla="*/ 4 h 254"/>
                <a:gd name="T42" fmla="*/ 9 w 237"/>
                <a:gd name="T43" fmla="*/ 0 h 254"/>
                <a:gd name="T44" fmla="*/ 0 w 237"/>
                <a:gd name="T45" fmla="*/ 7 h 254"/>
                <a:gd name="T46" fmla="*/ 6 w 237"/>
                <a:gd name="T47" fmla="*/ 15 h 254"/>
                <a:gd name="T48" fmla="*/ 4 w 237"/>
                <a:gd name="T49" fmla="*/ 24 h 254"/>
                <a:gd name="T50" fmla="*/ 6 w 237"/>
                <a:gd name="T51" fmla="*/ 28 h 254"/>
                <a:gd name="T52" fmla="*/ 7 w 237"/>
                <a:gd name="T53" fmla="*/ 33 h 254"/>
                <a:gd name="T54" fmla="*/ 5 w 237"/>
                <a:gd name="T55" fmla="*/ 38 h 254"/>
                <a:gd name="T56" fmla="*/ 7 w 237"/>
                <a:gd name="T57" fmla="*/ 41 h 254"/>
                <a:gd name="T58" fmla="*/ 10 w 237"/>
                <a:gd name="T59" fmla="*/ 43 h 254"/>
                <a:gd name="T60" fmla="*/ 11 w 237"/>
                <a:gd name="T61" fmla="*/ 45 h 254"/>
                <a:gd name="T62" fmla="*/ 13 w 237"/>
                <a:gd name="T63" fmla="*/ 53 h 254"/>
                <a:gd name="T64" fmla="*/ 10 w 237"/>
                <a:gd name="T65" fmla="*/ 69 h 254"/>
                <a:gd name="T66" fmla="*/ 14 w 237"/>
                <a:gd name="T67" fmla="*/ 74 h 254"/>
                <a:gd name="T68" fmla="*/ 13 w 237"/>
                <a:gd name="T69" fmla="*/ 85 h 254"/>
                <a:gd name="T70" fmla="*/ 23 w 237"/>
                <a:gd name="T71" fmla="*/ 84 h 254"/>
                <a:gd name="T72" fmla="*/ 26 w 237"/>
                <a:gd name="T73" fmla="*/ 74 h 254"/>
                <a:gd name="T74" fmla="*/ 41 w 237"/>
                <a:gd name="T75" fmla="*/ 71 h 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7"/>
                <a:gd name="T115" fmla="*/ 0 h 254"/>
                <a:gd name="T116" fmla="*/ 237 w 237"/>
                <a:gd name="T117" fmla="*/ 254 h 2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7" h="254">
                  <a:moveTo>
                    <a:pt x="121" y="213"/>
                  </a:moveTo>
                  <a:lnTo>
                    <a:pt x="140" y="218"/>
                  </a:lnTo>
                  <a:lnTo>
                    <a:pt x="171" y="248"/>
                  </a:lnTo>
                  <a:lnTo>
                    <a:pt x="208" y="200"/>
                  </a:lnTo>
                  <a:lnTo>
                    <a:pt x="200" y="183"/>
                  </a:lnTo>
                  <a:lnTo>
                    <a:pt x="208" y="170"/>
                  </a:lnTo>
                  <a:lnTo>
                    <a:pt x="204" y="152"/>
                  </a:lnTo>
                  <a:lnTo>
                    <a:pt x="211" y="137"/>
                  </a:lnTo>
                  <a:lnTo>
                    <a:pt x="198" y="137"/>
                  </a:lnTo>
                  <a:lnTo>
                    <a:pt x="195" y="129"/>
                  </a:lnTo>
                  <a:lnTo>
                    <a:pt x="237" y="52"/>
                  </a:lnTo>
                  <a:lnTo>
                    <a:pt x="205" y="61"/>
                  </a:lnTo>
                  <a:lnTo>
                    <a:pt x="176" y="37"/>
                  </a:lnTo>
                  <a:lnTo>
                    <a:pt x="141" y="68"/>
                  </a:lnTo>
                  <a:lnTo>
                    <a:pt x="124" y="37"/>
                  </a:lnTo>
                  <a:lnTo>
                    <a:pt x="129" y="14"/>
                  </a:lnTo>
                  <a:lnTo>
                    <a:pt x="99" y="15"/>
                  </a:lnTo>
                  <a:lnTo>
                    <a:pt x="81" y="15"/>
                  </a:lnTo>
                  <a:lnTo>
                    <a:pt x="63" y="18"/>
                  </a:lnTo>
                  <a:lnTo>
                    <a:pt x="49" y="9"/>
                  </a:lnTo>
                  <a:lnTo>
                    <a:pt x="36" y="13"/>
                  </a:lnTo>
                  <a:lnTo>
                    <a:pt x="27" y="0"/>
                  </a:lnTo>
                  <a:lnTo>
                    <a:pt x="0" y="20"/>
                  </a:lnTo>
                  <a:lnTo>
                    <a:pt x="19" y="46"/>
                  </a:lnTo>
                  <a:lnTo>
                    <a:pt x="13" y="73"/>
                  </a:lnTo>
                  <a:lnTo>
                    <a:pt x="18" y="84"/>
                  </a:lnTo>
                  <a:lnTo>
                    <a:pt x="21" y="100"/>
                  </a:lnTo>
                  <a:lnTo>
                    <a:pt x="16" y="115"/>
                  </a:lnTo>
                  <a:lnTo>
                    <a:pt x="20" y="123"/>
                  </a:lnTo>
                  <a:lnTo>
                    <a:pt x="30" y="127"/>
                  </a:lnTo>
                  <a:lnTo>
                    <a:pt x="34" y="134"/>
                  </a:lnTo>
                  <a:lnTo>
                    <a:pt x="38" y="157"/>
                  </a:lnTo>
                  <a:lnTo>
                    <a:pt x="31" y="205"/>
                  </a:lnTo>
                  <a:lnTo>
                    <a:pt x="42" y="220"/>
                  </a:lnTo>
                  <a:lnTo>
                    <a:pt x="39" y="254"/>
                  </a:lnTo>
                  <a:lnTo>
                    <a:pt x="67" y="250"/>
                  </a:lnTo>
                  <a:lnTo>
                    <a:pt x="76" y="220"/>
                  </a:lnTo>
                  <a:lnTo>
                    <a:pt x="121" y="2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6" name="Freeform 268"/>
            <p:cNvSpPr>
              <a:spLocks/>
            </p:cNvSpPr>
            <p:nvPr/>
          </p:nvSpPr>
          <p:spPr bwMode="auto">
            <a:xfrm>
              <a:off x="2206" y="3325"/>
              <a:ext cx="58" cy="69"/>
            </a:xfrm>
            <a:custGeom>
              <a:avLst/>
              <a:gdLst>
                <a:gd name="T0" fmla="*/ 28 w 175"/>
                <a:gd name="T1" fmla="*/ 3 h 205"/>
                <a:gd name="T2" fmla="*/ 29 w 175"/>
                <a:gd name="T3" fmla="*/ 0 h 205"/>
                <a:gd name="T4" fmla="*/ 33 w 175"/>
                <a:gd name="T5" fmla="*/ 0 h 205"/>
                <a:gd name="T6" fmla="*/ 35 w 175"/>
                <a:gd name="T7" fmla="*/ 2 h 205"/>
                <a:gd name="T8" fmla="*/ 36 w 175"/>
                <a:gd name="T9" fmla="*/ 8 h 205"/>
                <a:gd name="T10" fmla="*/ 36 w 175"/>
                <a:gd name="T11" fmla="*/ 11 h 205"/>
                <a:gd name="T12" fmla="*/ 41 w 175"/>
                <a:gd name="T13" fmla="*/ 7 h 205"/>
                <a:gd name="T14" fmla="*/ 45 w 175"/>
                <a:gd name="T15" fmla="*/ 4 h 205"/>
                <a:gd name="T16" fmla="*/ 51 w 175"/>
                <a:gd name="T17" fmla="*/ 1 h 205"/>
                <a:gd name="T18" fmla="*/ 54 w 175"/>
                <a:gd name="T19" fmla="*/ 6 h 205"/>
                <a:gd name="T20" fmla="*/ 55 w 175"/>
                <a:gd name="T21" fmla="*/ 12 h 205"/>
                <a:gd name="T22" fmla="*/ 58 w 175"/>
                <a:gd name="T23" fmla="*/ 16 h 205"/>
                <a:gd name="T24" fmla="*/ 53 w 175"/>
                <a:gd name="T25" fmla="*/ 22 h 205"/>
                <a:gd name="T26" fmla="*/ 51 w 175"/>
                <a:gd name="T27" fmla="*/ 21 h 205"/>
                <a:gd name="T28" fmla="*/ 45 w 175"/>
                <a:gd name="T29" fmla="*/ 22 h 205"/>
                <a:gd name="T30" fmla="*/ 43 w 175"/>
                <a:gd name="T31" fmla="*/ 23 h 205"/>
                <a:gd name="T32" fmla="*/ 42 w 175"/>
                <a:gd name="T33" fmla="*/ 25 h 205"/>
                <a:gd name="T34" fmla="*/ 42 w 175"/>
                <a:gd name="T35" fmla="*/ 30 h 205"/>
                <a:gd name="T36" fmla="*/ 39 w 175"/>
                <a:gd name="T37" fmla="*/ 30 h 205"/>
                <a:gd name="T38" fmla="*/ 41 w 175"/>
                <a:gd name="T39" fmla="*/ 42 h 205"/>
                <a:gd name="T40" fmla="*/ 39 w 175"/>
                <a:gd name="T41" fmla="*/ 43 h 205"/>
                <a:gd name="T42" fmla="*/ 29 w 175"/>
                <a:gd name="T43" fmla="*/ 44 h 205"/>
                <a:gd name="T44" fmla="*/ 28 w 175"/>
                <a:gd name="T45" fmla="*/ 49 h 205"/>
                <a:gd name="T46" fmla="*/ 32 w 175"/>
                <a:gd name="T47" fmla="*/ 64 h 205"/>
                <a:gd name="T48" fmla="*/ 31 w 175"/>
                <a:gd name="T49" fmla="*/ 69 h 205"/>
                <a:gd name="T50" fmla="*/ 23 w 175"/>
                <a:gd name="T51" fmla="*/ 69 h 205"/>
                <a:gd name="T52" fmla="*/ 24 w 175"/>
                <a:gd name="T53" fmla="*/ 64 h 205"/>
                <a:gd name="T54" fmla="*/ 24 w 175"/>
                <a:gd name="T55" fmla="*/ 53 h 205"/>
                <a:gd name="T56" fmla="*/ 23 w 175"/>
                <a:gd name="T57" fmla="*/ 51 h 205"/>
                <a:gd name="T58" fmla="*/ 21 w 175"/>
                <a:gd name="T59" fmla="*/ 55 h 205"/>
                <a:gd name="T60" fmla="*/ 20 w 175"/>
                <a:gd name="T61" fmla="*/ 55 h 205"/>
                <a:gd name="T62" fmla="*/ 17 w 175"/>
                <a:gd name="T63" fmla="*/ 44 h 205"/>
                <a:gd name="T64" fmla="*/ 17 w 175"/>
                <a:gd name="T65" fmla="*/ 42 h 205"/>
                <a:gd name="T66" fmla="*/ 18 w 175"/>
                <a:gd name="T67" fmla="*/ 40 h 205"/>
                <a:gd name="T68" fmla="*/ 26 w 175"/>
                <a:gd name="T69" fmla="*/ 35 h 205"/>
                <a:gd name="T70" fmla="*/ 24 w 175"/>
                <a:gd name="T71" fmla="*/ 35 h 205"/>
                <a:gd name="T72" fmla="*/ 20 w 175"/>
                <a:gd name="T73" fmla="*/ 36 h 205"/>
                <a:gd name="T74" fmla="*/ 18 w 175"/>
                <a:gd name="T75" fmla="*/ 35 h 205"/>
                <a:gd name="T76" fmla="*/ 13 w 175"/>
                <a:gd name="T77" fmla="*/ 36 h 205"/>
                <a:gd name="T78" fmla="*/ 11 w 175"/>
                <a:gd name="T79" fmla="*/ 32 h 205"/>
                <a:gd name="T80" fmla="*/ 10 w 175"/>
                <a:gd name="T81" fmla="*/ 32 h 205"/>
                <a:gd name="T82" fmla="*/ 8 w 175"/>
                <a:gd name="T83" fmla="*/ 32 h 205"/>
                <a:gd name="T84" fmla="*/ 7 w 175"/>
                <a:gd name="T85" fmla="*/ 35 h 205"/>
                <a:gd name="T86" fmla="*/ 6 w 175"/>
                <a:gd name="T87" fmla="*/ 36 h 205"/>
                <a:gd name="T88" fmla="*/ 4 w 175"/>
                <a:gd name="T89" fmla="*/ 36 h 205"/>
                <a:gd name="T90" fmla="*/ 2 w 175"/>
                <a:gd name="T91" fmla="*/ 35 h 205"/>
                <a:gd name="T92" fmla="*/ 1 w 175"/>
                <a:gd name="T93" fmla="*/ 32 h 205"/>
                <a:gd name="T94" fmla="*/ 0 w 175"/>
                <a:gd name="T95" fmla="*/ 30 h 205"/>
                <a:gd name="T96" fmla="*/ 0 w 175"/>
                <a:gd name="T97" fmla="*/ 28 h 205"/>
                <a:gd name="T98" fmla="*/ 2 w 175"/>
                <a:gd name="T99" fmla="*/ 25 h 205"/>
                <a:gd name="T100" fmla="*/ 6 w 175"/>
                <a:gd name="T101" fmla="*/ 23 h 205"/>
                <a:gd name="T102" fmla="*/ 10 w 175"/>
                <a:gd name="T103" fmla="*/ 21 h 205"/>
                <a:gd name="T104" fmla="*/ 12 w 175"/>
                <a:gd name="T105" fmla="*/ 14 h 205"/>
                <a:gd name="T106" fmla="*/ 18 w 175"/>
                <a:gd name="T107" fmla="*/ 9 h 205"/>
                <a:gd name="T108" fmla="*/ 22 w 175"/>
                <a:gd name="T109" fmla="*/ 4 h 205"/>
                <a:gd name="T110" fmla="*/ 26 w 175"/>
                <a:gd name="T111" fmla="*/ 4 h 205"/>
                <a:gd name="T112" fmla="*/ 28 w 175"/>
                <a:gd name="T113" fmla="*/ 3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5"/>
                <a:gd name="T172" fmla="*/ 0 h 205"/>
                <a:gd name="T173" fmla="*/ 175 w 175"/>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5" h="205">
                  <a:moveTo>
                    <a:pt x="83" y="9"/>
                  </a:moveTo>
                  <a:lnTo>
                    <a:pt x="89" y="0"/>
                  </a:lnTo>
                  <a:lnTo>
                    <a:pt x="101" y="0"/>
                  </a:lnTo>
                  <a:lnTo>
                    <a:pt x="107" y="5"/>
                  </a:lnTo>
                  <a:lnTo>
                    <a:pt x="108" y="25"/>
                  </a:lnTo>
                  <a:lnTo>
                    <a:pt x="108" y="34"/>
                  </a:lnTo>
                  <a:lnTo>
                    <a:pt x="123" y="21"/>
                  </a:lnTo>
                  <a:lnTo>
                    <a:pt x="136" y="11"/>
                  </a:lnTo>
                  <a:lnTo>
                    <a:pt x="154" y="2"/>
                  </a:lnTo>
                  <a:lnTo>
                    <a:pt x="163" y="17"/>
                  </a:lnTo>
                  <a:lnTo>
                    <a:pt x="165" y="37"/>
                  </a:lnTo>
                  <a:lnTo>
                    <a:pt x="175" y="49"/>
                  </a:lnTo>
                  <a:lnTo>
                    <a:pt x="160" y="64"/>
                  </a:lnTo>
                  <a:lnTo>
                    <a:pt x="153" y="63"/>
                  </a:lnTo>
                  <a:lnTo>
                    <a:pt x="135" y="66"/>
                  </a:lnTo>
                  <a:lnTo>
                    <a:pt x="129" y="69"/>
                  </a:lnTo>
                  <a:lnTo>
                    <a:pt x="127" y="75"/>
                  </a:lnTo>
                  <a:lnTo>
                    <a:pt x="126" y="89"/>
                  </a:lnTo>
                  <a:lnTo>
                    <a:pt x="119" y="90"/>
                  </a:lnTo>
                  <a:lnTo>
                    <a:pt x="125" y="125"/>
                  </a:lnTo>
                  <a:lnTo>
                    <a:pt x="117" y="128"/>
                  </a:lnTo>
                  <a:lnTo>
                    <a:pt x="88" y="132"/>
                  </a:lnTo>
                  <a:lnTo>
                    <a:pt x="83" y="145"/>
                  </a:lnTo>
                  <a:lnTo>
                    <a:pt x="96" y="189"/>
                  </a:lnTo>
                  <a:lnTo>
                    <a:pt x="93" y="205"/>
                  </a:lnTo>
                  <a:lnTo>
                    <a:pt x="70" y="205"/>
                  </a:lnTo>
                  <a:lnTo>
                    <a:pt x="72" y="189"/>
                  </a:lnTo>
                  <a:lnTo>
                    <a:pt x="73" y="158"/>
                  </a:lnTo>
                  <a:lnTo>
                    <a:pt x="70" y="152"/>
                  </a:lnTo>
                  <a:lnTo>
                    <a:pt x="64" y="162"/>
                  </a:lnTo>
                  <a:lnTo>
                    <a:pt x="60" y="162"/>
                  </a:lnTo>
                  <a:lnTo>
                    <a:pt x="51" y="130"/>
                  </a:lnTo>
                  <a:lnTo>
                    <a:pt x="51" y="125"/>
                  </a:lnTo>
                  <a:lnTo>
                    <a:pt x="53" y="119"/>
                  </a:lnTo>
                  <a:lnTo>
                    <a:pt x="78" y="104"/>
                  </a:lnTo>
                  <a:lnTo>
                    <a:pt x="71" y="104"/>
                  </a:lnTo>
                  <a:lnTo>
                    <a:pt x="60" y="108"/>
                  </a:lnTo>
                  <a:lnTo>
                    <a:pt x="55" y="104"/>
                  </a:lnTo>
                  <a:lnTo>
                    <a:pt x="40" y="107"/>
                  </a:lnTo>
                  <a:lnTo>
                    <a:pt x="34" y="96"/>
                  </a:lnTo>
                  <a:lnTo>
                    <a:pt x="29" y="94"/>
                  </a:lnTo>
                  <a:lnTo>
                    <a:pt x="24" y="96"/>
                  </a:lnTo>
                  <a:lnTo>
                    <a:pt x="22" y="105"/>
                  </a:lnTo>
                  <a:lnTo>
                    <a:pt x="18" y="107"/>
                  </a:lnTo>
                  <a:lnTo>
                    <a:pt x="13" y="107"/>
                  </a:lnTo>
                  <a:lnTo>
                    <a:pt x="7" y="104"/>
                  </a:lnTo>
                  <a:lnTo>
                    <a:pt x="3" y="94"/>
                  </a:lnTo>
                  <a:lnTo>
                    <a:pt x="0" y="90"/>
                  </a:lnTo>
                  <a:lnTo>
                    <a:pt x="0" y="84"/>
                  </a:lnTo>
                  <a:lnTo>
                    <a:pt x="6" y="73"/>
                  </a:lnTo>
                  <a:lnTo>
                    <a:pt x="19" y="68"/>
                  </a:lnTo>
                  <a:lnTo>
                    <a:pt x="31" y="63"/>
                  </a:lnTo>
                  <a:lnTo>
                    <a:pt x="36" y="41"/>
                  </a:lnTo>
                  <a:lnTo>
                    <a:pt x="54" y="28"/>
                  </a:lnTo>
                  <a:lnTo>
                    <a:pt x="66" y="12"/>
                  </a:lnTo>
                  <a:lnTo>
                    <a:pt x="77" y="13"/>
                  </a:lnTo>
                  <a:lnTo>
                    <a:pt x="83" y="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7" name="Freeform 269"/>
            <p:cNvSpPr>
              <a:spLocks/>
            </p:cNvSpPr>
            <p:nvPr/>
          </p:nvSpPr>
          <p:spPr bwMode="auto">
            <a:xfrm>
              <a:off x="2234" y="3368"/>
              <a:ext cx="35" cy="29"/>
            </a:xfrm>
            <a:custGeom>
              <a:avLst/>
              <a:gdLst>
                <a:gd name="T0" fmla="*/ 11 w 106"/>
                <a:gd name="T1" fmla="*/ 0 h 86"/>
                <a:gd name="T2" fmla="*/ 13 w 106"/>
                <a:gd name="T3" fmla="*/ 5 h 86"/>
                <a:gd name="T4" fmla="*/ 12 w 106"/>
                <a:gd name="T5" fmla="*/ 7 h 86"/>
                <a:gd name="T6" fmla="*/ 16 w 106"/>
                <a:gd name="T7" fmla="*/ 12 h 86"/>
                <a:gd name="T8" fmla="*/ 18 w 106"/>
                <a:gd name="T9" fmla="*/ 11 h 86"/>
                <a:gd name="T10" fmla="*/ 22 w 106"/>
                <a:gd name="T11" fmla="*/ 11 h 86"/>
                <a:gd name="T12" fmla="*/ 28 w 106"/>
                <a:gd name="T13" fmla="*/ 13 h 86"/>
                <a:gd name="T14" fmla="*/ 35 w 106"/>
                <a:gd name="T15" fmla="*/ 18 h 86"/>
                <a:gd name="T16" fmla="*/ 25 w 106"/>
                <a:gd name="T17" fmla="*/ 24 h 86"/>
                <a:gd name="T18" fmla="*/ 18 w 106"/>
                <a:gd name="T19" fmla="*/ 27 h 86"/>
                <a:gd name="T20" fmla="*/ 6 w 106"/>
                <a:gd name="T21" fmla="*/ 29 h 86"/>
                <a:gd name="T22" fmla="*/ 3 w 106"/>
                <a:gd name="T23" fmla="*/ 26 h 86"/>
                <a:gd name="T24" fmla="*/ 4 w 106"/>
                <a:gd name="T25" fmla="*/ 21 h 86"/>
                <a:gd name="T26" fmla="*/ 0 w 106"/>
                <a:gd name="T27" fmla="*/ 6 h 86"/>
                <a:gd name="T28" fmla="*/ 2 w 106"/>
                <a:gd name="T29" fmla="*/ 1 h 86"/>
                <a:gd name="T30" fmla="*/ 11 w 106"/>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86"/>
                <a:gd name="T50" fmla="*/ 106 w 106"/>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86">
                  <a:moveTo>
                    <a:pt x="34" y="0"/>
                  </a:moveTo>
                  <a:lnTo>
                    <a:pt x="38" y="16"/>
                  </a:lnTo>
                  <a:lnTo>
                    <a:pt x="36" y="20"/>
                  </a:lnTo>
                  <a:lnTo>
                    <a:pt x="49" y="36"/>
                  </a:lnTo>
                  <a:lnTo>
                    <a:pt x="56" y="32"/>
                  </a:lnTo>
                  <a:lnTo>
                    <a:pt x="68" y="32"/>
                  </a:lnTo>
                  <a:lnTo>
                    <a:pt x="86" y="40"/>
                  </a:lnTo>
                  <a:lnTo>
                    <a:pt x="106" y="54"/>
                  </a:lnTo>
                  <a:lnTo>
                    <a:pt x="77" y="71"/>
                  </a:lnTo>
                  <a:lnTo>
                    <a:pt x="53" y="80"/>
                  </a:lnTo>
                  <a:lnTo>
                    <a:pt x="18" y="86"/>
                  </a:lnTo>
                  <a:lnTo>
                    <a:pt x="10" y="77"/>
                  </a:lnTo>
                  <a:lnTo>
                    <a:pt x="13" y="61"/>
                  </a:lnTo>
                  <a:lnTo>
                    <a:pt x="0" y="17"/>
                  </a:lnTo>
                  <a:lnTo>
                    <a:pt x="5" y="4"/>
                  </a:lnTo>
                  <a:lnTo>
                    <a:pt x="34"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8" name="Freeform 270"/>
            <p:cNvSpPr>
              <a:spLocks/>
            </p:cNvSpPr>
            <p:nvPr/>
          </p:nvSpPr>
          <p:spPr bwMode="auto">
            <a:xfrm>
              <a:off x="2311" y="3314"/>
              <a:ext cx="76" cy="88"/>
            </a:xfrm>
            <a:custGeom>
              <a:avLst/>
              <a:gdLst>
                <a:gd name="T0" fmla="*/ 64 w 232"/>
                <a:gd name="T1" fmla="*/ 37 h 263"/>
                <a:gd name="T2" fmla="*/ 70 w 232"/>
                <a:gd name="T3" fmla="*/ 38 h 263"/>
                <a:gd name="T4" fmla="*/ 68 w 232"/>
                <a:gd name="T5" fmla="*/ 52 h 263"/>
                <a:gd name="T6" fmla="*/ 73 w 232"/>
                <a:gd name="T7" fmla="*/ 53 h 263"/>
                <a:gd name="T8" fmla="*/ 76 w 232"/>
                <a:gd name="T9" fmla="*/ 59 h 263"/>
                <a:gd name="T10" fmla="*/ 67 w 232"/>
                <a:gd name="T11" fmla="*/ 68 h 263"/>
                <a:gd name="T12" fmla="*/ 61 w 232"/>
                <a:gd name="T13" fmla="*/ 61 h 263"/>
                <a:gd name="T14" fmla="*/ 55 w 232"/>
                <a:gd name="T15" fmla="*/ 63 h 263"/>
                <a:gd name="T16" fmla="*/ 54 w 232"/>
                <a:gd name="T17" fmla="*/ 69 h 263"/>
                <a:gd name="T18" fmla="*/ 37 w 232"/>
                <a:gd name="T19" fmla="*/ 83 h 263"/>
                <a:gd name="T20" fmla="*/ 27 w 232"/>
                <a:gd name="T21" fmla="*/ 86 h 263"/>
                <a:gd name="T22" fmla="*/ 17 w 232"/>
                <a:gd name="T23" fmla="*/ 78 h 263"/>
                <a:gd name="T24" fmla="*/ 6 w 232"/>
                <a:gd name="T25" fmla="*/ 88 h 263"/>
                <a:gd name="T26" fmla="*/ 0 w 232"/>
                <a:gd name="T27" fmla="*/ 78 h 263"/>
                <a:gd name="T28" fmla="*/ 2 w 232"/>
                <a:gd name="T29" fmla="*/ 70 h 263"/>
                <a:gd name="T30" fmla="*/ 0 w 232"/>
                <a:gd name="T31" fmla="*/ 65 h 263"/>
                <a:gd name="T32" fmla="*/ 15 w 232"/>
                <a:gd name="T33" fmla="*/ 56 h 263"/>
                <a:gd name="T34" fmla="*/ 15 w 232"/>
                <a:gd name="T35" fmla="*/ 55 h 263"/>
                <a:gd name="T36" fmla="*/ 15 w 232"/>
                <a:gd name="T37" fmla="*/ 52 h 263"/>
                <a:gd name="T38" fmla="*/ 11 w 232"/>
                <a:gd name="T39" fmla="*/ 49 h 263"/>
                <a:gd name="T40" fmla="*/ 8 w 232"/>
                <a:gd name="T41" fmla="*/ 45 h 263"/>
                <a:gd name="T42" fmla="*/ 10 w 232"/>
                <a:gd name="T43" fmla="*/ 43 h 263"/>
                <a:gd name="T44" fmla="*/ 13 w 232"/>
                <a:gd name="T45" fmla="*/ 32 h 263"/>
                <a:gd name="T46" fmla="*/ 9 w 232"/>
                <a:gd name="T47" fmla="*/ 28 h 263"/>
                <a:gd name="T48" fmla="*/ 10 w 232"/>
                <a:gd name="T49" fmla="*/ 25 h 263"/>
                <a:gd name="T50" fmla="*/ 14 w 232"/>
                <a:gd name="T51" fmla="*/ 24 h 263"/>
                <a:gd name="T52" fmla="*/ 17 w 232"/>
                <a:gd name="T53" fmla="*/ 21 h 263"/>
                <a:gd name="T54" fmla="*/ 17 w 232"/>
                <a:gd name="T55" fmla="*/ 16 h 263"/>
                <a:gd name="T56" fmla="*/ 22 w 232"/>
                <a:gd name="T57" fmla="*/ 15 h 263"/>
                <a:gd name="T58" fmla="*/ 31 w 232"/>
                <a:gd name="T59" fmla="*/ 2 h 263"/>
                <a:gd name="T60" fmla="*/ 36 w 232"/>
                <a:gd name="T61" fmla="*/ 0 h 263"/>
                <a:gd name="T62" fmla="*/ 44 w 232"/>
                <a:gd name="T63" fmla="*/ 8 h 263"/>
                <a:gd name="T64" fmla="*/ 57 w 232"/>
                <a:gd name="T65" fmla="*/ 6 h 263"/>
                <a:gd name="T66" fmla="*/ 58 w 232"/>
                <a:gd name="T67" fmla="*/ 10 h 263"/>
                <a:gd name="T68" fmla="*/ 57 w 232"/>
                <a:gd name="T69" fmla="*/ 20 h 263"/>
                <a:gd name="T70" fmla="*/ 61 w 232"/>
                <a:gd name="T71" fmla="*/ 25 h 263"/>
                <a:gd name="T72" fmla="*/ 59 w 232"/>
                <a:gd name="T73" fmla="*/ 29 h 263"/>
                <a:gd name="T74" fmla="*/ 65 w 232"/>
                <a:gd name="T75" fmla="*/ 32 h 263"/>
                <a:gd name="T76" fmla="*/ 64 w 232"/>
                <a:gd name="T77" fmla="*/ 37 h 2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2"/>
                <a:gd name="T118" fmla="*/ 0 h 263"/>
                <a:gd name="T119" fmla="*/ 232 w 232"/>
                <a:gd name="T120" fmla="*/ 263 h 2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2" h="263">
                  <a:moveTo>
                    <a:pt x="196" y="110"/>
                  </a:moveTo>
                  <a:lnTo>
                    <a:pt x="213" y="115"/>
                  </a:lnTo>
                  <a:lnTo>
                    <a:pt x="208" y="155"/>
                  </a:lnTo>
                  <a:lnTo>
                    <a:pt x="223" y="159"/>
                  </a:lnTo>
                  <a:lnTo>
                    <a:pt x="232" y="177"/>
                  </a:lnTo>
                  <a:lnTo>
                    <a:pt x="204" y="202"/>
                  </a:lnTo>
                  <a:lnTo>
                    <a:pt x="187" y="182"/>
                  </a:lnTo>
                  <a:lnTo>
                    <a:pt x="167" y="188"/>
                  </a:lnTo>
                  <a:lnTo>
                    <a:pt x="166" y="206"/>
                  </a:lnTo>
                  <a:lnTo>
                    <a:pt x="114" y="247"/>
                  </a:lnTo>
                  <a:lnTo>
                    <a:pt x="82" y="256"/>
                  </a:lnTo>
                  <a:lnTo>
                    <a:pt x="53" y="232"/>
                  </a:lnTo>
                  <a:lnTo>
                    <a:pt x="18" y="263"/>
                  </a:lnTo>
                  <a:lnTo>
                    <a:pt x="1" y="232"/>
                  </a:lnTo>
                  <a:lnTo>
                    <a:pt x="6" y="209"/>
                  </a:lnTo>
                  <a:lnTo>
                    <a:pt x="0" y="195"/>
                  </a:lnTo>
                  <a:lnTo>
                    <a:pt x="47" y="167"/>
                  </a:lnTo>
                  <a:lnTo>
                    <a:pt x="45" y="165"/>
                  </a:lnTo>
                  <a:lnTo>
                    <a:pt x="47" y="156"/>
                  </a:lnTo>
                  <a:lnTo>
                    <a:pt x="35" y="146"/>
                  </a:lnTo>
                  <a:lnTo>
                    <a:pt x="25" y="135"/>
                  </a:lnTo>
                  <a:lnTo>
                    <a:pt x="31" y="128"/>
                  </a:lnTo>
                  <a:lnTo>
                    <a:pt x="41" y="95"/>
                  </a:lnTo>
                  <a:lnTo>
                    <a:pt x="28" y="83"/>
                  </a:lnTo>
                  <a:lnTo>
                    <a:pt x="30" y="76"/>
                  </a:lnTo>
                  <a:lnTo>
                    <a:pt x="42" y="72"/>
                  </a:lnTo>
                  <a:lnTo>
                    <a:pt x="52" y="63"/>
                  </a:lnTo>
                  <a:lnTo>
                    <a:pt x="53" y="47"/>
                  </a:lnTo>
                  <a:lnTo>
                    <a:pt x="67" y="45"/>
                  </a:lnTo>
                  <a:lnTo>
                    <a:pt x="95" y="5"/>
                  </a:lnTo>
                  <a:lnTo>
                    <a:pt x="109" y="0"/>
                  </a:lnTo>
                  <a:lnTo>
                    <a:pt x="135" y="23"/>
                  </a:lnTo>
                  <a:lnTo>
                    <a:pt x="173" y="19"/>
                  </a:lnTo>
                  <a:lnTo>
                    <a:pt x="177" y="31"/>
                  </a:lnTo>
                  <a:lnTo>
                    <a:pt x="173" y="59"/>
                  </a:lnTo>
                  <a:lnTo>
                    <a:pt x="185" y="74"/>
                  </a:lnTo>
                  <a:lnTo>
                    <a:pt x="180" y="88"/>
                  </a:lnTo>
                  <a:lnTo>
                    <a:pt x="198" y="96"/>
                  </a:lnTo>
                  <a:lnTo>
                    <a:pt x="196" y="11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69" name="Freeform 271"/>
            <p:cNvSpPr>
              <a:spLocks/>
            </p:cNvSpPr>
            <p:nvPr/>
          </p:nvSpPr>
          <p:spPr bwMode="auto">
            <a:xfrm>
              <a:off x="2359" y="3393"/>
              <a:ext cx="100" cy="144"/>
            </a:xfrm>
            <a:custGeom>
              <a:avLst/>
              <a:gdLst>
                <a:gd name="T0" fmla="*/ 22 w 299"/>
                <a:gd name="T1" fmla="*/ 117 h 432"/>
                <a:gd name="T2" fmla="*/ 32 w 299"/>
                <a:gd name="T3" fmla="*/ 112 h 432"/>
                <a:gd name="T4" fmla="*/ 44 w 299"/>
                <a:gd name="T5" fmla="*/ 114 h 432"/>
                <a:gd name="T6" fmla="*/ 47 w 299"/>
                <a:gd name="T7" fmla="*/ 111 h 432"/>
                <a:gd name="T8" fmla="*/ 49 w 299"/>
                <a:gd name="T9" fmla="*/ 119 h 432"/>
                <a:gd name="T10" fmla="*/ 52 w 299"/>
                <a:gd name="T11" fmla="*/ 118 h 432"/>
                <a:gd name="T12" fmla="*/ 62 w 299"/>
                <a:gd name="T13" fmla="*/ 124 h 432"/>
                <a:gd name="T14" fmla="*/ 60 w 299"/>
                <a:gd name="T15" fmla="*/ 133 h 432"/>
                <a:gd name="T16" fmla="*/ 63 w 299"/>
                <a:gd name="T17" fmla="*/ 140 h 432"/>
                <a:gd name="T18" fmla="*/ 70 w 299"/>
                <a:gd name="T19" fmla="*/ 144 h 432"/>
                <a:gd name="T20" fmla="*/ 73 w 299"/>
                <a:gd name="T21" fmla="*/ 128 h 432"/>
                <a:gd name="T22" fmla="*/ 78 w 299"/>
                <a:gd name="T23" fmla="*/ 125 h 432"/>
                <a:gd name="T24" fmla="*/ 76 w 299"/>
                <a:gd name="T25" fmla="*/ 115 h 432"/>
                <a:gd name="T26" fmla="*/ 78 w 299"/>
                <a:gd name="T27" fmla="*/ 109 h 432"/>
                <a:gd name="T28" fmla="*/ 76 w 299"/>
                <a:gd name="T29" fmla="*/ 104 h 432"/>
                <a:gd name="T30" fmla="*/ 70 w 299"/>
                <a:gd name="T31" fmla="*/ 105 h 432"/>
                <a:gd name="T32" fmla="*/ 68 w 299"/>
                <a:gd name="T33" fmla="*/ 101 h 432"/>
                <a:gd name="T34" fmla="*/ 71 w 299"/>
                <a:gd name="T35" fmla="*/ 96 h 432"/>
                <a:gd name="T36" fmla="*/ 72 w 299"/>
                <a:gd name="T37" fmla="*/ 82 h 432"/>
                <a:gd name="T38" fmla="*/ 76 w 299"/>
                <a:gd name="T39" fmla="*/ 83 h 432"/>
                <a:gd name="T40" fmla="*/ 76 w 299"/>
                <a:gd name="T41" fmla="*/ 76 h 432"/>
                <a:gd name="T42" fmla="*/ 72 w 299"/>
                <a:gd name="T43" fmla="*/ 67 h 432"/>
                <a:gd name="T44" fmla="*/ 72 w 299"/>
                <a:gd name="T45" fmla="*/ 60 h 432"/>
                <a:gd name="T46" fmla="*/ 66 w 299"/>
                <a:gd name="T47" fmla="*/ 58 h 432"/>
                <a:gd name="T48" fmla="*/ 60 w 299"/>
                <a:gd name="T49" fmla="*/ 57 h 432"/>
                <a:gd name="T50" fmla="*/ 63 w 299"/>
                <a:gd name="T51" fmla="*/ 50 h 432"/>
                <a:gd name="T52" fmla="*/ 67 w 299"/>
                <a:gd name="T53" fmla="*/ 39 h 432"/>
                <a:gd name="T54" fmla="*/ 72 w 299"/>
                <a:gd name="T55" fmla="*/ 32 h 432"/>
                <a:gd name="T56" fmla="*/ 77 w 299"/>
                <a:gd name="T57" fmla="*/ 33 h 432"/>
                <a:gd name="T58" fmla="*/ 82 w 299"/>
                <a:gd name="T59" fmla="*/ 29 h 432"/>
                <a:gd name="T60" fmla="*/ 88 w 299"/>
                <a:gd name="T61" fmla="*/ 32 h 432"/>
                <a:gd name="T62" fmla="*/ 91 w 299"/>
                <a:gd name="T63" fmla="*/ 29 h 432"/>
                <a:gd name="T64" fmla="*/ 99 w 299"/>
                <a:gd name="T65" fmla="*/ 32 h 432"/>
                <a:gd name="T66" fmla="*/ 100 w 299"/>
                <a:gd name="T67" fmla="*/ 20 h 432"/>
                <a:gd name="T68" fmla="*/ 97 w 299"/>
                <a:gd name="T69" fmla="*/ 13 h 432"/>
                <a:gd name="T70" fmla="*/ 98 w 299"/>
                <a:gd name="T71" fmla="*/ 6 h 432"/>
                <a:gd name="T72" fmla="*/ 95 w 299"/>
                <a:gd name="T73" fmla="*/ 4 h 432"/>
                <a:gd name="T74" fmla="*/ 91 w 299"/>
                <a:gd name="T75" fmla="*/ 0 h 432"/>
                <a:gd name="T76" fmla="*/ 86 w 299"/>
                <a:gd name="T77" fmla="*/ 10 h 432"/>
                <a:gd name="T78" fmla="*/ 82 w 299"/>
                <a:gd name="T79" fmla="*/ 7 h 432"/>
                <a:gd name="T80" fmla="*/ 74 w 299"/>
                <a:gd name="T81" fmla="*/ 10 h 432"/>
                <a:gd name="T82" fmla="*/ 72 w 299"/>
                <a:gd name="T83" fmla="*/ 17 h 432"/>
                <a:gd name="T84" fmla="*/ 66 w 299"/>
                <a:gd name="T85" fmla="*/ 20 h 432"/>
                <a:gd name="T86" fmla="*/ 52 w 299"/>
                <a:gd name="T87" fmla="*/ 43 h 432"/>
                <a:gd name="T88" fmla="*/ 49 w 299"/>
                <a:gd name="T89" fmla="*/ 51 h 432"/>
                <a:gd name="T90" fmla="*/ 43 w 299"/>
                <a:gd name="T91" fmla="*/ 55 h 432"/>
                <a:gd name="T92" fmla="*/ 43 w 299"/>
                <a:gd name="T93" fmla="*/ 61 h 432"/>
                <a:gd name="T94" fmla="*/ 37 w 299"/>
                <a:gd name="T95" fmla="*/ 62 h 432"/>
                <a:gd name="T96" fmla="*/ 35 w 299"/>
                <a:gd name="T97" fmla="*/ 67 h 432"/>
                <a:gd name="T98" fmla="*/ 26 w 299"/>
                <a:gd name="T99" fmla="*/ 68 h 432"/>
                <a:gd name="T100" fmla="*/ 23 w 299"/>
                <a:gd name="T101" fmla="*/ 82 h 432"/>
                <a:gd name="T102" fmla="*/ 18 w 299"/>
                <a:gd name="T103" fmla="*/ 79 h 432"/>
                <a:gd name="T104" fmla="*/ 14 w 299"/>
                <a:gd name="T105" fmla="*/ 84 h 432"/>
                <a:gd name="T106" fmla="*/ 12 w 299"/>
                <a:gd name="T107" fmla="*/ 96 h 432"/>
                <a:gd name="T108" fmla="*/ 6 w 299"/>
                <a:gd name="T109" fmla="*/ 103 h 432"/>
                <a:gd name="T110" fmla="*/ 0 w 299"/>
                <a:gd name="T111" fmla="*/ 108 h 432"/>
                <a:gd name="T112" fmla="*/ 1 w 299"/>
                <a:gd name="T113" fmla="*/ 116 h 432"/>
                <a:gd name="T114" fmla="*/ 5 w 299"/>
                <a:gd name="T115" fmla="*/ 131 h 432"/>
                <a:gd name="T116" fmla="*/ 16 w 299"/>
                <a:gd name="T117" fmla="*/ 121 h 432"/>
                <a:gd name="T118" fmla="*/ 17 w 299"/>
                <a:gd name="T119" fmla="*/ 114 h 432"/>
                <a:gd name="T120" fmla="*/ 22 w 299"/>
                <a:gd name="T121" fmla="*/ 117 h 4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9"/>
                <a:gd name="T184" fmla="*/ 0 h 432"/>
                <a:gd name="T185" fmla="*/ 299 w 299"/>
                <a:gd name="T186" fmla="*/ 432 h 4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9" h="432">
                  <a:moveTo>
                    <a:pt x="65" y="350"/>
                  </a:moveTo>
                  <a:lnTo>
                    <a:pt x="96" y="336"/>
                  </a:lnTo>
                  <a:lnTo>
                    <a:pt x="132" y="343"/>
                  </a:lnTo>
                  <a:lnTo>
                    <a:pt x="142" y="334"/>
                  </a:lnTo>
                  <a:lnTo>
                    <a:pt x="146" y="356"/>
                  </a:lnTo>
                  <a:lnTo>
                    <a:pt x="156" y="354"/>
                  </a:lnTo>
                  <a:lnTo>
                    <a:pt x="185" y="373"/>
                  </a:lnTo>
                  <a:lnTo>
                    <a:pt x="178" y="398"/>
                  </a:lnTo>
                  <a:lnTo>
                    <a:pt x="188" y="421"/>
                  </a:lnTo>
                  <a:lnTo>
                    <a:pt x="210" y="432"/>
                  </a:lnTo>
                  <a:lnTo>
                    <a:pt x="219" y="384"/>
                  </a:lnTo>
                  <a:lnTo>
                    <a:pt x="234" y="375"/>
                  </a:lnTo>
                  <a:lnTo>
                    <a:pt x="226" y="345"/>
                  </a:lnTo>
                  <a:lnTo>
                    <a:pt x="233" y="328"/>
                  </a:lnTo>
                  <a:lnTo>
                    <a:pt x="226" y="311"/>
                  </a:lnTo>
                  <a:lnTo>
                    <a:pt x="210" y="315"/>
                  </a:lnTo>
                  <a:lnTo>
                    <a:pt x="202" y="302"/>
                  </a:lnTo>
                  <a:lnTo>
                    <a:pt x="213" y="287"/>
                  </a:lnTo>
                  <a:lnTo>
                    <a:pt x="214" y="247"/>
                  </a:lnTo>
                  <a:lnTo>
                    <a:pt x="226" y="250"/>
                  </a:lnTo>
                  <a:lnTo>
                    <a:pt x="227" y="229"/>
                  </a:lnTo>
                  <a:lnTo>
                    <a:pt x="214" y="201"/>
                  </a:lnTo>
                  <a:lnTo>
                    <a:pt x="214" y="179"/>
                  </a:lnTo>
                  <a:lnTo>
                    <a:pt x="197" y="174"/>
                  </a:lnTo>
                  <a:lnTo>
                    <a:pt x="179" y="170"/>
                  </a:lnTo>
                  <a:lnTo>
                    <a:pt x="188" y="150"/>
                  </a:lnTo>
                  <a:lnTo>
                    <a:pt x="201" y="118"/>
                  </a:lnTo>
                  <a:lnTo>
                    <a:pt x="216" y="95"/>
                  </a:lnTo>
                  <a:lnTo>
                    <a:pt x="231" y="100"/>
                  </a:lnTo>
                  <a:lnTo>
                    <a:pt x="245" y="87"/>
                  </a:lnTo>
                  <a:lnTo>
                    <a:pt x="262" y="97"/>
                  </a:lnTo>
                  <a:lnTo>
                    <a:pt x="273" y="88"/>
                  </a:lnTo>
                  <a:lnTo>
                    <a:pt x="296" y="96"/>
                  </a:lnTo>
                  <a:lnTo>
                    <a:pt x="299" y="60"/>
                  </a:lnTo>
                  <a:lnTo>
                    <a:pt x="290" y="38"/>
                  </a:lnTo>
                  <a:lnTo>
                    <a:pt x="294" y="19"/>
                  </a:lnTo>
                  <a:lnTo>
                    <a:pt x="284" y="13"/>
                  </a:lnTo>
                  <a:lnTo>
                    <a:pt x="273" y="0"/>
                  </a:lnTo>
                  <a:lnTo>
                    <a:pt x="258" y="29"/>
                  </a:lnTo>
                  <a:lnTo>
                    <a:pt x="244" y="20"/>
                  </a:lnTo>
                  <a:lnTo>
                    <a:pt x="221" y="31"/>
                  </a:lnTo>
                  <a:lnTo>
                    <a:pt x="215" y="50"/>
                  </a:lnTo>
                  <a:lnTo>
                    <a:pt x="198" y="61"/>
                  </a:lnTo>
                  <a:lnTo>
                    <a:pt x="156" y="129"/>
                  </a:lnTo>
                  <a:lnTo>
                    <a:pt x="148" y="154"/>
                  </a:lnTo>
                  <a:lnTo>
                    <a:pt x="128" y="165"/>
                  </a:lnTo>
                  <a:lnTo>
                    <a:pt x="128" y="182"/>
                  </a:lnTo>
                  <a:lnTo>
                    <a:pt x="112" y="186"/>
                  </a:lnTo>
                  <a:lnTo>
                    <a:pt x="105" y="200"/>
                  </a:lnTo>
                  <a:lnTo>
                    <a:pt x="78" y="205"/>
                  </a:lnTo>
                  <a:lnTo>
                    <a:pt x="70" y="245"/>
                  </a:lnTo>
                  <a:lnTo>
                    <a:pt x="54" y="237"/>
                  </a:lnTo>
                  <a:lnTo>
                    <a:pt x="42" y="252"/>
                  </a:lnTo>
                  <a:lnTo>
                    <a:pt x="35" y="287"/>
                  </a:lnTo>
                  <a:lnTo>
                    <a:pt x="17" y="310"/>
                  </a:lnTo>
                  <a:lnTo>
                    <a:pt x="0" y="325"/>
                  </a:lnTo>
                  <a:lnTo>
                    <a:pt x="2" y="347"/>
                  </a:lnTo>
                  <a:lnTo>
                    <a:pt x="14" y="392"/>
                  </a:lnTo>
                  <a:lnTo>
                    <a:pt x="47" y="363"/>
                  </a:lnTo>
                  <a:lnTo>
                    <a:pt x="51" y="342"/>
                  </a:lnTo>
                  <a:lnTo>
                    <a:pt x="65" y="35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0" name="Freeform 272"/>
            <p:cNvSpPr>
              <a:spLocks/>
            </p:cNvSpPr>
            <p:nvPr/>
          </p:nvSpPr>
          <p:spPr bwMode="auto">
            <a:xfrm>
              <a:off x="2328" y="3505"/>
              <a:ext cx="102" cy="65"/>
            </a:xfrm>
            <a:custGeom>
              <a:avLst/>
              <a:gdLst>
                <a:gd name="T0" fmla="*/ 53 w 305"/>
                <a:gd name="T1" fmla="*/ 5 h 195"/>
                <a:gd name="T2" fmla="*/ 63 w 305"/>
                <a:gd name="T3" fmla="*/ 1 h 195"/>
                <a:gd name="T4" fmla="*/ 75 w 305"/>
                <a:gd name="T5" fmla="*/ 3 h 195"/>
                <a:gd name="T6" fmla="*/ 78 w 305"/>
                <a:gd name="T7" fmla="*/ 0 h 195"/>
                <a:gd name="T8" fmla="*/ 80 w 305"/>
                <a:gd name="T9" fmla="*/ 7 h 195"/>
                <a:gd name="T10" fmla="*/ 83 w 305"/>
                <a:gd name="T11" fmla="*/ 7 h 195"/>
                <a:gd name="T12" fmla="*/ 93 w 305"/>
                <a:gd name="T13" fmla="*/ 13 h 195"/>
                <a:gd name="T14" fmla="*/ 90 w 305"/>
                <a:gd name="T15" fmla="*/ 21 h 195"/>
                <a:gd name="T16" fmla="*/ 94 w 305"/>
                <a:gd name="T17" fmla="*/ 29 h 195"/>
                <a:gd name="T18" fmla="*/ 101 w 305"/>
                <a:gd name="T19" fmla="*/ 33 h 195"/>
                <a:gd name="T20" fmla="*/ 102 w 305"/>
                <a:gd name="T21" fmla="*/ 38 h 195"/>
                <a:gd name="T22" fmla="*/ 98 w 305"/>
                <a:gd name="T23" fmla="*/ 52 h 195"/>
                <a:gd name="T24" fmla="*/ 93 w 305"/>
                <a:gd name="T25" fmla="*/ 50 h 195"/>
                <a:gd name="T26" fmla="*/ 92 w 305"/>
                <a:gd name="T27" fmla="*/ 54 h 195"/>
                <a:gd name="T28" fmla="*/ 82 w 305"/>
                <a:gd name="T29" fmla="*/ 54 h 195"/>
                <a:gd name="T30" fmla="*/ 77 w 305"/>
                <a:gd name="T31" fmla="*/ 59 h 195"/>
                <a:gd name="T32" fmla="*/ 75 w 305"/>
                <a:gd name="T33" fmla="*/ 57 h 195"/>
                <a:gd name="T34" fmla="*/ 63 w 305"/>
                <a:gd name="T35" fmla="*/ 60 h 195"/>
                <a:gd name="T36" fmla="*/ 59 w 305"/>
                <a:gd name="T37" fmla="*/ 58 h 195"/>
                <a:gd name="T38" fmla="*/ 54 w 305"/>
                <a:gd name="T39" fmla="*/ 63 h 195"/>
                <a:gd name="T40" fmla="*/ 38 w 305"/>
                <a:gd name="T41" fmla="*/ 65 h 195"/>
                <a:gd name="T42" fmla="*/ 39 w 305"/>
                <a:gd name="T43" fmla="*/ 54 h 195"/>
                <a:gd name="T44" fmla="*/ 34 w 305"/>
                <a:gd name="T45" fmla="*/ 53 h 195"/>
                <a:gd name="T46" fmla="*/ 30 w 305"/>
                <a:gd name="T47" fmla="*/ 58 h 195"/>
                <a:gd name="T48" fmla="*/ 25 w 305"/>
                <a:gd name="T49" fmla="*/ 62 h 195"/>
                <a:gd name="T50" fmla="*/ 20 w 305"/>
                <a:gd name="T51" fmla="*/ 57 h 195"/>
                <a:gd name="T52" fmla="*/ 20 w 305"/>
                <a:gd name="T53" fmla="*/ 46 h 195"/>
                <a:gd name="T54" fmla="*/ 14 w 305"/>
                <a:gd name="T55" fmla="*/ 44 h 195"/>
                <a:gd name="T56" fmla="*/ 10 w 305"/>
                <a:gd name="T57" fmla="*/ 38 h 195"/>
                <a:gd name="T58" fmla="*/ 0 w 305"/>
                <a:gd name="T59" fmla="*/ 32 h 195"/>
                <a:gd name="T60" fmla="*/ 3 w 305"/>
                <a:gd name="T61" fmla="*/ 21 h 195"/>
                <a:gd name="T62" fmla="*/ 7 w 305"/>
                <a:gd name="T63" fmla="*/ 21 h 195"/>
                <a:gd name="T64" fmla="*/ 13 w 305"/>
                <a:gd name="T65" fmla="*/ 14 h 195"/>
                <a:gd name="T66" fmla="*/ 21 w 305"/>
                <a:gd name="T67" fmla="*/ 16 h 195"/>
                <a:gd name="T68" fmla="*/ 24 w 305"/>
                <a:gd name="T69" fmla="*/ 8 h 195"/>
                <a:gd name="T70" fmla="*/ 31 w 305"/>
                <a:gd name="T71" fmla="*/ 4 h 195"/>
                <a:gd name="T72" fmla="*/ 35 w 305"/>
                <a:gd name="T73" fmla="*/ 19 h 195"/>
                <a:gd name="T74" fmla="*/ 46 w 305"/>
                <a:gd name="T75" fmla="*/ 10 h 195"/>
                <a:gd name="T76" fmla="*/ 48 w 305"/>
                <a:gd name="T77" fmla="*/ 3 h 195"/>
                <a:gd name="T78" fmla="*/ 53 w 305"/>
                <a:gd name="T79" fmla="*/ 5 h 1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5"/>
                <a:gd name="T121" fmla="*/ 0 h 195"/>
                <a:gd name="T122" fmla="*/ 305 w 305"/>
                <a:gd name="T123" fmla="*/ 195 h 1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5" h="195">
                  <a:moveTo>
                    <a:pt x="157" y="16"/>
                  </a:moveTo>
                  <a:lnTo>
                    <a:pt x="188" y="2"/>
                  </a:lnTo>
                  <a:lnTo>
                    <a:pt x="224" y="9"/>
                  </a:lnTo>
                  <a:lnTo>
                    <a:pt x="234" y="0"/>
                  </a:lnTo>
                  <a:lnTo>
                    <a:pt x="238" y="22"/>
                  </a:lnTo>
                  <a:lnTo>
                    <a:pt x="248" y="20"/>
                  </a:lnTo>
                  <a:lnTo>
                    <a:pt x="277" y="39"/>
                  </a:lnTo>
                  <a:lnTo>
                    <a:pt x="270" y="64"/>
                  </a:lnTo>
                  <a:lnTo>
                    <a:pt x="280" y="87"/>
                  </a:lnTo>
                  <a:lnTo>
                    <a:pt x="302" y="98"/>
                  </a:lnTo>
                  <a:lnTo>
                    <a:pt x="305" y="114"/>
                  </a:lnTo>
                  <a:lnTo>
                    <a:pt x="292" y="155"/>
                  </a:lnTo>
                  <a:lnTo>
                    <a:pt x="278" y="150"/>
                  </a:lnTo>
                  <a:lnTo>
                    <a:pt x="275" y="163"/>
                  </a:lnTo>
                  <a:lnTo>
                    <a:pt x="246" y="163"/>
                  </a:lnTo>
                  <a:lnTo>
                    <a:pt x="229" y="178"/>
                  </a:lnTo>
                  <a:lnTo>
                    <a:pt x="223" y="171"/>
                  </a:lnTo>
                  <a:lnTo>
                    <a:pt x="187" y="181"/>
                  </a:lnTo>
                  <a:lnTo>
                    <a:pt x="176" y="173"/>
                  </a:lnTo>
                  <a:lnTo>
                    <a:pt x="161" y="190"/>
                  </a:lnTo>
                  <a:lnTo>
                    <a:pt x="115" y="195"/>
                  </a:lnTo>
                  <a:lnTo>
                    <a:pt x="116" y="161"/>
                  </a:lnTo>
                  <a:lnTo>
                    <a:pt x="103" y="159"/>
                  </a:lnTo>
                  <a:lnTo>
                    <a:pt x="91" y="173"/>
                  </a:lnTo>
                  <a:lnTo>
                    <a:pt x="74" y="186"/>
                  </a:lnTo>
                  <a:lnTo>
                    <a:pt x="59" y="172"/>
                  </a:lnTo>
                  <a:lnTo>
                    <a:pt x="60" y="137"/>
                  </a:lnTo>
                  <a:lnTo>
                    <a:pt x="42" y="132"/>
                  </a:lnTo>
                  <a:lnTo>
                    <a:pt x="31" y="113"/>
                  </a:lnTo>
                  <a:lnTo>
                    <a:pt x="0" y="95"/>
                  </a:lnTo>
                  <a:lnTo>
                    <a:pt x="10" y="63"/>
                  </a:lnTo>
                  <a:lnTo>
                    <a:pt x="22" y="63"/>
                  </a:lnTo>
                  <a:lnTo>
                    <a:pt x="38" y="41"/>
                  </a:lnTo>
                  <a:lnTo>
                    <a:pt x="62" y="49"/>
                  </a:lnTo>
                  <a:lnTo>
                    <a:pt x="72" y="25"/>
                  </a:lnTo>
                  <a:lnTo>
                    <a:pt x="94" y="13"/>
                  </a:lnTo>
                  <a:lnTo>
                    <a:pt x="106" y="58"/>
                  </a:lnTo>
                  <a:lnTo>
                    <a:pt x="139" y="29"/>
                  </a:lnTo>
                  <a:lnTo>
                    <a:pt x="143" y="8"/>
                  </a:lnTo>
                  <a:lnTo>
                    <a:pt x="157" y="1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1" name="Freeform 273"/>
            <p:cNvSpPr>
              <a:spLocks/>
            </p:cNvSpPr>
            <p:nvPr/>
          </p:nvSpPr>
          <p:spPr bwMode="auto">
            <a:xfrm>
              <a:off x="2369" y="3369"/>
              <a:ext cx="71" cy="93"/>
            </a:xfrm>
            <a:custGeom>
              <a:avLst/>
              <a:gdLst>
                <a:gd name="T0" fmla="*/ 19 w 211"/>
                <a:gd name="T1" fmla="*/ 4 h 278"/>
                <a:gd name="T2" fmla="*/ 20 w 211"/>
                <a:gd name="T3" fmla="*/ 16 h 278"/>
                <a:gd name="T4" fmla="*/ 23 w 211"/>
                <a:gd name="T5" fmla="*/ 19 h 278"/>
                <a:gd name="T6" fmla="*/ 26 w 211"/>
                <a:gd name="T7" fmla="*/ 17 h 278"/>
                <a:gd name="T8" fmla="*/ 31 w 211"/>
                <a:gd name="T9" fmla="*/ 20 h 278"/>
                <a:gd name="T10" fmla="*/ 39 w 211"/>
                <a:gd name="T11" fmla="*/ 19 h 278"/>
                <a:gd name="T12" fmla="*/ 47 w 211"/>
                <a:gd name="T13" fmla="*/ 8 h 278"/>
                <a:gd name="T14" fmla="*/ 56 w 211"/>
                <a:gd name="T15" fmla="*/ 14 h 278"/>
                <a:gd name="T16" fmla="*/ 68 w 211"/>
                <a:gd name="T17" fmla="*/ 0 h 278"/>
                <a:gd name="T18" fmla="*/ 71 w 211"/>
                <a:gd name="T19" fmla="*/ 9 h 278"/>
                <a:gd name="T20" fmla="*/ 69 w 211"/>
                <a:gd name="T21" fmla="*/ 15 h 278"/>
                <a:gd name="T22" fmla="*/ 63 w 211"/>
                <a:gd name="T23" fmla="*/ 18 h 278"/>
                <a:gd name="T24" fmla="*/ 63 w 211"/>
                <a:gd name="T25" fmla="*/ 23 h 278"/>
                <a:gd name="T26" fmla="*/ 64 w 211"/>
                <a:gd name="T27" fmla="*/ 34 h 278"/>
                <a:gd name="T28" fmla="*/ 62 w 211"/>
                <a:gd name="T29" fmla="*/ 40 h 278"/>
                <a:gd name="T30" fmla="*/ 56 w 211"/>
                <a:gd name="T31" fmla="*/ 44 h 278"/>
                <a:gd name="T32" fmla="*/ 42 w 211"/>
                <a:gd name="T33" fmla="*/ 67 h 278"/>
                <a:gd name="T34" fmla="*/ 39 w 211"/>
                <a:gd name="T35" fmla="*/ 75 h 278"/>
                <a:gd name="T36" fmla="*/ 32 w 211"/>
                <a:gd name="T37" fmla="*/ 79 h 278"/>
                <a:gd name="T38" fmla="*/ 32 w 211"/>
                <a:gd name="T39" fmla="*/ 85 h 278"/>
                <a:gd name="T40" fmla="*/ 27 w 211"/>
                <a:gd name="T41" fmla="*/ 86 h 278"/>
                <a:gd name="T42" fmla="*/ 25 w 211"/>
                <a:gd name="T43" fmla="*/ 91 h 278"/>
                <a:gd name="T44" fmla="*/ 15 w 211"/>
                <a:gd name="T45" fmla="*/ 92 h 278"/>
                <a:gd name="T46" fmla="*/ 10 w 211"/>
                <a:gd name="T47" fmla="*/ 93 h 278"/>
                <a:gd name="T48" fmla="*/ 7 w 211"/>
                <a:gd name="T49" fmla="*/ 89 h 278"/>
                <a:gd name="T50" fmla="*/ 11 w 211"/>
                <a:gd name="T51" fmla="*/ 85 h 278"/>
                <a:gd name="T52" fmla="*/ 11 w 211"/>
                <a:gd name="T53" fmla="*/ 76 h 278"/>
                <a:gd name="T54" fmla="*/ 7 w 211"/>
                <a:gd name="T55" fmla="*/ 74 h 278"/>
                <a:gd name="T56" fmla="*/ 9 w 211"/>
                <a:gd name="T57" fmla="*/ 68 h 278"/>
                <a:gd name="T58" fmla="*/ 10 w 211"/>
                <a:gd name="T59" fmla="*/ 61 h 278"/>
                <a:gd name="T60" fmla="*/ 7 w 211"/>
                <a:gd name="T61" fmla="*/ 60 h 278"/>
                <a:gd name="T62" fmla="*/ 7 w 211"/>
                <a:gd name="T63" fmla="*/ 54 h 278"/>
                <a:gd name="T64" fmla="*/ 13 w 211"/>
                <a:gd name="T65" fmla="*/ 53 h 278"/>
                <a:gd name="T66" fmla="*/ 15 w 211"/>
                <a:gd name="T67" fmla="*/ 43 h 278"/>
                <a:gd name="T68" fmla="*/ 11 w 211"/>
                <a:gd name="T69" fmla="*/ 37 h 278"/>
                <a:gd name="T70" fmla="*/ 5 w 211"/>
                <a:gd name="T71" fmla="*/ 39 h 278"/>
                <a:gd name="T72" fmla="*/ 0 w 211"/>
                <a:gd name="T73" fmla="*/ 33 h 278"/>
                <a:gd name="T74" fmla="*/ 9 w 211"/>
                <a:gd name="T75" fmla="*/ 12 h 278"/>
                <a:gd name="T76" fmla="*/ 19 w 211"/>
                <a:gd name="T77" fmla="*/ 4 h 2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1"/>
                <a:gd name="T118" fmla="*/ 0 h 278"/>
                <a:gd name="T119" fmla="*/ 211 w 211"/>
                <a:gd name="T120" fmla="*/ 278 h 2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1" h="278">
                  <a:moveTo>
                    <a:pt x="55" y="12"/>
                  </a:moveTo>
                  <a:lnTo>
                    <a:pt x="60" y="49"/>
                  </a:lnTo>
                  <a:lnTo>
                    <a:pt x="68" y="58"/>
                  </a:lnTo>
                  <a:lnTo>
                    <a:pt x="78" y="50"/>
                  </a:lnTo>
                  <a:lnTo>
                    <a:pt x="93" y="61"/>
                  </a:lnTo>
                  <a:lnTo>
                    <a:pt x="115" y="57"/>
                  </a:lnTo>
                  <a:lnTo>
                    <a:pt x="140" y="23"/>
                  </a:lnTo>
                  <a:lnTo>
                    <a:pt x="165" y="41"/>
                  </a:lnTo>
                  <a:lnTo>
                    <a:pt x="201" y="0"/>
                  </a:lnTo>
                  <a:lnTo>
                    <a:pt x="211" y="27"/>
                  </a:lnTo>
                  <a:lnTo>
                    <a:pt x="205" y="46"/>
                  </a:lnTo>
                  <a:lnTo>
                    <a:pt x="188" y="54"/>
                  </a:lnTo>
                  <a:lnTo>
                    <a:pt x="187" y="69"/>
                  </a:lnTo>
                  <a:lnTo>
                    <a:pt x="189" y="102"/>
                  </a:lnTo>
                  <a:lnTo>
                    <a:pt x="183" y="121"/>
                  </a:lnTo>
                  <a:lnTo>
                    <a:pt x="166" y="132"/>
                  </a:lnTo>
                  <a:lnTo>
                    <a:pt x="124" y="200"/>
                  </a:lnTo>
                  <a:lnTo>
                    <a:pt x="116" y="225"/>
                  </a:lnTo>
                  <a:lnTo>
                    <a:pt x="96" y="236"/>
                  </a:lnTo>
                  <a:lnTo>
                    <a:pt x="96" y="253"/>
                  </a:lnTo>
                  <a:lnTo>
                    <a:pt x="80" y="257"/>
                  </a:lnTo>
                  <a:lnTo>
                    <a:pt x="73" y="271"/>
                  </a:lnTo>
                  <a:lnTo>
                    <a:pt x="46" y="276"/>
                  </a:lnTo>
                  <a:lnTo>
                    <a:pt x="30" y="278"/>
                  </a:lnTo>
                  <a:lnTo>
                    <a:pt x="22" y="266"/>
                  </a:lnTo>
                  <a:lnTo>
                    <a:pt x="33" y="255"/>
                  </a:lnTo>
                  <a:lnTo>
                    <a:pt x="34" y="227"/>
                  </a:lnTo>
                  <a:lnTo>
                    <a:pt x="21" y="221"/>
                  </a:lnTo>
                  <a:lnTo>
                    <a:pt x="27" y="203"/>
                  </a:lnTo>
                  <a:lnTo>
                    <a:pt x="30" y="182"/>
                  </a:lnTo>
                  <a:lnTo>
                    <a:pt x="20" y="180"/>
                  </a:lnTo>
                  <a:lnTo>
                    <a:pt x="21" y="160"/>
                  </a:lnTo>
                  <a:lnTo>
                    <a:pt x="38" y="159"/>
                  </a:lnTo>
                  <a:lnTo>
                    <a:pt x="46" y="128"/>
                  </a:lnTo>
                  <a:lnTo>
                    <a:pt x="34" y="111"/>
                  </a:lnTo>
                  <a:lnTo>
                    <a:pt x="15" y="117"/>
                  </a:lnTo>
                  <a:lnTo>
                    <a:pt x="0" y="100"/>
                  </a:lnTo>
                  <a:lnTo>
                    <a:pt x="27" y="37"/>
                  </a:lnTo>
                  <a:lnTo>
                    <a:pt x="55" y="1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2" name="Freeform 274"/>
            <p:cNvSpPr>
              <a:spLocks/>
            </p:cNvSpPr>
            <p:nvPr/>
          </p:nvSpPr>
          <p:spPr bwMode="auto">
            <a:xfrm>
              <a:off x="2327" y="3375"/>
              <a:ext cx="58" cy="122"/>
            </a:xfrm>
            <a:custGeom>
              <a:avLst/>
              <a:gdLst>
                <a:gd name="T0" fmla="*/ 52 w 175"/>
                <a:gd name="T1" fmla="*/ 62 h 364"/>
                <a:gd name="T2" fmla="*/ 53 w 175"/>
                <a:gd name="T3" fmla="*/ 55 h 364"/>
                <a:gd name="T4" fmla="*/ 49 w 175"/>
                <a:gd name="T5" fmla="*/ 55 h 364"/>
                <a:gd name="T6" fmla="*/ 50 w 175"/>
                <a:gd name="T7" fmla="*/ 48 h 364"/>
                <a:gd name="T8" fmla="*/ 55 w 175"/>
                <a:gd name="T9" fmla="*/ 48 h 364"/>
                <a:gd name="T10" fmla="*/ 58 w 175"/>
                <a:gd name="T11" fmla="*/ 37 h 364"/>
                <a:gd name="T12" fmla="*/ 54 w 175"/>
                <a:gd name="T13" fmla="*/ 32 h 364"/>
                <a:gd name="T14" fmla="*/ 48 w 175"/>
                <a:gd name="T15" fmla="*/ 34 h 364"/>
                <a:gd name="T16" fmla="*/ 43 w 175"/>
                <a:gd name="T17" fmla="*/ 28 h 364"/>
                <a:gd name="T18" fmla="*/ 52 w 175"/>
                <a:gd name="T19" fmla="*/ 7 h 364"/>
                <a:gd name="T20" fmla="*/ 46 w 175"/>
                <a:gd name="T21" fmla="*/ 0 h 364"/>
                <a:gd name="T22" fmla="*/ 39 w 175"/>
                <a:gd name="T23" fmla="*/ 2 h 364"/>
                <a:gd name="T24" fmla="*/ 39 w 175"/>
                <a:gd name="T25" fmla="*/ 8 h 364"/>
                <a:gd name="T26" fmla="*/ 22 w 175"/>
                <a:gd name="T27" fmla="*/ 22 h 364"/>
                <a:gd name="T28" fmla="*/ 8 w 175"/>
                <a:gd name="T29" fmla="*/ 48 h 364"/>
                <a:gd name="T30" fmla="*/ 9 w 175"/>
                <a:gd name="T31" fmla="*/ 50 h 364"/>
                <a:gd name="T32" fmla="*/ 13 w 175"/>
                <a:gd name="T33" fmla="*/ 50 h 364"/>
                <a:gd name="T34" fmla="*/ 11 w 175"/>
                <a:gd name="T35" fmla="*/ 55 h 364"/>
                <a:gd name="T36" fmla="*/ 12 w 175"/>
                <a:gd name="T37" fmla="*/ 61 h 364"/>
                <a:gd name="T38" fmla="*/ 10 w 175"/>
                <a:gd name="T39" fmla="*/ 66 h 364"/>
                <a:gd name="T40" fmla="*/ 12 w 175"/>
                <a:gd name="T41" fmla="*/ 71 h 364"/>
                <a:gd name="T42" fmla="*/ 0 w 175"/>
                <a:gd name="T43" fmla="*/ 87 h 364"/>
                <a:gd name="T44" fmla="*/ 7 w 175"/>
                <a:gd name="T45" fmla="*/ 93 h 364"/>
                <a:gd name="T46" fmla="*/ 15 w 175"/>
                <a:gd name="T47" fmla="*/ 94 h 364"/>
                <a:gd name="T48" fmla="*/ 18 w 175"/>
                <a:gd name="T49" fmla="*/ 101 h 364"/>
                <a:gd name="T50" fmla="*/ 15 w 175"/>
                <a:gd name="T51" fmla="*/ 103 h 364"/>
                <a:gd name="T52" fmla="*/ 16 w 175"/>
                <a:gd name="T53" fmla="*/ 115 h 364"/>
                <a:gd name="T54" fmla="*/ 24 w 175"/>
                <a:gd name="T55" fmla="*/ 113 h 364"/>
                <a:gd name="T56" fmla="*/ 29 w 175"/>
                <a:gd name="T57" fmla="*/ 115 h 364"/>
                <a:gd name="T58" fmla="*/ 28 w 175"/>
                <a:gd name="T59" fmla="*/ 120 h 364"/>
                <a:gd name="T60" fmla="*/ 31 w 175"/>
                <a:gd name="T61" fmla="*/ 122 h 364"/>
                <a:gd name="T62" fmla="*/ 34 w 175"/>
                <a:gd name="T63" fmla="*/ 119 h 364"/>
                <a:gd name="T64" fmla="*/ 38 w 175"/>
                <a:gd name="T65" fmla="*/ 122 h 364"/>
                <a:gd name="T66" fmla="*/ 44 w 175"/>
                <a:gd name="T67" fmla="*/ 114 h 364"/>
                <a:gd name="T68" fmla="*/ 46 w 175"/>
                <a:gd name="T69" fmla="*/ 103 h 364"/>
                <a:gd name="T70" fmla="*/ 50 w 175"/>
                <a:gd name="T71" fmla="*/ 98 h 364"/>
                <a:gd name="T72" fmla="*/ 55 w 175"/>
                <a:gd name="T73" fmla="*/ 100 h 364"/>
                <a:gd name="T74" fmla="*/ 58 w 175"/>
                <a:gd name="T75" fmla="*/ 87 h 364"/>
                <a:gd name="T76" fmla="*/ 53 w 175"/>
                <a:gd name="T77" fmla="*/ 87 h 364"/>
                <a:gd name="T78" fmla="*/ 50 w 175"/>
                <a:gd name="T79" fmla="*/ 83 h 364"/>
                <a:gd name="T80" fmla="*/ 54 w 175"/>
                <a:gd name="T81" fmla="*/ 80 h 364"/>
                <a:gd name="T82" fmla="*/ 54 w 175"/>
                <a:gd name="T83" fmla="*/ 70 h 364"/>
                <a:gd name="T84" fmla="*/ 50 w 175"/>
                <a:gd name="T85" fmla="*/ 68 h 364"/>
                <a:gd name="T86" fmla="*/ 52 w 175"/>
                <a:gd name="T87" fmla="*/ 62 h 3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5"/>
                <a:gd name="T133" fmla="*/ 0 h 364"/>
                <a:gd name="T134" fmla="*/ 175 w 175"/>
                <a:gd name="T135" fmla="*/ 364 h 3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5" h="364">
                  <a:moveTo>
                    <a:pt x="156" y="186"/>
                  </a:moveTo>
                  <a:lnTo>
                    <a:pt x="159" y="165"/>
                  </a:lnTo>
                  <a:lnTo>
                    <a:pt x="149" y="163"/>
                  </a:lnTo>
                  <a:lnTo>
                    <a:pt x="150" y="143"/>
                  </a:lnTo>
                  <a:lnTo>
                    <a:pt x="167" y="142"/>
                  </a:lnTo>
                  <a:lnTo>
                    <a:pt x="175" y="111"/>
                  </a:lnTo>
                  <a:lnTo>
                    <a:pt x="163" y="94"/>
                  </a:lnTo>
                  <a:lnTo>
                    <a:pt x="144" y="100"/>
                  </a:lnTo>
                  <a:lnTo>
                    <a:pt x="129" y="83"/>
                  </a:lnTo>
                  <a:lnTo>
                    <a:pt x="156" y="20"/>
                  </a:lnTo>
                  <a:lnTo>
                    <a:pt x="139" y="0"/>
                  </a:lnTo>
                  <a:lnTo>
                    <a:pt x="119" y="6"/>
                  </a:lnTo>
                  <a:lnTo>
                    <a:pt x="118" y="24"/>
                  </a:lnTo>
                  <a:lnTo>
                    <a:pt x="66" y="65"/>
                  </a:lnTo>
                  <a:lnTo>
                    <a:pt x="24" y="142"/>
                  </a:lnTo>
                  <a:lnTo>
                    <a:pt x="27" y="150"/>
                  </a:lnTo>
                  <a:lnTo>
                    <a:pt x="40" y="150"/>
                  </a:lnTo>
                  <a:lnTo>
                    <a:pt x="33" y="165"/>
                  </a:lnTo>
                  <a:lnTo>
                    <a:pt x="37" y="183"/>
                  </a:lnTo>
                  <a:lnTo>
                    <a:pt x="29" y="196"/>
                  </a:lnTo>
                  <a:lnTo>
                    <a:pt x="37" y="213"/>
                  </a:lnTo>
                  <a:lnTo>
                    <a:pt x="0" y="261"/>
                  </a:lnTo>
                  <a:lnTo>
                    <a:pt x="21" y="278"/>
                  </a:lnTo>
                  <a:lnTo>
                    <a:pt x="46" y="279"/>
                  </a:lnTo>
                  <a:lnTo>
                    <a:pt x="53" y="301"/>
                  </a:lnTo>
                  <a:lnTo>
                    <a:pt x="46" y="306"/>
                  </a:lnTo>
                  <a:lnTo>
                    <a:pt x="47" y="342"/>
                  </a:lnTo>
                  <a:lnTo>
                    <a:pt x="72" y="337"/>
                  </a:lnTo>
                  <a:lnTo>
                    <a:pt x="89" y="343"/>
                  </a:lnTo>
                  <a:lnTo>
                    <a:pt x="84" y="358"/>
                  </a:lnTo>
                  <a:lnTo>
                    <a:pt x="94" y="364"/>
                  </a:lnTo>
                  <a:lnTo>
                    <a:pt x="103" y="356"/>
                  </a:lnTo>
                  <a:lnTo>
                    <a:pt x="114" y="364"/>
                  </a:lnTo>
                  <a:lnTo>
                    <a:pt x="132" y="341"/>
                  </a:lnTo>
                  <a:lnTo>
                    <a:pt x="139" y="306"/>
                  </a:lnTo>
                  <a:lnTo>
                    <a:pt x="151" y="291"/>
                  </a:lnTo>
                  <a:lnTo>
                    <a:pt x="167" y="299"/>
                  </a:lnTo>
                  <a:lnTo>
                    <a:pt x="175" y="259"/>
                  </a:lnTo>
                  <a:lnTo>
                    <a:pt x="159" y="261"/>
                  </a:lnTo>
                  <a:lnTo>
                    <a:pt x="151" y="249"/>
                  </a:lnTo>
                  <a:lnTo>
                    <a:pt x="162" y="238"/>
                  </a:lnTo>
                  <a:lnTo>
                    <a:pt x="163" y="210"/>
                  </a:lnTo>
                  <a:lnTo>
                    <a:pt x="150" y="204"/>
                  </a:lnTo>
                  <a:lnTo>
                    <a:pt x="156" y="18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3" name="Freeform 275"/>
            <p:cNvSpPr>
              <a:spLocks/>
            </p:cNvSpPr>
            <p:nvPr/>
          </p:nvSpPr>
          <p:spPr bwMode="auto">
            <a:xfrm>
              <a:off x="2331" y="3604"/>
              <a:ext cx="70" cy="85"/>
            </a:xfrm>
            <a:custGeom>
              <a:avLst/>
              <a:gdLst>
                <a:gd name="T0" fmla="*/ 62 w 209"/>
                <a:gd name="T1" fmla="*/ 19 h 252"/>
                <a:gd name="T2" fmla="*/ 64 w 209"/>
                <a:gd name="T3" fmla="*/ 26 h 252"/>
                <a:gd name="T4" fmla="*/ 66 w 209"/>
                <a:gd name="T5" fmla="*/ 29 h 252"/>
                <a:gd name="T6" fmla="*/ 70 w 209"/>
                <a:gd name="T7" fmla="*/ 43 h 252"/>
                <a:gd name="T8" fmla="*/ 66 w 209"/>
                <a:gd name="T9" fmla="*/ 53 h 252"/>
                <a:gd name="T10" fmla="*/ 69 w 209"/>
                <a:gd name="T11" fmla="*/ 57 h 252"/>
                <a:gd name="T12" fmla="*/ 67 w 209"/>
                <a:gd name="T13" fmla="*/ 62 h 252"/>
                <a:gd name="T14" fmla="*/ 62 w 209"/>
                <a:gd name="T15" fmla="*/ 66 h 252"/>
                <a:gd name="T16" fmla="*/ 58 w 209"/>
                <a:gd name="T17" fmla="*/ 65 h 252"/>
                <a:gd name="T18" fmla="*/ 48 w 209"/>
                <a:gd name="T19" fmla="*/ 72 h 252"/>
                <a:gd name="T20" fmla="*/ 41 w 209"/>
                <a:gd name="T21" fmla="*/ 79 h 252"/>
                <a:gd name="T22" fmla="*/ 36 w 209"/>
                <a:gd name="T23" fmla="*/ 85 h 252"/>
                <a:gd name="T24" fmla="*/ 29 w 209"/>
                <a:gd name="T25" fmla="*/ 79 h 252"/>
                <a:gd name="T26" fmla="*/ 10 w 209"/>
                <a:gd name="T27" fmla="*/ 76 h 252"/>
                <a:gd name="T28" fmla="*/ 5 w 209"/>
                <a:gd name="T29" fmla="*/ 75 h 252"/>
                <a:gd name="T30" fmla="*/ 8 w 209"/>
                <a:gd name="T31" fmla="*/ 62 h 252"/>
                <a:gd name="T32" fmla="*/ 0 w 209"/>
                <a:gd name="T33" fmla="*/ 56 h 252"/>
                <a:gd name="T34" fmla="*/ 5 w 209"/>
                <a:gd name="T35" fmla="*/ 50 h 252"/>
                <a:gd name="T36" fmla="*/ 7 w 209"/>
                <a:gd name="T37" fmla="*/ 43 h 252"/>
                <a:gd name="T38" fmla="*/ 7 w 209"/>
                <a:gd name="T39" fmla="*/ 31 h 252"/>
                <a:gd name="T40" fmla="*/ 13 w 209"/>
                <a:gd name="T41" fmla="*/ 31 h 252"/>
                <a:gd name="T42" fmla="*/ 15 w 209"/>
                <a:gd name="T43" fmla="*/ 22 h 252"/>
                <a:gd name="T44" fmla="*/ 37 w 209"/>
                <a:gd name="T45" fmla="*/ 9 h 252"/>
                <a:gd name="T46" fmla="*/ 36 w 209"/>
                <a:gd name="T47" fmla="*/ 3 h 252"/>
                <a:gd name="T48" fmla="*/ 49 w 209"/>
                <a:gd name="T49" fmla="*/ 4 h 252"/>
                <a:gd name="T50" fmla="*/ 54 w 209"/>
                <a:gd name="T51" fmla="*/ 0 h 252"/>
                <a:gd name="T52" fmla="*/ 59 w 209"/>
                <a:gd name="T53" fmla="*/ 7 h 252"/>
                <a:gd name="T54" fmla="*/ 62 w 209"/>
                <a:gd name="T55" fmla="*/ 19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252"/>
                <a:gd name="T86" fmla="*/ 209 w 209"/>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252">
                  <a:moveTo>
                    <a:pt x="185" y="56"/>
                  </a:moveTo>
                  <a:lnTo>
                    <a:pt x="190" y="77"/>
                  </a:lnTo>
                  <a:lnTo>
                    <a:pt x="198" y="87"/>
                  </a:lnTo>
                  <a:lnTo>
                    <a:pt x="209" y="127"/>
                  </a:lnTo>
                  <a:lnTo>
                    <a:pt x="198" y="156"/>
                  </a:lnTo>
                  <a:lnTo>
                    <a:pt x="207" y="169"/>
                  </a:lnTo>
                  <a:lnTo>
                    <a:pt x="201" y="184"/>
                  </a:lnTo>
                  <a:lnTo>
                    <a:pt x="186" y="196"/>
                  </a:lnTo>
                  <a:lnTo>
                    <a:pt x="172" y="194"/>
                  </a:lnTo>
                  <a:lnTo>
                    <a:pt x="143" y="212"/>
                  </a:lnTo>
                  <a:lnTo>
                    <a:pt x="123" y="234"/>
                  </a:lnTo>
                  <a:lnTo>
                    <a:pt x="106" y="252"/>
                  </a:lnTo>
                  <a:lnTo>
                    <a:pt x="88" y="235"/>
                  </a:lnTo>
                  <a:lnTo>
                    <a:pt x="30" y="225"/>
                  </a:lnTo>
                  <a:lnTo>
                    <a:pt x="15" y="221"/>
                  </a:lnTo>
                  <a:lnTo>
                    <a:pt x="24" y="183"/>
                  </a:lnTo>
                  <a:lnTo>
                    <a:pt x="0" y="166"/>
                  </a:lnTo>
                  <a:lnTo>
                    <a:pt x="14" y="148"/>
                  </a:lnTo>
                  <a:lnTo>
                    <a:pt x="20" y="128"/>
                  </a:lnTo>
                  <a:lnTo>
                    <a:pt x="22" y="93"/>
                  </a:lnTo>
                  <a:lnTo>
                    <a:pt x="38" y="93"/>
                  </a:lnTo>
                  <a:lnTo>
                    <a:pt x="46" y="64"/>
                  </a:lnTo>
                  <a:lnTo>
                    <a:pt x="110" y="27"/>
                  </a:lnTo>
                  <a:lnTo>
                    <a:pt x="106" y="10"/>
                  </a:lnTo>
                  <a:lnTo>
                    <a:pt x="147" y="11"/>
                  </a:lnTo>
                  <a:lnTo>
                    <a:pt x="160" y="0"/>
                  </a:lnTo>
                  <a:lnTo>
                    <a:pt x="176" y="21"/>
                  </a:lnTo>
                  <a:lnTo>
                    <a:pt x="185" y="5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4" name="Freeform 276"/>
            <p:cNvSpPr>
              <a:spLocks/>
            </p:cNvSpPr>
            <p:nvPr/>
          </p:nvSpPr>
          <p:spPr bwMode="auto">
            <a:xfrm>
              <a:off x="2325" y="3734"/>
              <a:ext cx="22" cy="35"/>
            </a:xfrm>
            <a:custGeom>
              <a:avLst/>
              <a:gdLst>
                <a:gd name="T0" fmla="*/ 11 w 66"/>
                <a:gd name="T1" fmla="*/ 35 h 105"/>
                <a:gd name="T2" fmla="*/ 17 w 66"/>
                <a:gd name="T3" fmla="*/ 30 h 105"/>
                <a:gd name="T4" fmla="*/ 16 w 66"/>
                <a:gd name="T5" fmla="*/ 20 h 105"/>
                <a:gd name="T6" fmla="*/ 22 w 66"/>
                <a:gd name="T7" fmla="*/ 12 h 105"/>
                <a:gd name="T8" fmla="*/ 16 w 66"/>
                <a:gd name="T9" fmla="*/ 3 h 105"/>
                <a:gd name="T10" fmla="*/ 11 w 66"/>
                <a:gd name="T11" fmla="*/ 2 h 105"/>
                <a:gd name="T12" fmla="*/ 9 w 66"/>
                <a:gd name="T13" fmla="*/ 0 h 105"/>
                <a:gd name="T14" fmla="*/ 0 w 66"/>
                <a:gd name="T15" fmla="*/ 4 h 105"/>
                <a:gd name="T16" fmla="*/ 3 w 66"/>
                <a:gd name="T17" fmla="*/ 17 h 105"/>
                <a:gd name="T18" fmla="*/ 5 w 66"/>
                <a:gd name="T19" fmla="*/ 23 h 105"/>
                <a:gd name="T20" fmla="*/ 1 w 66"/>
                <a:gd name="T21" fmla="*/ 25 h 105"/>
                <a:gd name="T22" fmla="*/ 7 w 66"/>
                <a:gd name="T23" fmla="*/ 35 h 105"/>
                <a:gd name="T24" fmla="*/ 11 w 66"/>
                <a:gd name="T25" fmla="*/ 35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05"/>
                <a:gd name="T41" fmla="*/ 66 w 66"/>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05">
                  <a:moveTo>
                    <a:pt x="33" y="104"/>
                  </a:moveTo>
                  <a:lnTo>
                    <a:pt x="51" y="91"/>
                  </a:lnTo>
                  <a:lnTo>
                    <a:pt x="49" y="60"/>
                  </a:lnTo>
                  <a:lnTo>
                    <a:pt x="66" y="37"/>
                  </a:lnTo>
                  <a:lnTo>
                    <a:pt x="48" y="9"/>
                  </a:lnTo>
                  <a:lnTo>
                    <a:pt x="34" y="6"/>
                  </a:lnTo>
                  <a:lnTo>
                    <a:pt x="26" y="0"/>
                  </a:lnTo>
                  <a:lnTo>
                    <a:pt x="0" y="13"/>
                  </a:lnTo>
                  <a:lnTo>
                    <a:pt x="10" y="50"/>
                  </a:lnTo>
                  <a:lnTo>
                    <a:pt x="16" y="70"/>
                  </a:lnTo>
                  <a:lnTo>
                    <a:pt x="3" y="75"/>
                  </a:lnTo>
                  <a:lnTo>
                    <a:pt x="20" y="105"/>
                  </a:lnTo>
                  <a:lnTo>
                    <a:pt x="33" y="10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5" name="Freeform 277"/>
            <p:cNvSpPr>
              <a:spLocks/>
            </p:cNvSpPr>
            <p:nvPr/>
          </p:nvSpPr>
          <p:spPr bwMode="auto">
            <a:xfrm>
              <a:off x="2321" y="3720"/>
              <a:ext cx="30" cy="26"/>
            </a:xfrm>
            <a:custGeom>
              <a:avLst/>
              <a:gdLst>
                <a:gd name="T0" fmla="*/ 14 w 94"/>
                <a:gd name="T1" fmla="*/ 4 h 80"/>
                <a:gd name="T2" fmla="*/ 20 w 94"/>
                <a:gd name="T3" fmla="*/ 0 h 80"/>
                <a:gd name="T4" fmla="*/ 29 w 94"/>
                <a:gd name="T5" fmla="*/ 8 h 80"/>
                <a:gd name="T6" fmla="*/ 30 w 94"/>
                <a:gd name="T7" fmla="*/ 22 h 80"/>
                <a:gd name="T8" fmla="*/ 26 w 94"/>
                <a:gd name="T9" fmla="*/ 26 h 80"/>
                <a:gd name="T10" fmla="*/ 20 w 94"/>
                <a:gd name="T11" fmla="*/ 17 h 80"/>
                <a:gd name="T12" fmla="*/ 16 w 94"/>
                <a:gd name="T13" fmla="*/ 16 h 80"/>
                <a:gd name="T14" fmla="*/ 13 w 94"/>
                <a:gd name="T15" fmla="*/ 14 h 80"/>
                <a:gd name="T16" fmla="*/ 5 w 94"/>
                <a:gd name="T17" fmla="*/ 18 h 80"/>
                <a:gd name="T18" fmla="*/ 0 w 94"/>
                <a:gd name="T19" fmla="*/ 12 h 80"/>
                <a:gd name="T20" fmla="*/ 8 w 94"/>
                <a:gd name="T21" fmla="*/ 9 h 80"/>
                <a:gd name="T22" fmla="*/ 13 w 94"/>
                <a:gd name="T23" fmla="*/ 8 h 80"/>
                <a:gd name="T24" fmla="*/ 14 w 94"/>
                <a:gd name="T25" fmla="*/ 4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80"/>
                <a:gd name="T41" fmla="*/ 94 w 9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80">
                  <a:moveTo>
                    <a:pt x="43" y="13"/>
                  </a:moveTo>
                  <a:lnTo>
                    <a:pt x="64" y="0"/>
                  </a:lnTo>
                  <a:lnTo>
                    <a:pt x="90" y="24"/>
                  </a:lnTo>
                  <a:lnTo>
                    <a:pt x="94" y="68"/>
                  </a:lnTo>
                  <a:lnTo>
                    <a:pt x="81" y="80"/>
                  </a:lnTo>
                  <a:lnTo>
                    <a:pt x="63" y="52"/>
                  </a:lnTo>
                  <a:lnTo>
                    <a:pt x="49" y="49"/>
                  </a:lnTo>
                  <a:lnTo>
                    <a:pt x="41" y="43"/>
                  </a:lnTo>
                  <a:lnTo>
                    <a:pt x="15" y="56"/>
                  </a:lnTo>
                  <a:lnTo>
                    <a:pt x="0" y="36"/>
                  </a:lnTo>
                  <a:lnTo>
                    <a:pt x="24" y="27"/>
                  </a:lnTo>
                  <a:lnTo>
                    <a:pt x="42" y="24"/>
                  </a:lnTo>
                  <a:lnTo>
                    <a:pt x="43" y="13"/>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6" name="Freeform 278"/>
            <p:cNvSpPr>
              <a:spLocks/>
            </p:cNvSpPr>
            <p:nvPr/>
          </p:nvSpPr>
          <p:spPr bwMode="auto">
            <a:xfrm>
              <a:off x="2298" y="3654"/>
              <a:ext cx="41" cy="34"/>
            </a:xfrm>
            <a:custGeom>
              <a:avLst/>
              <a:gdLst>
                <a:gd name="T0" fmla="*/ 16 w 122"/>
                <a:gd name="T1" fmla="*/ 34 h 100"/>
                <a:gd name="T2" fmla="*/ 26 w 122"/>
                <a:gd name="T3" fmla="*/ 31 h 100"/>
                <a:gd name="T4" fmla="*/ 32 w 122"/>
                <a:gd name="T5" fmla="*/ 22 h 100"/>
                <a:gd name="T6" fmla="*/ 38 w 122"/>
                <a:gd name="T7" fmla="*/ 24 h 100"/>
                <a:gd name="T8" fmla="*/ 41 w 122"/>
                <a:gd name="T9" fmla="*/ 11 h 100"/>
                <a:gd name="T10" fmla="*/ 33 w 122"/>
                <a:gd name="T11" fmla="*/ 5 h 100"/>
                <a:gd name="T12" fmla="*/ 26 w 122"/>
                <a:gd name="T13" fmla="*/ 9 h 100"/>
                <a:gd name="T14" fmla="*/ 20 w 122"/>
                <a:gd name="T15" fmla="*/ 4 h 100"/>
                <a:gd name="T16" fmla="*/ 12 w 122"/>
                <a:gd name="T17" fmla="*/ 0 h 100"/>
                <a:gd name="T18" fmla="*/ 6 w 122"/>
                <a:gd name="T19" fmla="*/ 2 h 100"/>
                <a:gd name="T20" fmla="*/ 0 w 122"/>
                <a:gd name="T21" fmla="*/ 8 h 100"/>
                <a:gd name="T22" fmla="*/ 0 w 122"/>
                <a:gd name="T23" fmla="*/ 17 h 100"/>
                <a:gd name="T24" fmla="*/ 7 w 122"/>
                <a:gd name="T25" fmla="*/ 19 h 100"/>
                <a:gd name="T26" fmla="*/ 13 w 122"/>
                <a:gd name="T27" fmla="*/ 26 h 100"/>
                <a:gd name="T28" fmla="*/ 16 w 122"/>
                <a:gd name="T29" fmla="*/ 34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00"/>
                <a:gd name="T47" fmla="*/ 122 w 122"/>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00">
                  <a:moveTo>
                    <a:pt x="47" y="100"/>
                  </a:moveTo>
                  <a:lnTo>
                    <a:pt x="78" y="92"/>
                  </a:lnTo>
                  <a:lnTo>
                    <a:pt x="95" y="64"/>
                  </a:lnTo>
                  <a:lnTo>
                    <a:pt x="113" y="71"/>
                  </a:lnTo>
                  <a:lnTo>
                    <a:pt x="122" y="33"/>
                  </a:lnTo>
                  <a:lnTo>
                    <a:pt x="98" y="16"/>
                  </a:lnTo>
                  <a:lnTo>
                    <a:pt x="77" y="25"/>
                  </a:lnTo>
                  <a:lnTo>
                    <a:pt x="60" y="11"/>
                  </a:lnTo>
                  <a:lnTo>
                    <a:pt x="36" y="0"/>
                  </a:lnTo>
                  <a:lnTo>
                    <a:pt x="18" y="7"/>
                  </a:lnTo>
                  <a:lnTo>
                    <a:pt x="0" y="23"/>
                  </a:lnTo>
                  <a:lnTo>
                    <a:pt x="1" y="51"/>
                  </a:lnTo>
                  <a:lnTo>
                    <a:pt x="20" y="57"/>
                  </a:lnTo>
                  <a:lnTo>
                    <a:pt x="38" y="75"/>
                  </a:lnTo>
                  <a:lnTo>
                    <a:pt x="47" y="10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7" name="Freeform 279"/>
            <p:cNvSpPr>
              <a:spLocks/>
            </p:cNvSpPr>
            <p:nvPr/>
          </p:nvSpPr>
          <p:spPr bwMode="auto">
            <a:xfrm>
              <a:off x="2289" y="3712"/>
              <a:ext cx="48" cy="69"/>
            </a:xfrm>
            <a:custGeom>
              <a:avLst/>
              <a:gdLst>
                <a:gd name="T0" fmla="*/ 29 w 140"/>
                <a:gd name="T1" fmla="*/ 64 h 208"/>
                <a:gd name="T2" fmla="*/ 36 w 140"/>
                <a:gd name="T3" fmla="*/ 62 h 208"/>
                <a:gd name="T4" fmla="*/ 41 w 140"/>
                <a:gd name="T5" fmla="*/ 65 h 208"/>
                <a:gd name="T6" fmla="*/ 43 w 140"/>
                <a:gd name="T7" fmla="*/ 69 h 208"/>
                <a:gd name="T8" fmla="*/ 44 w 140"/>
                <a:gd name="T9" fmla="*/ 64 h 208"/>
                <a:gd name="T10" fmla="*/ 48 w 140"/>
                <a:gd name="T11" fmla="*/ 62 h 208"/>
                <a:gd name="T12" fmla="*/ 48 w 140"/>
                <a:gd name="T13" fmla="*/ 57 h 208"/>
                <a:gd name="T14" fmla="*/ 44 w 140"/>
                <a:gd name="T15" fmla="*/ 57 h 208"/>
                <a:gd name="T16" fmla="*/ 38 w 140"/>
                <a:gd name="T17" fmla="*/ 47 h 208"/>
                <a:gd name="T18" fmla="*/ 42 w 140"/>
                <a:gd name="T19" fmla="*/ 45 h 208"/>
                <a:gd name="T20" fmla="*/ 40 w 140"/>
                <a:gd name="T21" fmla="*/ 39 h 208"/>
                <a:gd name="T22" fmla="*/ 37 w 140"/>
                <a:gd name="T23" fmla="*/ 27 h 208"/>
                <a:gd name="T24" fmla="*/ 32 w 140"/>
                <a:gd name="T25" fmla="*/ 20 h 208"/>
                <a:gd name="T26" fmla="*/ 27 w 140"/>
                <a:gd name="T27" fmla="*/ 14 h 208"/>
                <a:gd name="T28" fmla="*/ 31 w 140"/>
                <a:gd name="T29" fmla="*/ 9 h 208"/>
                <a:gd name="T30" fmla="*/ 26 w 140"/>
                <a:gd name="T31" fmla="*/ 1 h 208"/>
                <a:gd name="T32" fmla="*/ 23 w 140"/>
                <a:gd name="T33" fmla="*/ 0 h 208"/>
                <a:gd name="T34" fmla="*/ 21 w 140"/>
                <a:gd name="T35" fmla="*/ 5 h 208"/>
                <a:gd name="T36" fmla="*/ 11 w 140"/>
                <a:gd name="T37" fmla="*/ 12 h 208"/>
                <a:gd name="T38" fmla="*/ 12 w 140"/>
                <a:gd name="T39" fmla="*/ 15 h 208"/>
                <a:gd name="T40" fmla="*/ 0 w 140"/>
                <a:gd name="T41" fmla="*/ 18 h 208"/>
                <a:gd name="T42" fmla="*/ 4 w 140"/>
                <a:gd name="T43" fmla="*/ 23 h 208"/>
                <a:gd name="T44" fmla="*/ 9 w 140"/>
                <a:gd name="T45" fmla="*/ 31 h 208"/>
                <a:gd name="T46" fmla="*/ 15 w 140"/>
                <a:gd name="T47" fmla="*/ 39 h 208"/>
                <a:gd name="T48" fmla="*/ 20 w 140"/>
                <a:gd name="T49" fmla="*/ 48 h 208"/>
                <a:gd name="T50" fmla="*/ 22 w 140"/>
                <a:gd name="T51" fmla="*/ 60 h 208"/>
                <a:gd name="T52" fmla="*/ 27 w 140"/>
                <a:gd name="T53" fmla="*/ 60 h 208"/>
                <a:gd name="T54" fmla="*/ 29 w 140"/>
                <a:gd name="T55" fmla="*/ 64 h 2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
                <a:gd name="T85" fmla="*/ 0 h 208"/>
                <a:gd name="T86" fmla="*/ 140 w 140"/>
                <a:gd name="T87" fmla="*/ 208 h 2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 h="208">
                  <a:moveTo>
                    <a:pt x="85" y="192"/>
                  </a:moveTo>
                  <a:lnTo>
                    <a:pt x="104" y="186"/>
                  </a:lnTo>
                  <a:lnTo>
                    <a:pt x="119" y="195"/>
                  </a:lnTo>
                  <a:lnTo>
                    <a:pt x="126" y="208"/>
                  </a:lnTo>
                  <a:lnTo>
                    <a:pt x="128" y="192"/>
                  </a:lnTo>
                  <a:lnTo>
                    <a:pt x="139" y="187"/>
                  </a:lnTo>
                  <a:lnTo>
                    <a:pt x="140" y="171"/>
                  </a:lnTo>
                  <a:lnTo>
                    <a:pt x="127" y="172"/>
                  </a:lnTo>
                  <a:lnTo>
                    <a:pt x="110" y="142"/>
                  </a:lnTo>
                  <a:lnTo>
                    <a:pt x="123" y="137"/>
                  </a:lnTo>
                  <a:lnTo>
                    <a:pt x="117" y="117"/>
                  </a:lnTo>
                  <a:lnTo>
                    <a:pt x="107" y="80"/>
                  </a:lnTo>
                  <a:lnTo>
                    <a:pt x="92" y="60"/>
                  </a:lnTo>
                  <a:lnTo>
                    <a:pt x="78" y="42"/>
                  </a:lnTo>
                  <a:lnTo>
                    <a:pt x="91" y="26"/>
                  </a:lnTo>
                  <a:lnTo>
                    <a:pt x="77" y="3"/>
                  </a:lnTo>
                  <a:lnTo>
                    <a:pt x="68" y="0"/>
                  </a:lnTo>
                  <a:lnTo>
                    <a:pt x="60" y="15"/>
                  </a:lnTo>
                  <a:lnTo>
                    <a:pt x="33" y="35"/>
                  </a:lnTo>
                  <a:lnTo>
                    <a:pt x="35" y="46"/>
                  </a:lnTo>
                  <a:lnTo>
                    <a:pt x="0" y="54"/>
                  </a:lnTo>
                  <a:lnTo>
                    <a:pt x="11" y="69"/>
                  </a:lnTo>
                  <a:lnTo>
                    <a:pt x="26" y="94"/>
                  </a:lnTo>
                  <a:lnTo>
                    <a:pt x="43" y="117"/>
                  </a:lnTo>
                  <a:lnTo>
                    <a:pt x="57" y="146"/>
                  </a:lnTo>
                  <a:lnTo>
                    <a:pt x="63" y="181"/>
                  </a:lnTo>
                  <a:lnTo>
                    <a:pt x="79" y="180"/>
                  </a:lnTo>
                  <a:lnTo>
                    <a:pt x="85" y="19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8" name="Freeform 280"/>
            <p:cNvSpPr>
              <a:spLocks/>
            </p:cNvSpPr>
            <p:nvPr/>
          </p:nvSpPr>
          <p:spPr bwMode="auto">
            <a:xfrm>
              <a:off x="2276" y="3691"/>
              <a:ext cx="37" cy="38"/>
            </a:xfrm>
            <a:custGeom>
              <a:avLst/>
              <a:gdLst>
                <a:gd name="T0" fmla="*/ 9 w 109"/>
                <a:gd name="T1" fmla="*/ 12 h 114"/>
                <a:gd name="T2" fmla="*/ 11 w 109"/>
                <a:gd name="T3" fmla="*/ 19 h 114"/>
                <a:gd name="T4" fmla="*/ 12 w 109"/>
                <a:gd name="T5" fmla="*/ 34 h 114"/>
                <a:gd name="T6" fmla="*/ 14 w 109"/>
                <a:gd name="T7" fmla="*/ 38 h 114"/>
                <a:gd name="T8" fmla="*/ 26 w 109"/>
                <a:gd name="T9" fmla="*/ 35 h 114"/>
                <a:gd name="T10" fmla="*/ 25 w 109"/>
                <a:gd name="T11" fmla="*/ 32 h 114"/>
                <a:gd name="T12" fmla="*/ 34 w 109"/>
                <a:gd name="T13" fmla="*/ 25 h 114"/>
                <a:gd name="T14" fmla="*/ 37 w 109"/>
                <a:gd name="T15" fmla="*/ 20 h 114"/>
                <a:gd name="T16" fmla="*/ 33 w 109"/>
                <a:gd name="T17" fmla="*/ 19 h 114"/>
                <a:gd name="T18" fmla="*/ 29 w 109"/>
                <a:gd name="T19" fmla="*/ 19 h 114"/>
                <a:gd name="T20" fmla="*/ 26 w 109"/>
                <a:gd name="T21" fmla="*/ 14 h 114"/>
                <a:gd name="T22" fmla="*/ 17 w 109"/>
                <a:gd name="T23" fmla="*/ 8 h 114"/>
                <a:gd name="T24" fmla="*/ 5 w 109"/>
                <a:gd name="T25" fmla="*/ 0 h 114"/>
                <a:gd name="T26" fmla="*/ 0 w 109"/>
                <a:gd name="T27" fmla="*/ 0 h 114"/>
                <a:gd name="T28" fmla="*/ 5 w 109"/>
                <a:gd name="T29" fmla="*/ 5 h 114"/>
                <a:gd name="T30" fmla="*/ 9 w 109"/>
                <a:gd name="T31" fmla="*/ 12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14"/>
                <a:gd name="T50" fmla="*/ 109 w 10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14">
                  <a:moveTo>
                    <a:pt x="26" y="37"/>
                  </a:moveTo>
                  <a:lnTo>
                    <a:pt x="31" y="58"/>
                  </a:lnTo>
                  <a:lnTo>
                    <a:pt x="36" y="101"/>
                  </a:lnTo>
                  <a:lnTo>
                    <a:pt x="41" y="114"/>
                  </a:lnTo>
                  <a:lnTo>
                    <a:pt x="76" y="106"/>
                  </a:lnTo>
                  <a:lnTo>
                    <a:pt x="74" y="95"/>
                  </a:lnTo>
                  <a:lnTo>
                    <a:pt x="101" y="75"/>
                  </a:lnTo>
                  <a:lnTo>
                    <a:pt x="109" y="60"/>
                  </a:lnTo>
                  <a:lnTo>
                    <a:pt x="97" y="56"/>
                  </a:lnTo>
                  <a:lnTo>
                    <a:pt x="86" y="56"/>
                  </a:lnTo>
                  <a:lnTo>
                    <a:pt x="77" y="41"/>
                  </a:lnTo>
                  <a:lnTo>
                    <a:pt x="49" y="23"/>
                  </a:lnTo>
                  <a:lnTo>
                    <a:pt x="16" y="0"/>
                  </a:lnTo>
                  <a:lnTo>
                    <a:pt x="0" y="1"/>
                  </a:lnTo>
                  <a:lnTo>
                    <a:pt x="14" y="14"/>
                  </a:lnTo>
                  <a:lnTo>
                    <a:pt x="26" y="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79" name="Freeform 281"/>
            <p:cNvSpPr>
              <a:spLocks/>
            </p:cNvSpPr>
            <p:nvPr/>
          </p:nvSpPr>
          <p:spPr bwMode="auto">
            <a:xfrm>
              <a:off x="2313" y="3676"/>
              <a:ext cx="53" cy="56"/>
            </a:xfrm>
            <a:custGeom>
              <a:avLst/>
              <a:gdLst>
                <a:gd name="T0" fmla="*/ 37 w 157"/>
                <a:gd name="T1" fmla="*/ 39 h 166"/>
                <a:gd name="T2" fmla="*/ 42 w 157"/>
                <a:gd name="T3" fmla="*/ 35 h 166"/>
                <a:gd name="T4" fmla="*/ 43 w 157"/>
                <a:gd name="T5" fmla="*/ 27 h 166"/>
                <a:gd name="T6" fmla="*/ 53 w 157"/>
                <a:gd name="T7" fmla="*/ 13 h 166"/>
                <a:gd name="T8" fmla="*/ 47 w 157"/>
                <a:gd name="T9" fmla="*/ 7 h 166"/>
                <a:gd name="T10" fmla="*/ 27 w 157"/>
                <a:gd name="T11" fmla="*/ 4 h 166"/>
                <a:gd name="T12" fmla="*/ 22 w 157"/>
                <a:gd name="T13" fmla="*/ 2 h 166"/>
                <a:gd name="T14" fmla="*/ 16 w 157"/>
                <a:gd name="T15" fmla="*/ 0 h 166"/>
                <a:gd name="T16" fmla="*/ 10 w 157"/>
                <a:gd name="T17" fmla="*/ 9 h 166"/>
                <a:gd name="T18" fmla="*/ 0 w 157"/>
                <a:gd name="T19" fmla="*/ 12 h 166"/>
                <a:gd name="T20" fmla="*/ 6 w 157"/>
                <a:gd name="T21" fmla="*/ 19 h 166"/>
                <a:gd name="T22" fmla="*/ 9 w 157"/>
                <a:gd name="T23" fmla="*/ 26 h 166"/>
                <a:gd name="T24" fmla="*/ 6 w 157"/>
                <a:gd name="T25" fmla="*/ 33 h 166"/>
                <a:gd name="T26" fmla="*/ 2 w 157"/>
                <a:gd name="T27" fmla="*/ 37 h 166"/>
                <a:gd name="T28" fmla="*/ 6 w 157"/>
                <a:gd name="T29" fmla="*/ 45 h 166"/>
                <a:gd name="T30" fmla="*/ 2 w 157"/>
                <a:gd name="T31" fmla="*/ 50 h 166"/>
                <a:gd name="T32" fmla="*/ 7 w 157"/>
                <a:gd name="T33" fmla="*/ 56 h 166"/>
                <a:gd name="T34" fmla="*/ 15 w 157"/>
                <a:gd name="T35" fmla="*/ 53 h 166"/>
                <a:gd name="T36" fmla="*/ 21 w 157"/>
                <a:gd name="T37" fmla="*/ 52 h 166"/>
                <a:gd name="T38" fmla="*/ 21 w 157"/>
                <a:gd name="T39" fmla="*/ 48 h 166"/>
                <a:gd name="T40" fmla="*/ 28 w 157"/>
                <a:gd name="T41" fmla="*/ 44 h 166"/>
                <a:gd name="T42" fmla="*/ 27 w 157"/>
                <a:gd name="T43" fmla="*/ 37 h 166"/>
                <a:gd name="T44" fmla="*/ 37 w 157"/>
                <a:gd name="T45" fmla="*/ 39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166"/>
                <a:gd name="T71" fmla="*/ 157 w 157"/>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166">
                  <a:moveTo>
                    <a:pt x="110" y="115"/>
                  </a:moveTo>
                  <a:lnTo>
                    <a:pt x="125" y="105"/>
                  </a:lnTo>
                  <a:lnTo>
                    <a:pt x="126" y="80"/>
                  </a:lnTo>
                  <a:lnTo>
                    <a:pt x="157" y="38"/>
                  </a:lnTo>
                  <a:lnTo>
                    <a:pt x="139" y="21"/>
                  </a:lnTo>
                  <a:lnTo>
                    <a:pt x="81" y="11"/>
                  </a:lnTo>
                  <a:lnTo>
                    <a:pt x="66" y="7"/>
                  </a:lnTo>
                  <a:lnTo>
                    <a:pt x="48" y="0"/>
                  </a:lnTo>
                  <a:lnTo>
                    <a:pt x="31" y="28"/>
                  </a:lnTo>
                  <a:lnTo>
                    <a:pt x="0" y="36"/>
                  </a:lnTo>
                  <a:lnTo>
                    <a:pt x="18" y="56"/>
                  </a:lnTo>
                  <a:lnTo>
                    <a:pt x="26" y="78"/>
                  </a:lnTo>
                  <a:lnTo>
                    <a:pt x="19" y="98"/>
                  </a:lnTo>
                  <a:lnTo>
                    <a:pt x="5" y="109"/>
                  </a:lnTo>
                  <a:lnTo>
                    <a:pt x="19" y="132"/>
                  </a:lnTo>
                  <a:lnTo>
                    <a:pt x="6" y="148"/>
                  </a:lnTo>
                  <a:lnTo>
                    <a:pt x="20" y="166"/>
                  </a:lnTo>
                  <a:lnTo>
                    <a:pt x="44" y="157"/>
                  </a:lnTo>
                  <a:lnTo>
                    <a:pt x="62" y="154"/>
                  </a:lnTo>
                  <a:lnTo>
                    <a:pt x="63" y="143"/>
                  </a:lnTo>
                  <a:lnTo>
                    <a:pt x="84" y="130"/>
                  </a:lnTo>
                  <a:lnTo>
                    <a:pt x="79" y="111"/>
                  </a:lnTo>
                  <a:lnTo>
                    <a:pt x="110" y="11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0" name="Freeform 282"/>
            <p:cNvSpPr>
              <a:spLocks/>
            </p:cNvSpPr>
            <p:nvPr/>
          </p:nvSpPr>
          <p:spPr bwMode="auto">
            <a:xfrm>
              <a:off x="2300" y="3543"/>
              <a:ext cx="84" cy="93"/>
            </a:xfrm>
            <a:custGeom>
              <a:avLst/>
              <a:gdLst>
                <a:gd name="T0" fmla="*/ 48 w 251"/>
                <a:gd name="T1" fmla="*/ 20 h 278"/>
                <a:gd name="T2" fmla="*/ 53 w 251"/>
                <a:gd name="T3" fmla="*/ 24 h 278"/>
                <a:gd name="T4" fmla="*/ 58 w 251"/>
                <a:gd name="T5" fmla="*/ 20 h 278"/>
                <a:gd name="T6" fmla="*/ 62 w 251"/>
                <a:gd name="T7" fmla="*/ 15 h 278"/>
                <a:gd name="T8" fmla="*/ 67 w 251"/>
                <a:gd name="T9" fmla="*/ 16 h 278"/>
                <a:gd name="T10" fmla="*/ 66 w 251"/>
                <a:gd name="T11" fmla="*/ 27 h 278"/>
                <a:gd name="T12" fmla="*/ 82 w 251"/>
                <a:gd name="T13" fmla="*/ 26 h 278"/>
                <a:gd name="T14" fmla="*/ 84 w 251"/>
                <a:gd name="T15" fmla="*/ 43 h 278"/>
                <a:gd name="T16" fmla="*/ 84 w 251"/>
                <a:gd name="T17" fmla="*/ 62 h 278"/>
                <a:gd name="T18" fmla="*/ 80 w 251"/>
                <a:gd name="T19" fmla="*/ 66 h 278"/>
                <a:gd name="T20" fmla="*/ 66 w 251"/>
                <a:gd name="T21" fmla="*/ 65 h 278"/>
                <a:gd name="T22" fmla="*/ 67 w 251"/>
                <a:gd name="T23" fmla="*/ 71 h 278"/>
                <a:gd name="T24" fmla="*/ 46 w 251"/>
                <a:gd name="T25" fmla="*/ 83 h 278"/>
                <a:gd name="T26" fmla="*/ 43 w 251"/>
                <a:gd name="T27" fmla="*/ 93 h 278"/>
                <a:gd name="T28" fmla="*/ 38 w 251"/>
                <a:gd name="T29" fmla="*/ 93 h 278"/>
                <a:gd name="T30" fmla="*/ 36 w 251"/>
                <a:gd name="T31" fmla="*/ 83 h 278"/>
                <a:gd name="T32" fmla="*/ 33 w 251"/>
                <a:gd name="T33" fmla="*/ 71 h 278"/>
                <a:gd name="T34" fmla="*/ 26 w 251"/>
                <a:gd name="T35" fmla="*/ 67 h 278"/>
                <a:gd name="T36" fmla="*/ 19 w 251"/>
                <a:gd name="T37" fmla="*/ 71 h 278"/>
                <a:gd name="T38" fmla="*/ 12 w 251"/>
                <a:gd name="T39" fmla="*/ 71 h 278"/>
                <a:gd name="T40" fmla="*/ 8 w 251"/>
                <a:gd name="T41" fmla="*/ 60 h 278"/>
                <a:gd name="T42" fmla="*/ 4 w 251"/>
                <a:gd name="T43" fmla="*/ 50 h 278"/>
                <a:gd name="T44" fmla="*/ 0 w 251"/>
                <a:gd name="T45" fmla="*/ 37 h 278"/>
                <a:gd name="T46" fmla="*/ 4 w 251"/>
                <a:gd name="T47" fmla="*/ 31 h 278"/>
                <a:gd name="T48" fmla="*/ 16 w 251"/>
                <a:gd name="T49" fmla="*/ 21 h 278"/>
                <a:gd name="T50" fmla="*/ 26 w 251"/>
                <a:gd name="T51" fmla="*/ 21 h 278"/>
                <a:gd name="T52" fmla="*/ 32 w 251"/>
                <a:gd name="T53" fmla="*/ 17 h 278"/>
                <a:gd name="T54" fmla="*/ 34 w 251"/>
                <a:gd name="T55" fmla="*/ 6 h 278"/>
                <a:gd name="T56" fmla="*/ 38 w 251"/>
                <a:gd name="T57" fmla="*/ 0 h 278"/>
                <a:gd name="T58" fmla="*/ 42 w 251"/>
                <a:gd name="T59" fmla="*/ 6 h 278"/>
                <a:gd name="T60" fmla="*/ 48 w 251"/>
                <a:gd name="T61" fmla="*/ 8 h 278"/>
                <a:gd name="T62" fmla="*/ 48 w 251"/>
                <a:gd name="T63" fmla="*/ 20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1"/>
                <a:gd name="T97" fmla="*/ 0 h 278"/>
                <a:gd name="T98" fmla="*/ 251 w 251"/>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1" h="278">
                  <a:moveTo>
                    <a:pt x="142" y="59"/>
                  </a:moveTo>
                  <a:lnTo>
                    <a:pt x="157" y="73"/>
                  </a:lnTo>
                  <a:lnTo>
                    <a:pt x="174" y="60"/>
                  </a:lnTo>
                  <a:lnTo>
                    <a:pt x="186" y="46"/>
                  </a:lnTo>
                  <a:lnTo>
                    <a:pt x="199" y="48"/>
                  </a:lnTo>
                  <a:lnTo>
                    <a:pt x="198" y="82"/>
                  </a:lnTo>
                  <a:lnTo>
                    <a:pt x="244" y="77"/>
                  </a:lnTo>
                  <a:lnTo>
                    <a:pt x="251" y="128"/>
                  </a:lnTo>
                  <a:lnTo>
                    <a:pt x="251" y="185"/>
                  </a:lnTo>
                  <a:lnTo>
                    <a:pt x="238" y="196"/>
                  </a:lnTo>
                  <a:lnTo>
                    <a:pt x="197" y="195"/>
                  </a:lnTo>
                  <a:lnTo>
                    <a:pt x="201" y="212"/>
                  </a:lnTo>
                  <a:lnTo>
                    <a:pt x="137" y="249"/>
                  </a:lnTo>
                  <a:lnTo>
                    <a:pt x="129" y="278"/>
                  </a:lnTo>
                  <a:lnTo>
                    <a:pt x="113" y="278"/>
                  </a:lnTo>
                  <a:lnTo>
                    <a:pt x="109" y="247"/>
                  </a:lnTo>
                  <a:lnTo>
                    <a:pt x="99" y="213"/>
                  </a:lnTo>
                  <a:lnTo>
                    <a:pt x="78" y="199"/>
                  </a:lnTo>
                  <a:lnTo>
                    <a:pt x="58" y="212"/>
                  </a:lnTo>
                  <a:lnTo>
                    <a:pt x="37" y="212"/>
                  </a:lnTo>
                  <a:lnTo>
                    <a:pt x="24" y="178"/>
                  </a:lnTo>
                  <a:lnTo>
                    <a:pt x="12" y="149"/>
                  </a:lnTo>
                  <a:lnTo>
                    <a:pt x="0" y="112"/>
                  </a:lnTo>
                  <a:lnTo>
                    <a:pt x="13" y="92"/>
                  </a:lnTo>
                  <a:lnTo>
                    <a:pt x="49" y="63"/>
                  </a:lnTo>
                  <a:lnTo>
                    <a:pt x="77" y="64"/>
                  </a:lnTo>
                  <a:lnTo>
                    <a:pt x="96" y="51"/>
                  </a:lnTo>
                  <a:lnTo>
                    <a:pt x="101" y="18"/>
                  </a:lnTo>
                  <a:lnTo>
                    <a:pt x="114" y="0"/>
                  </a:lnTo>
                  <a:lnTo>
                    <a:pt x="125" y="19"/>
                  </a:lnTo>
                  <a:lnTo>
                    <a:pt x="143" y="24"/>
                  </a:lnTo>
                  <a:lnTo>
                    <a:pt x="142" y="5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1" name="Freeform 283"/>
            <p:cNvSpPr>
              <a:spLocks/>
            </p:cNvSpPr>
            <p:nvPr/>
          </p:nvSpPr>
          <p:spPr bwMode="auto">
            <a:xfrm>
              <a:off x="2246" y="3347"/>
              <a:ext cx="16" cy="20"/>
            </a:xfrm>
            <a:custGeom>
              <a:avLst/>
              <a:gdLst>
                <a:gd name="T0" fmla="*/ 3 w 49"/>
                <a:gd name="T1" fmla="*/ 2 h 62"/>
                <a:gd name="T2" fmla="*/ 5 w 49"/>
                <a:gd name="T3" fmla="*/ 1 h 62"/>
                <a:gd name="T4" fmla="*/ 11 w 49"/>
                <a:gd name="T5" fmla="*/ 0 h 62"/>
                <a:gd name="T6" fmla="*/ 13 w 49"/>
                <a:gd name="T7" fmla="*/ 0 h 62"/>
                <a:gd name="T8" fmla="*/ 15 w 49"/>
                <a:gd name="T9" fmla="*/ 5 h 62"/>
                <a:gd name="T10" fmla="*/ 14 w 49"/>
                <a:gd name="T11" fmla="*/ 6 h 62"/>
                <a:gd name="T12" fmla="*/ 14 w 49"/>
                <a:gd name="T13" fmla="*/ 10 h 62"/>
                <a:gd name="T14" fmla="*/ 16 w 49"/>
                <a:gd name="T15" fmla="*/ 11 h 62"/>
                <a:gd name="T16" fmla="*/ 13 w 49"/>
                <a:gd name="T17" fmla="*/ 13 h 62"/>
                <a:gd name="T18" fmla="*/ 8 w 49"/>
                <a:gd name="T19" fmla="*/ 19 h 62"/>
                <a:gd name="T20" fmla="*/ 6 w 49"/>
                <a:gd name="T21" fmla="*/ 19 h 62"/>
                <a:gd name="T22" fmla="*/ 2 w 49"/>
                <a:gd name="T23" fmla="*/ 20 h 62"/>
                <a:gd name="T24" fmla="*/ 0 w 49"/>
                <a:gd name="T25" fmla="*/ 9 h 62"/>
                <a:gd name="T26" fmla="*/ 2 w 49"/>
                <a:gd name="T27" fmla="*/ 8 h 62"/>
                <a:gd name="T28" fmla="*/ 3 w 49"/>
                <a:gd name="T29" fmla="*/ 4 h 62"/>
                <a:gd name="T30" fmla="*/ 3 w 49"/>
                <a:gd name="T31" fmla="*/ 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62"/>
                <a:gd name="T50" fmla="*/ 49 w 49"/>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62">
                  <a:moveTo>
                    <a:pt x="10" y="6"/>
                  </a:moveTo>
                  <a:lnTo>
                    <a:pt x="16" y="3"/>
                  </a:lnTo>
                  <a:lnTo>
                    <a:pt x="34" y="0"/>
                  </a:lnTo>
                  <a:lnTo>
                    <a:pt x="41" y="1"/>
                  </a:lnTo>
                  <a:lnTo>
                    <a:pt x="47" y="17"/>
                  </a:lnTo>
                  <a:lnTo>
                    <a:pt x="42" y="19"/>
                  </a:lnTo>
                  <a:lnTo>
                    <a:pt x="43" y="30"/>
                  </a:lnTo>
                  <a:lnTo>
                    <a:pt x="49" y="33"/>
                  </a:lnTo>
                  <a:lnTo>
                    <a:pt x="41" y="39"/>
                  </a:lnTo>
                  <a:lnTo>
                    <a:pt x="23" y="59"/>
                  </a:lnTo>
                  <a:lnTo>
                    <a:pt x="17" y="58"/>
                  </a:lnTo>
                  <a:lnTo>
                    <a:pt x="6" y="62"/>
                  </a:lnTo>
                  <a:lnTo>
                    <a:pt x="0" y="27"/>
                  </a:lnTo>
                  <a:lnTo>
                    <a:pt x="7" y="26"/>
                  </a:lnTo>
                  <a:lnTo>
                    <a:pt x="8" y="12"/>
                  </a:lnTo>
                  <a:lnTo>
                    <a:pt x="10" y="6"/>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2" name="Freeform 284"/>
            <p:cNvSpPr>
              <a:spLocks/>
            </p:cNvSpPr>
            <p:nvPr/>
          </p:nvSpPr>
          <p:spPr bwMode="auto">
            <a:xfrm>
              <a:off x="2270" y="3462"/>
              <a:ext cx="95" cy="118"/>
            </a:xfrm>
            <a:custGeom>
              <a:avLst/>
              <a:gdLst>
                <a:gd name="T0" fmla="*/ 28 w 281"/>
                <a:gd name="T1" fmla="*/ 41 h 352"/>
                <a:gd name="T2" fmla="*/ 34 w 281"/>
                <a:gd name="T3" fmla="*/ 38 h 352"/>
                <a:gd name="T4" fmla="*/ 32 w 281"/>
                <a:gd name="T5" fmla="*/ 31 h 352"/>
                <a:gd name="T6" fmla="*/ 37 w 281"/>
                <a:gd name="T7" fmla="*/ 29 h 352"/>
                <a:gd name="T8" fmla="*/ 34 w 281"/>
                <a:gd name="T9" fmla="*/ 22 h 352"/>
                <a:gd name="T10" fmla="*/ 35 w 281"/>
                <a:gd name="T11" fmla="*/ 16 h 352"/>
                <a:gd name="T12" fmla="*/ 41 w 281"/>
                <a:gd name="T13" fmla="*/ 15 h 352"/>
                <a:gd name="T14" fmla="*/ 56 w 281"/>
                <a:gd name="T15" fmla="*/ 0 h 352"/>
                <a:gd name="T16" fmla="*/ 64 w 281"/>
                <a:gd name="T17" fmla="*/ 6 h 352"/>
                <a:gd name="T18" fmla="*/ 72 w 281"/>
                <a:gd name="T19" fmla="*/ 6 h 352"/>
                <a:gd name="T20" fmla="*/ 74 w 281"/>
                <a:gd name="T21" fmla="*/ 13 h 352"/>
                <a:gd name="T22" fmla="*/ 72 w 281"/>
                <a:gd name="T23" fmla="*/ 15 h 352"/>
                <a:gd name="T24" fmla="*/ 72 w 281"/>
                <a:gd name="T25" fmla="*/ 27 h 352"/>
                <a:gd name="T26" fmla="*/ 81 w 281"/>
                <a:gd name="T27" fmla="*/ 25 h 352"/>
                <a:gd name="T28" fmla="*/ 87 w 281"/>
                <a:gd name="T29" fmla="*/ 27 h 352"/>
                <a:gd name="T30" fmla="*/ 85 w 281"/>
                <a:gd name="T31" fmla="*/ 33 h 352"/>
                <a:gd name="T32" fmla="*/ 88 w 281"/>
                <a:gd name="T33" fmla="*/ 35 h 352"/>
                <a:gd name="T34" fmla="*/ 91 w 281"/>
                <a:gd name="T35" fmla="*/ 32 h 352"/>
                <a:gd name="T36" fmla="*/ 95 w 281"/>
                <a:gd name="T37" fmla="*/ 35 h 352"/>
                <a:gd name="T38" fmla="*/ 89 w 281"/>
                <a:gd name="T39" fmla="*/ 40 h 352"/>
                <a:gd name="T40" fmla="*/ 90 w 281"/>
                <a:gd name="T41" fmla="*/ 47 h 352"/>
                <a:gd name="T42" fmla="*/ 82 w 281"/>
                <a:gd name="T43" fmla="*/ 51 h 352"/>
                <a:gd name="T44" fmla="*/ 79 w 281"/>
                <a:gd name="T45" fmla="*/ 59 h 352"/>
                <a:gd name="T46" fmla="*/ 71 w 281"/>
                <a:gd name="T47" fmla="*/ 56 h 352"/>
                <a:gd name="T48" fmla="*/ 66 w 281"/>
                <a:gd name="T49" fmla="*/ 64 h 352"/>
                <a:gd name="T50" fmla="*/ 62 w 281"/>
                <a:gd name="T51" fmla="*/ 64 h 352"/>
                <a:gd name="T52" fmla="*/ 58 w 281"/>
                <a:gd name="T53" fmla="*/ 74 h 352"/>
                <a:gd name="T54" fmla="*/ 69 w 281"/>
                <a:gd name="T55" fmla="*/ 80 h 352"/>
                <a:gd name="T56" fmla="*/ 64 w 281"/>
                <a:gd name="T57" fmla="*/ 86 h 352"/>
                <a:gd name="T58" fmla="*/ 63 w 281"/>
                <a:gd name="T59" fmla="*/ 98 h 352"/>
                <a:gd name="T60" fmla="*/ 56 w 281"/>
                <a:gd name="T61" fmla="*/ 102 h 352"/>
                <a:gd name="T62" fmla="*/ 47 w 281"/>
                <a:gd name="T63" fmla="*/ 102 h 352"/>
                <a:gd name="T64" fmla="*/ 34 w 281"/>
                <a:gd name="T65" fmla="*/ 111 h 352"/>
                <a:gd name="T66" fmla="*/ 30 w 281"/>
                <a:gd name="T67" fmla="*/ 118 h 352"/>
                <a:gd name="T68" fmla="*/ 31 w 281"/>
                <a:gd name="T69" fmla="*/ 107 h 352"/>
                <a:gd name="T70" fmla="*/ 24 w 281"/>
                <a:gd name="T71" fmla="*/ 100 h 352"/>
                <a:gd name="T72" fmla="*/ 15 w 281"/>
                <a:gd name="T73" fmla="*/ 92 h 352"/>
                <a:gd name="T74" fmla="*/ 6 w 281"/>
                <a:gd name="T75" fmla="*/ 88 h 352"/>
                <a:gd name="T76" fmla="*/ 0 w 281"/>
                <a:gd name="T77" fmla="*/ 80 h 352"/>
                <a:gd name="T78" fmla="*/ 2 w 281"/>
                <a:gd name="T79" fmla="*/ 73 h 352"/>
                <a:gd name="T80" fmla="*/ 2 w 281"/>
                <a:gd name="T81" fmla="*/ 67 h 352"/>
                <a:gd name="T82" fmla="*/ 16 w 281"/>
                <a:gd name="T83" fmla="*/ 64 h 352"/>
                <a:gd name="T84" fmla="*/ 22 w 281"/>
                <a:gd name="T85" fmla="*/ 68 h 352"/>
                <a:gd name="T86" fmla="*/ 25 w 281"/>
                <a:gd name="T87" fmla="*/ 63 h 352"/>
                <a:gd name="T88" fmla="*/ 32 w 281"/>
                <a:gd name="T89" fmla="*/ 61 h 352"/>
                <a:gd name="T90" fmla="*/ 27 w 281"/>
                <a:gd name="T91" fmla="*/ 55 h 352"/>
                <a:gd name="T92" fmla="*/ 28 w 281"/>
                <a:gd name="T93" fmla="*/ 50 h 352"/>
                <a:gd name="T94" fmla="*/ 28 w 281"/>
                <a:gd name="T95" fmla="*/ 41 h 3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1"/>
                <a:gd name="T145" fmla="*/ 0 h 352"/>
                <a:gd name="T146" fmla="*/ 281 w 281"/>
                <a:gd name="T147" fmla="*/ 352 h 3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1" h="352">
                  <a:moveTo>
                    <a:pt x="82" y="122"/>
                  </a:moveTo>
                  <a:lnTo>
                    <a:pt x="101" y="112"/>
                  </a:lnTo>
                  <a:lnTo>
                    <a:pt x="96" y="93"/>
                  </a:lnTo>
                  <a:lnTo>
                    <a:pt x="108" y="86"/>
                  </a:lnTo>
                  <a:lnTo>
                    <a:pt x="100" y="66"/>
                  </a:lnTo>
                  <a:lnTo>
                    <a:pt x="105" y="49"/>
                  </a:lnTo>
                  <a:lnTo>
                    <a:pt x="120" y="44"/>
                  </a:lnTo>
                  <a:lnTo>
                    <a:pt x="167" y="0"/>
                  </a:lnTo>
                  <a:lnTo>
                    <a:pt x="188" y="17"/>
                  </a:lnTo>
                  <a:lnTo>
                    <a:pt x="213" y="18"/>
                  </a:lnTo>
                  <a:lnTo>
                    <a:pt x="220" y="40"/>
                  </a:lnTo>
                  <a:lnTo>
                    <a:pt x="213" y="45"/>
                  </a:lnTo>
                  <a:lnTo>
                    <a:pt x="214" y="81"/>
                  </a:lnTo>
                  <a:lnTo>
                    <a:pt x="239" y="76"/>
                  </a:lnTo>
                  <a:lnTo>
                    <a:pt x="256" y="82"/>
                  </a:lnTo>
                  <a:lnTo>
                    <a:pt x="251" y="97"/>
                  </a:lnTo>
                  <a:lnTo>
                    <a:pt x="261" y="103"/>
                  </a:lnTo>
                  <a:lnTo>
                    <a:pt x="270" y="95"/>
                  </a:lnTo>
                  <a:lnTo>
                    <a:pt x="281" y="103"/>
                  </a:lnTo>
                  <a:lnTo>
                    <a:pt x="264" y="118"/>
                  </a:lnTo>
                  <a:lnTo>
                    <a:pt x="266" y="140"/>
                  </a:lnTo>
                  <a:lnTo>
                    <a:pt x="244" y="152"/>
                  </a:lnTo>
                  <a:lnTo>
                    <a:pt x="234" y="176"/>
                  </a:lnTo>
                  <a:lnTo>
                    <a:pt x="210" y="168"/>
                  </a:lnTo>
                  <a:lnTo>
                    <a:pt x="194" y="190"/>
                  </a:lnTo>
                  <a:lnTo>
                    <a:pt x="182" y="190"/>
                  </a:lnTo>
                  <a:lnTo>
                    <a:pt x="172" y="222"/>
                  </a:lnTo>
                  <a:lnTo>
                    <a:pt x="203" y="240"/>
                  </a:lnTo>
                  <a:lnTo>
                    <a:pt x="190" y="258"/>
                  </a:lnTo>
                  <a:lnTo>
                    <a:pt x="185" y="291"/>
                  </a:lnTo>
                  <a:lnTo>
                    <a:pt x="166" y="304"/>
                  </a:lnTo>
                  <a:lnTo>
                    <a:pt x="138" y="303"/>
                  </a:lnTo>
                  <a:lnTo>
                    <a:pt x="102" y="332"/>
                  </a:lnTo>
                  <a:lnTo>
                    <a:pt x="89" y="352"/>
                  </a:lnTo>
                  <a:lnTo>
                    <a:pt x="92" y="318"/>
                  </a:lnTo>
                  <a:lnTo>
                    <a:pt x="71" y="298"/>
                  </a:lnTo>
                  <a:lnTo>
                    <a:pt x="45" y="275"/>
                  </a:lnTo>
                  <a:lnTo>
                    <a:pt x="17" y="263"/>
                  </a:lnTo>
                  <a:lnTo>
                    <a:pt x="0" y="240"/>
                  </a:lnTo>
                  <a:lnTo>
                    <a:pt x="6" y="218"/>
                  </a:lnTo>
                  <a:lnTo>
                    <a:pt x="5" y="199"/>
                  </a:lnTo>
                  <a:lnTo>
                    <a:pt x="48" y="190"/>
                  </a:lnTo>
                  <a:lnTo>
                    <a:pt x="65" y="204"/>
                  </a:lnTo>
                  <a:lnTo>
                    <a:pt x="75" y="188"/>
                  </a:lnTo>
                  <a:lnTo>
                    <a:pt x="95" y="181"/>
                  </a:lnTo>
                  <a:lnTo>
                    <a:pt x="80" y="163"/>
                  </a:lnTo>
                  <a:lnTo>
                    <a:pt x="84" y="150"/>
                  </a:lnTo>
                  <a:lnTo>
                    <a:pt x="82" y="1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3" name="Freeform 285"/>
            <p:cNvSpPr>
              <a:spLocks/>
            </p:cNvSpPr>
            <p:nvPr/>
          </p:nvSpPr>
          <p:spPr bwMode="auto">
            <a:xfrm>
              <a:off x="2247" y="3448"/>
              <a:ext cx="80" cy="83"/>
            </a:xfrm>
            <a:custGeom>
              <a:avLst/>
              <a:gdLst>
                <a:gd name="T0" fmla="*/ 51 w 237"/>
                <a:gd name="T1" fmla="*/ 55 h 247"/>
                <a:gd name="T2" fmla="*/ 58 w 237"/>
                <a:gd name="T3" fmla="*/ 52 h 247"/>
                <a:gd name="T4" fmla="*/ 56 w 237"/>
                <a:gd name="T5" fmla="*/ 46 h 247"/>
                <a:gd name="T6" fmla="*/ 60 w 237"/>
                <a:gd name="T7" fmla="*/ 43 h 247"/>
                <a:gd name="T8" fmla="*/ 57 w 237"/>
                <a:gd name="T9" fmla="*/ 37 h 247"/>
                <a:gd name="T10" fmla="*/ 59 w 237"/>
                <a:gd name="T11" fmla="*/ 31 h 247"/>
                <a:gd name="T12" fmla="*/ 64 w 237"/>
                <a:gd name="T13" fmla="*/ 29 h 247"/>
                <a:gd name="T14" fmla="*/ 80 w 237"/>
                <a:gd name="T15" fmla="*/ 14 h 247"/>
                <a:gd name="T16" fmla="*/ 70 w 237"/>
                <a:gd name="T17" fmla="*/ 4 h 247"/>
                <a:gd name="T18" fmla="*/ 63 w 237"/>
                <a:gd name="T19" fmla="*/ 3 h 247"/>
                <a:gd name="T20" fmla="*/ 48 w 237"/>
                <a:gd name="T21" fmla="*/ 5 h 247"/>
                <a:gd name="T22" fmla="*/ 45 w 237"/>
                <a:gd name="T23" fmla="*/ 15 h 247"/>
                <a:gd name="T24" fmla="*/ 35 w 237"/>
                <a:gd name="T25" fmla="*/ 16 h 247"/>
                <a:gd name="T26" fmla="*/ 36 w 237"/>
                <a:gd name="T27" fmla="*/ 5 h 247"/>
                <a:gd name="T28" fmla="*/ 33 w 237"/>
                <a:gd name="T29" fmla="*/ 0 h 247"/>
                <a:gd name="T30" fmla="*/ 20 w 237"/>
                <a:gd name="T31" fmla="*/ 7 h 247"/>
                <a:gd name="T32" fmla="*/ 10 w 237"/>
                <a:gd name="T33" fmla="*/ 4 h 247"/>
                <a:gd name="T34" fmla="*/ 6 w 237"/>
                <a:gd name="T35" fmla="*/ 7 h 247"/>
                <a:gd name="T36" fmla="*/ 6 w 237"/>
                <a:gd name="T37" fmla="*/ 14 h 247"/>
                <a:gd name="T38" fmla="*/ 0 w 237"/>
                <a:gd name="T39" fmla="*/ 17 h 247"/>
                <a:gd name="T40" fmla="*/ 0 w 237"/>
                <a:gd name="T41" fmla="*/ 26 h 247"/>
                <a:gd name="T42" fmla="*/ 7 w 237"/>
                <a:gd name="T43" fmla="*/ 36 h 247"/>
                <a:gd name="T44" fmla="*/ 13 w 237"/>
                <a:gd name="T45" fmla="*/ 46 h 247"/>
                <a:gd name="T46" fmla="*/ 14 w 237"/>
                <a:gd name="T47" fmla="*/ 60 h 247"/>
                <a:gd name="T48" fmla="*/ 17 w 237"/>
                <a:gd name="T49" fmla="*/ 69 h 247"/>
                <a:gd name="T50" fmla="*/ 23 w 237"/>
                <a:gd name="T51" fmla="*/ 73 h 247"/>
                <a:gd name="T52" fmla="*/ 25 w 237"/>
                <a:gd name="T53" fmla="*/ 81 h 247"/>
                <a:gd name="T54" fmla="*/ 40 w 237"/>
                <a:gd name="T55" fmla="*/ 78 h 247"/>
                <a:gd name="T56" fmla="*/ 46 w 237"/>
                <a:gd name="T57" fmla="*/ 83 h 247"/>
                <a:gd name="T58" fmla="*/ 49 w 237"/>
                <a:gd name="T59" fmla="*/ 78 h 247"/>
                <a:gd name="T60" fmla="*/ 56 w 237"/>
                <a:gd name="T61" fmla="*/ 75 h 247"/>
                <a:gd name="T62" fmla="*/ 51 w 237"/>
                <a:gd name="T63" fmla="*/ 69 h 247"/>
                <a:gd name="T64" fmla="*/ 52 w 237"/>
                <a:gd name="T65" fmla="*/ 65 h 247"/>
                <a:gd name="T66" fmla="*/ 51 w 237"/>
                <a:gd name="T67" fmla="*/ 55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
                <a:gd name="T103" fmla="*/ 0 h 247"/>
                <a:gd name="T104" fmla="*/ 237 w 237"/>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 h="247">
                  <a:moveTo>
                    <a:pt x="152" y="165"/>
                  </a:moveTo>
                  <a:lnTo>
                    <a:pt x="171" y="155"/>
                  </a:lnTo>
                  <a:lnTo>
                    <a:pt x="166" y="136"/>
                  </a:lnTo>
                  <a:lnTo>
                    <a:pt x="178" y="129"/>
                  </a:lnTo>
                  <a:lnTo>
                    <a:pt x="170" y="109"/>
                  </a:lnTo>
                  <a:lnTo>
                    <a:pt x="175" y="92"/>
                  </a:lnTo>
                  <a:lnTo>
                    <a:pt x="190" y="87"/>
                  </a:lnTo>
                  <a:lnTo>
                    <a:pt x="237" y="43"/>
                  </a:lnTo>
                  <a:lnTo>
                    <a:pt x="206" y="13"/>
                  </a:lnTo>
                  <a:lnTo>
                    <a:pt x="187" y="8"/>
                  </a:lnTo>
                  <a:lnTo>
                    <a:pt x="142" y="15"/>
                  </a:lnTo>
                  <a:lnTo>
                    <a:pt x="133" y="45"/>
                  </a:lnTo>
                  <a:lnTo>
                    <a:pt x="105" y="49"/>
                  </a:lnTo>
                  <a:lnTo>
                    <a:pt x="108" y="15"/>
                  </a:lnTo>
                  <a:lnTo>
                    <a:pt x="97" y="0"/>
                  </a:lnTo>
                  <a:lnTo>
                    <a:pt x="60" y="20"/>
                  </a:lnTo>
                  <a:lnTo>
                    <a:pt x="30" y="11"/>
                  </a:lnTo>
                  <a:lnTo>
                    <a:pt x="18" y="22"/>
                  </a:lnTo>
                  <a:lnTo>
                    <a:pt x="19" y="41"/>
                  </a:lnTo>
                  <a:lnTo>
                    <a:pt x="1" y="50"/>
                  </a:lnTo>
                  <a:lnTo>
                    <a:pt x="0" y="78"/>
                  </a:lnTo>
                  <a:lnTo>
                    <a:pt x="21" y="106"/>
                  </a:lnTo>
                  <a:lnTo>
                    <a:pt x="38" y="138"/>
                  </a:lnTo>
                  <a:lnTo>
                    <a:pt x="40" y="178"/>
                  </a:lnTo>
                  <a:lnTo>
                    <a:pt x="50" y="205"/>
                  </a:lnTo>
                  <a:lnTo>
                    <a:pt x="67" y="218"/>
                  </a:lnTo>
                  <a:lnTo>
                    <a:pt x="75" y="242"/>
                  </a:lnTo>
                  <a:lnTo>
                    <a:pt x="118" y="233"/>
                  </a:lnTo>
                  <a:lnTo>
                    <a:pt x="135" y="247"/>
                  </a:lnTo>
                  <a:lnTo>
                    <a:pt x="145" y="231"/>
                  </a:lnTo>
                  <a:lnTo>
                    <a:pt x="165" y="224"/>
                  </a:lnTo>
                  <a:lnTo>
                    <a:pt x="150" y="206"/>
                  </a:lnTo>
                  <a:lnTo>
                    <a:pt x="154" y="193"/>
                  </a:lnTo>
                  <a:lnTo>
                    <a:pt x="152" y="16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4" name="Freeform 286"/>
            <p:cNvSpPr>
              <a:spLocks/>
            </p:cNvSpPr>
            <p:nvPr/>
          </p:nvSpPr>
          <p:spPr bwMode="auto">
            <a:xfrm>
              <a:off x="2225" y="3386"/>
              <a:ext cx="57" cy="69"/>
            </a:xfrm>
            <a:custGeom>
              <a:avLst/>
              <a:gdLst>
                <a:gd name="T0" fmla="*/ 0 w 169"/>
                <a:gd name="T1" fmla="*/ 39 h 207"/>
                <a:gd name="T2" fmla="*/ 4 w 169"/>
                <a:gd name="T3" fmla="*/ 50 h 207"/>
                <a:gd name="T4" fmla="*/ 6 w 169"/>
                <a:gd name="T5" fmla="*/ 54 h 207"/>
                <a:gd name="T6" fmla="*/ 9 w 169"/>
                <a:gd name="T7" fmla="*/ 56 h 207"/>
                <a:gd name="T8" fmla="*/ 11 w 169"/>
                <a:gd name="T9" fmla="*/ 55 h 207"/>
                <a:gd name="T10" fmla="*/ 12 w 169"/>
                <a:gd name="T11" fmla="*/ 51 h 207"/>
                <a:gd name="T12" fmla="*/ 15 w 169"/>
                <a:gd name="T13" fmla="*/ 40 h 207"/>
                <a:gd name="T14" fmla="*/ 17 w 169"/>
                <a:gd name="T15" fmla="*/ 34 h 207"/>
                <a:gd name="T16" fmla="*/ 20 w 169"/>
                <a:gd name="T17" fmla="*/ 32 h 207"/>
                <a:gd name="T18" fmla="*/ 22 w 169"/>
                <a:gd name="T19" fmla="*/ 33 h 207"/>
                <a:gd name="T20" fmla="*/ 23 w 169"/>
                <a:gd name="T21" fmla="*/ 38 h 207"/>
                <a:gd name="T22" fmla="*/ 23 w 169"/>
                <a:gd name="T23" fmla="*/ 49 h 207"/>
                <a:gd name="T24" fmla="*/ 19 w 169"/>
                <a:gd name="T25" fmla="*/ 57 h 207"/>
                <a:gd name="T26" fmla="*/ 21 w 169"/>
                <a:gd name="T27" fmla="*/ 60 h 207"/>
                <a:gd name="T28" fmla="*/ 25 w 169"/>
                <a:gd name="T29" fmla="*/ 59 h 207"/>
                <a:gd name="T30" fmla="*/ 27 w 169"/>
                <a:gd name="T31" fmla="*/ 61 h 207"/>
                <a:gd name="T32" fmla="*/ 28 w 169"/>
                <a:gd name="T33" fmla="*/ 69 h 207"/>
                <a:gd name="T34" fmla="*/ 32 w 169"/>
                <a:gd name="T35" fmla="*/ 65 h 207"/>
                <a:gd name="T36" fmla="*/ 42 w 169"/>
                <a:gd name="T37" fmla="*/ 68 h 207"/>
                <a:gd name="T38" fmla="*/ 55 w 169"/>
                <a:gd name="T39" fmla="*/ 62 h 207"/>
                <a:gd name="T40" fmla="*/ 57 w 169"/>
                <a:gd name="T41" fmla="*/ 46 h 207"/>
                <a:gd name="T42" fmla="*/ 56 w 169"/>
                <a:gd name="T43" fmla="*/ 38 h 207"/>
                <a:gd name="T44" fmla="*/ 54 w 169"/>
                <a:gd name="T45" fmla="*/ 36 h 207"/>
                <a:gd name="T46" fmla="*/ 51 w 169"/>
                <a:gd name="T47" fmla="*/ 34 h 207"/>
                <a:gd name="T48" fmla="*/ 50 w 169"/>
                <a:gd name="T49" fmla="*/ 32 h 207"/>
                <a:gd name="T50" fmla="*/ 51 w 169"/>
                <a:gd name="T51" fmla="*/ 27 h 207"/>
                <a:gd name="T52" fmla="*/ 50 w 169"/>
                <a:gd name="T53" fmla="*/ 21 h 207"/>
                <a:gd name="T54" fmla="*/ 49 w 169"/>
                <a:gd name="T55" fmla="*/ 18 h 207"/>
                <a:gd name="T56" fmla="*/ 51 w 169"/>
                <a:gd name="T57" fmla="*/ 9 h 207"/>
                <a:gd name="T58" fmla="*/ 44 w 169"/>
                <a:gd name="T59" fmla="*/ 0 h 207"/>
                <a:gd name="T60" fmla="*/ 34 w 169"/>
                <a:gd name="T61" fmla="*/ 6 h 207"/>
                <a:gd name="T62" fmla="*/ 26 w 169"/>
                <a:gd name="T63" fmla="*/ 9 h 207"/>
                <a:gd name="T64" fmla="*/ 15 w 169"/>
                <a:gd name="T65" fmla="*/ 11 h 207"/>
                <a:gd name="T66" fmla="*/ 12 w 169"/>
                <a:gd name="T67" fmla="*/ 8 h 207"/>
                <a:gd name="T68" fmla="*/ 4 w 169"/>
                <a:gd name="T69" fmla="*/ 8 h 207"/>
                <a:gd name="T70" fmla="*/ 4 w 169"/>
                <a:gd name="T71" fmla="*/ 15 h 207"/>
                <a:gd name="T72" fmla="*/ 4 w 169"/>
                <a:gd name="T73" fmla="*/ 21 h 207"/>
                <a:gd name="T74" fmla="*/ 1 w 169"/>
                <a:gd name="T75" fmla="*/ 31 h 207"/>
                <a:gd name="T76" fmla="*/ 0 w 169"/>
                <a:gd name="T77" fmla="*/ 35 h 207"/>
                <a:gd name="T78" fmla="*/ 0 w 169"/>
                <a:gd name="T79" fmla="*/ 39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07"/>
                <a:gd name="T122" fmla="*/ 169 w 169"/>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07">
                  <a:moveTo>
                    <a:pt x="1" y="117"/>
                  </a:moveTo>
                  <a:lnTo>
                    <a:pt x="13" y="150"/>
                  </a:lnTo>
                  <a:lnTo>
                    <a:pt x="18" y="163"/>
                  </a:lnTo>
                  <a:lnTo>
                    <a:pt x="26" y="167"/>
                  </a:lnTo>
                  <a:lnTo>
                    <a:pt x="32" y="164"/>
                  </a:lnTo>
                  <a:lnTo>
                    <a:pt x="37" y="154"/>
                  </a:lnTo>
                  <a:lnTo>
                    <a:pt x="45" y="119"/>
                  </a:lnTo>
                  <a:lnTo>
                    <a:pt x="51" y="103"/>
                  </a:lnTo>
                  <a:lnTo>
                    <a:pt x="59" y="95"/>
                  </a:lnTo>
                  <a:lnTo>
                    <a:pt x="65" y="100"/>
                  </a:lnTo>
                  <a:lnTo>
                    <a:pt x="68" y="114"/>
                  </a:lnTo>
                  <a:lnTo>
                    <a:pt x="67" y="148"/>
                  </a:lnTo>
                  <a:lnTo>
                    <a:pt x="57" y="172"/>
                  </a:lnTo>
                  <a:lnTo>
                    <a:pt x="62" y="180"/>
                  </a:lnTo>
                  <a:lnTo>
                    <a:pt x="74" y="176"/>
                  </a:lnTo>
                  <a:lnTo>
                    <a:pt x="79" y="184"/>
                  </a:lnTo>
                  <a:lnTo>
                    <a:pt x="83" y="207"/>
                  </a:lnTo>
                  <a:lnTo>
                    <a:pt x="95" y="196"/>
                  </a:lnTo>
                  <a:lnTo>
                    <a:pt x="125" y="205"/>
                  </a:lnTo>
                  <a:lnTo>
                    <a:pt x="162" y="185"/>
                  </a:lnTo>
                  <a:lnTo>
                    <a:pt x="169" y="137"/>
                  </a:lnTo>
                  <a:lnTo>
                    <a:pt x="165" y="114"/>
                  </a:lnTo>
                  <a:lnTo>
                    <a:pt x="161" y="107"/>
                  </a:lnTo>
                  <a:lnTo>
                    <a:pt x="151" y="103"/>
                  </a:lnTo>
                  <a:lnTo>
                    <a:pt x="147" y="95"/>
                  </a:lnTo>
                  <a:lnTo>
                    <a:pt x="152" y="80"/>
                  </a:lnTo>
                  <a:lnTo>
                    <a:pt x="149" y="64"/>
                  </a:lnTo>
                  <a:lnTo>
                    <a:pt x="144" y="53"/>
                  </a:lnTo>
                  <a:lnTo>
                    <a:pt x="150" y="26"/>
                  </a:lnTo>
                  <a:lnTo>
                    <a:pt x="131" y="0"/>
                  </a:lnTo>
                  <a:lnTo>
                    <a:pt x="102" y="17"/>
                  </a:lnTo>
                  <a:lnTo>
                    <a:pt x="78" y="26"/>
                  </a:lnTo>
                  <a:lnTo>
                    <a:pt x="43" y="32"/>
                  </a:lnTo>
                  <a:lnTo>
                    <a:pt x="35" y="23"/>
                  </a:lnTo>
                  <a:lnTo>
                    <a:pt x="12" y="23"/>
                  </a:lnTo>
                  <a:lnTo>
                    <a:pt x="12" y="46"/>
                  </a:lnTo>
                  <a:lnTo>
                    <a:pt x="13" y="64"/>
                  </a:lnTo>
                  <a:lnTo>
                    <a:pt x="2" y="93"/>
                  </a:lnTo>
                  <a:lnTo>
                    <a:pt x="0" y="105"/>
                  </a:lnTo>
                  <a:lnTo>
                    <a:pt x="1" y="1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5" name="Freeform 287"/>
            <p:cNvSpPr>
              <a:spLocks/>
            </p:cNvSpPr>
            <p:nvPr/>
          </p:nvSpPr>
          <p:spPr bwMode="auto">
            <a:xfrm>
              <a:off x="2341" y="3268"/>
              <a:ext cx="58" cy="57"/>
            </a:xfrm>
            <a:custGeom>
              <a:avLst/>
              <a:gdLst>
                <a:gd name="T0" fmla="*/ 37 w 172"/>
                <a:gd name="T1" fmla="*/ 13 h 168"/>
                <a:gd name="T2" fmla="*/ 43 w 172"/>
                <a:gd name="T3" fmla="*/ 10 h 168"/>
                <a:gd name="T4" fmla="*/ 51 w 172"/>
                <a:gd name="T5" fmla="*/ 14 h 168"/>
                <a:gd name="T6" fmla="*/ 52 w 172"/>
                <a:gd name="T7" fmla="*/ 29 h 168"/>
                <a:gd name="T8" fmla="*/ 58 w 172"/>
                <a:gd name="T9" fmla="*/ 36 h 168"/>
                <a:gd name="T10" fmla="*/ 55 w 172"/>
                <a:gd name="T11" fmla="*/ 42 h 168"/>
                <a:gd name="T12" fmla="*/ 47 w 172"/>
                <a:gd name="T13" fmla="*/ 43 h 168"/>
                <a:gd name="T14" fmla="*/ 40 w 172"/>
                <a:gd name="T15" fmla="*/ 53 h 168"/>
                <a:gd name="T16" fmla="*/ 28 w 172"/>
                <a:gd name="T17" fmla="*/ 57 h 168"/>
                <a:gd name="T18" fmla="*/ 27 w 172"/>
                <a:gd name="T19" fmla="*/ 53 h 168"/>
                <a:gd name="T20" fmla="*/ 14 w 172"/>
                <a:gd name="T21" fmla="*/ 54 h 168"/>
                <a:gd name="T22" fmla="*/ 5 w 172"/>
                <a:gd name="T23" fmla="*/ 46 h 168"/>
                <a:gd name="T24" fmla="*/ 12 w 172"/>
                <a:gd name="T25" fmla="*/ 39 h 168"/>
                <a:gd name="T26" fmla="*/ 11 w 172"/>
                <a:gd name="T27" fmla="*/ 23 h 168"/>
                <a:gd name="T28" fmla="*/ 1 w 172"/>
                <a:gd name="T29" fmla="*/ 18 h 168"/>
                <a:gd name="T30" fmla="*/ 0 w 172"/>
                <a:gd name="T31" fmla="*/ 10 h 168"/>
                <a:gd name="T32" fmla="*/ 4 w 172"/>
                <a:gd name="T33" fmla="*/ 9 h 168"/>
                <a:gd name="T34" fmla="*/ 6 w 172"/>
                <a:gd name="T35" fmla="*/ 3 h 168"/>
                <a:gd name="T36" fmla="*/ 9 w 172"/>
                <a:gd name="T37" fmla="*/ 2 h 168"/>
                <a:gd name="T38" fmla="*/ 16 w 172"/>
                <a:gd name="T39" fmla="*/ 5 h 168"/>
                <a:gd name="T40" fmla="*/ 32 w 172"/>
                <a:gd name="T41" fmla="*/ 2 h 168"/>
                <a:gd name="T42" fmla="*/ 39 w 172"/>
                <a:gd name="T43" fmla="*/ 0 h 168"/>
                <a:gd name="T44" fmla="*/ 37 w 172"/>
                <a:gd name="T45" fmla="*/ 13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2"/>
                <a:gd name="T70" fmla="*/ 0 h 168"/>
                <a:gd name="T71" fmla="*/ 172 w 17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2" h="168">
                  <a:moveTo>
                    <a:pt x="109" y="37"/>
                  </a:moveTo>
                  <a:lnTo>
                    <a:pt x="128" y="29"/>
                  </a:lnTo>
                  <a:lnTo>
                    <a:pt x="152" y="41"/>
                  </a:lnTo>
                  <a:lnTo>
                    <a:pt x="153" y="86"/>
                  </a:lnTo>
                  <a:lnTo>
                    <a:pt x="172" y="105"/>
                  </a:lnTo>
                  <a:lnTo>
                    <a:pt x="163" y="125"/>
                  </a:lnTo>
                  <a:lnTo>
                    <a:pt x="139" y="128"/>
                  </a:lnTo>
                  <a:lnTo>
                    <a:pt x="120" y="157"/>
                  </a:lnTo>
                  <a:lnTo>
                    <a:pt x="84" y="168"/>
                  </a:lnTo>
                  <a:lnTo>
                    <a:pt x="80" y="156"/>
                  </a:lnTo>
                  <a:lnTo>
                    <a:pt x="42" y="160"/>
                  </a:lnTo>
                  <a:lnTo>
                    <a:pt x="16" y="137"/>
                  </a:lnTo>
                  <a:lnTo>
                    <a:pt x="36" y="115"/>
                  </a:lnTo>
                  <a:lnTo>
                    <a:pt x="32" y="68"/>
                  </a:lnTo>
                  <a:lnTo>
                    <a:pt x="3" y="52"/>
                  </a:lnTo>
                  <a:lnTo>
                    <a:pt x="0" y="29"/>
                  </a:lnTo>
                  <a:lnTo>
                    <a:pt x="12" y="27"/>
                  </a:lnTo>
                  <a:lnTo>
                    <a:pt x="18" y="9"/>
                  </a:lnTo>
                  <a:lnTo>
                    <a:pt x="26" y="6"/>
                  </a:lnTo>
                  <a:lnTo>
                    <a:pt x="48" y="14"/>
                  </a:lnTo>
                  <a:lnTo>
                    <a:pt x="94" y="6"/>
                  </a:lnTo>
                  <a:lnTo>
                    <a:pt x="116" y="0"/>
                  </a:lnTo>
                  <a:lnTo>
                    <a:pt x="109" y="3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6" name="Freeform 288"/>
            <p:cNvSpPr>
              <a:spLocks/>
            </p:cNvSpPr>
            <p:nvPr/>
          </p:nvSpPr>
          <p:spPr bwMode="auto">
            <a:xfrm>
              <a:off x="2368" y="3299"/>
              <a:ext cx="75" cy="91"/>
            </a:xfrm>
            <a:custGeom>
              <a:avLst/>
              <a:gdLst>
                <a:gd name="T0" fmla="*/ 20 w 223"/>
                <a:gd name="T1" fmla="*/ 75 h 271"/>
                <a:gd name="T2" fmla="*/ 22 w 223"/>
                <a:gd name="T3" fmla="*/ 87 h 271"/>
                <a:gd name="T4" fmla="*/ 24 w 223"/>
                <a:gd name="T5" fmla="*/ 90 h 271"/>
                <a:gd name="T6" fmla="*/ 28 w 223"/>
                <a:gd name="T7" fmla="*/ 87 h 271"/>
                <a:gd name="T8" fmla="*/ 33 w 223"/>
                <a:gd name="T9" fmla="*/ 91 h 271"/>
                <a:gd name="T10" fmla="*/ 40 w 223"/>
                <a:gd name="T11" fmla="*/ 90 h 271"/>
                <a:gd name="T12" fmla="*/ 48 w 223"/>
                <a:gd name="T13" fmla="*/ 78 h 271"/>
                <a:gd name="T14" fmla="*/ 57 w 223"/>
                <a:gd name="T15" fmla="*/ 84 h 271"/>
                <a:gd name="T16" fmla="*/ 69 w 223"/>
                <a:gd name="T17" fmla="*/ 71 h 271"/>
                <a:gd name="T18" fmla="*/ 69 w 223"/>
                <a:gd name="T19" fmla="*/ 64 h 271"/>
                <a:gd name="T20" fmla="*/ 73 w 223"/>
                <a:gd name="T21" fmla="*/ 57 h 271"/>
                <a:gd name="T22" fmla="*/ 74 w 223"/>
                <a:gd name="T23" fmla="*/ 39 h 271"/>
                <a:gd name="T24" fmla="*/ 75 w 223"/>
                <a:gd name="T25" fmla="*/ 29 h 271"/>
                <a:gd name="T26" fmla="*/ 71 w 223"/>
                <a:gd name="T27" fmla="*/ 16 h 271"/>
                <a:gd name="T28" fmla="*/ 59 w 223"/>
                <a:gd name="T29" fmla="*/ 21 h 271"/>
                <a:gd name="T30" fmla="*/ 54 w 223"/>
                <a:gd name="T31" fmla="*/ 20 h 271"/>
                <a:gd name="T32" fmla="*/ 54 w 223"/>
                <a:gd name="T33" fmla="*/ 3 h 271"/>
                <a:gd name="T34" fmla="*/ 50 w 223"/>
                <a:gd name="T35" fmla="*/ 0 h 271"/>
                <a:gd name="T36" fmla="*/ 45 w 223"/>
                <a:gd name="T37" fmla="*/ 9 h 271"/>
                <a:gd name="T38" fmla="*/ 36 w 223"/>
                <a:gd name="T39" fmla="*/ 10 h 271"/>
                <a:gd name="T40" fmla="*/ 31 w 223"/>
                <a:gd name="T41" fmla="*/ 4 h 271"/>
                <a:gd name="T42" fmla="*/ 28 w 223"/>
                <a:gd name="T43" fmla="*/ 11 h 271"/>
                <a:gd name="T44" fmla="*/ 20 w 223"/>
                <a:gd name="T45" fmla="*/ 12 h 271"/>
                <a:gd name="T46" fmla="*/ 13 w 223"/>
                <a:gd name="T47" fmla="*/ 22 h 271"/>
                <a:gd name="T48" fmla="*/ 1 w 223"/>
                <a:gd name="T49" fmla="*/ 26 h 271"/>
                <a:gd name="T50" fmla="*/ 0 w 223"/>
                <a:gd name="T51" fmla="*/ 35 h 271"/>
                <a:gd name="T52" fmla="*/ 4 w 223"/>
                <a:gd name="T53" fmla="*/ 40 h 271"/>
                <a:gd name="T54" fmla="*/ 2 w 223"/>
                <a:gd name="T55" fmla="*/ 45 h 271"/>
                <a:gd name="T56" fmla="*/ 8 w 223"/>
                <a:gd name="T57" fmla="*/ 47 h 271"/>
                <a:gd name="T58" fmla="*/ 8 w 223"/>
                <a:gd name="T59" fmla="*/ 52 h 271"/>
                <a:gd name="T60" fmla="*/ 13 w 223"/>
                <a:gd name="T61" fmla="*/ 54 h 271"/>
                <a:gd name="T62" fmla="*/ 12 w 223"/>
                <a:gd name="T63" fmla="*/ 67 h 271"/>
                <a:gd name="T64" fmla="*/ 17 w 223"/>
                <a:gd name="T65" fmla="*/ 69 h 271"/>
                <a:gd name="T66" fmla="*/ 20 w 223"/>
                <a:gd name="T67" fmla="*/ 75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71"/>
                <a:gd name="T104" fmla="*/ 223 w 223"/>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71">
                  <a:moveTo>
                    <a:pt x="59" y="222"/>
                  </a:moveTo>
                  <a:lnTo>
                    <a:pt x="64" y="259"/>
                  </a:lnTo>
                  <a:lnTo>
                    <a:pt x="72" y="268"/>
                  </a:lnTo>
                  <a:lnTo>
                    <a:pt x="82" y="260"/>
                  </a:lnTo>
                  <a:lnTo>
                    <a:pt x="97" y="271"/>
                  </a:lnTo>
                  <a:lnTo>
                    <a:pt x="119" y="267"/>
                  </a:lnTo>
                  <a:lnTo>
                    <a:pt x="144" y="233"/>
                  </a:lnTo>
                  <a:lnTo>
                    <a:pt x="169" y="251"/>
                  </a:lnTo>
                  <a:lnTo>
                    <a:pt x="205" y="210"/>
                  </a:lnTo>
                  <a:lnTo>
                    <a:pt x="206" y="191"/>
                  </a:lnTo>
                  <a:lnTo>
                    <a:pt x="218" y="171"/>
                  </a:lnTo>
                  <a:lnTo>
                    <a:pt x="220" y="115"/>
                  </a:lnTo>
                  <a:lnTo>
                    <a:pt x="223" y="87"/>
                  </a:lnTo>
                  <a:lnTo>
                    <a:pt x="210" y="49"/>
                  </a:lnTo>
                  <a:lnTo>
                    <a:pt x="176" y="64"/>
                  </a:lnTo>
                  <a:lnTo>
                    <a:pt x="161" y="60"/>
                  </a:lnTo>
                  <a:lnTo>
                    <a:pt x="160" y="9"/>
                  </a:lnTo>
                  <a:lnTo>
                    <a:pt x="148" y="0"/>
                  </a:lnTo>
                  <a:lnTo>
                    <a:pt x="134" y="28"/>
                  </a:lnTo>
                  <a:lnTo>
                    <a:pt x="107" y="30"/>
                  </a:lnTo>
                  <a:lnTo>
                    <a:pt x="92" y="13"/>
                  </a:lnTo>
                  <a:lnTo>
                    <a:pt x="83" y="33"/>
                  </a:lnTo>
                  <a:lnTo>
                    <a:pt x="59" y="36"/>
                  </a:lnTo>
                  <a:lnTo>
                    <a:pt x="40" y="65"/>
                  </a:lnTo>
                  <a:lnTo>
                    <a:pt x="4" y="76"/>
                  </a:lnTo>
                  <a:lnTo>
                    <a:pt x="0" y="104"/>
                  </a:lnTo>
                  <a:lnTo>
                    <a:pt x="12" y="119"/>
                  </a:lnTo>
                  <a:lnTo>
                    <a:pt x="7" y="133"/>
                  </a:lnTo>
                  <a:lnTo>
                    <a:pt x="25" y="141"/>
                  </a:lnTo>
                  <a:lnTo>
                    <a:pt x="23" y="155"/>
                  </a:lnTo>
                  <a:lnTo>
                    <a:pt x="40" y="160"/>
                  </a:lnTo>
                  <a:lnTo>
                    <a:pt x="35" y="200"/>
                  </a:lnTo>
                  <a:lnTo>
                    <a:pt x="50" y="204"/>
                  </a:lnTo>
                  <a:lnTo>
                    <a:pt x="59" y="22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7" name="Freeform 289"/>
            <p:cNvSpPr>
              <a:spLocks/>
            </p:cNvSpPr>
            <p:nvPr/>
          </p:nvSpPr>
          <p:spPr bwMode="auto">
            <a:xfrm>
              <a:off x="2377" y="3202"/>
              <a:ext cx="83" cy="119"/>
            </a:xfrm>
            <a:custGeom>
              <a:avLst/>
              <a:gdLst>
                <a:gd name="T0" fmla="*/ 0 w 247"/>
                <a:gd name="T1" fmla="*/ 79 h 354"/>
                <a:gd name="T2" fmla="*/ 6 w 247"/>
                <a:gd name="T3" fmla="*/ 76 h 354"/>
                <a:gd name="T4" fmla="*/ 14 w 247"/>
                <a:gd name="T5" fmla="*/ 80 h 354"/>
                <a:gd name="T6" fmla="*/ 15 w 247"/>
                <a:gd name="T7" fmla="*/ 95 h 354"/>
                <a:gd name="T8" fmla="*/ 21 w 247"/>
                <a:gd name="T9" fmla="*/ 102 h 354"/>
                <a:gd name="T10" fmla="*/ 26 w 247"/>
                <a:gd name="T11" fmla="*/ 108 h 354"/>
                <a:gd name="T12" fmla="*/ 35 w 247"/>
                <a:gd name="T13" fmla="*/ 107 h 354"/>
                <a:gd name="T14" fmla="*/ 40 w 247"/>
                <a:gd name="T15" fmla="*/ 97 h 354"/>
                <a:gd name="T16" fmla="*/ 44 w 247"/>
                <a:gd name="T17" fmla="*/ 101 h 354"/>
                <a:gd name="T18" fmla="*/ 44 w 247"/>
                <a:gd name="T19" fmla="*/ 118 h 354"/>
                <a:gd name="T20" fmla="*/ 49 w 247"/>
                <a:gd name="T21" fmla="*/ 119 h 354"/>
                <a:gd name="T22" fmla="*/ 61 w 247"/>
                <a:gd name="T23" fmla="*/ 114 h 354"/>
                <a:gd name="T24" fmla="*/ 61 w 247"/>
                <a:gd name="T25" fmla="*/ 104 h 354"/>
                <a:gd name="T26" fmla="*/ 67 w 247"/>
                <a:gd name="T27" fmla="*/ 96 h 354"/>
                <a:gd name="T28" fmla="*/ 69 w 247"/>
                <a:gd name="T29" fmla="*/ 88 h 354"/>
                <a:gd name="T30" fmla="*/ 67 w 247"/>
                <a:gd name="T31" fmla="*/ 82 h 354"/>
                <a:gd name="T32" fmla="*/ 67 w 247"/>
                <a:gd name="T33" fmla="*/ 73 h 354"/>
                <a:gd name="T34" fmla="*/ 63 w 247"/>
                <a:gd name="T35" fmla="*/ 66 h 354"/>
                <a:gd name="T36" fmla="*/ 67 w 247"/>
                <a:gd name="T37" fmla="*/ 61 h 354"/>
                <a:gd name="T38" fmla="*/ 71 w 247"/>
                <a:gd name="T39" fmla="*/ 52 h 354"/>
                <a:gd name="T40" fmla="*/ 68 w 247"/>
                <a:gd name="T41" fmla="*/ 46 h 354"/>
                <a:gd name="T42" fmla="*/ 79 w 247"/>
                <a:gd name="T43" fmla="*/ 41 h 354"/>
                <a:gd name="T44" fmla="*/ 77 w 247"/>
                <a:gd name="T45" fmla="*/ 36 h 354"/>
                <a:gd name="T46" fmla="*/ 83 w 247"/>
                <a:gd name="T47" fmla="*/ 28 h 354"/>
                <a:gd name="T48" fmla="*/ 68 w 247"/>
                <a:gd name="T49" fmla="*/ 26 h 354"/>
                <a:gd name="T50" fmla="*/ 64 w 247"/>
                <a:gd name="T51" fmla="*/ 29 h 354"/>
                <a:gd name="T52" fmla="*/ 58 w 247"/>
                <a:gd name="T53" fmla="*/ 26 h 354"/>
                <a:gd name="T54" fmla="*/ 61 w 247"/>
                <a:gd name="T55" fmla="*/ 21 h 354"/>
                <a:gd name="T56" fmla="*/ 67 w 247"/>
                <a:gd name="T57" fmla="*/ 21 h 354"/>
                <a:gd name="T58" fmla="*/ 72 w 247"/>
                <a:gd name="T59" fmla="*/ 16 h 354"/>
                <a:gd name="T60" fmla="*/ 74 w 247"/>
                <a:gd name="T61" fmla="*/ 9 h 354"/>
                <a:gd name="T62" fmla="*/ 72 w 247"/>
                <a:gd name="T63" fmla="*/ 0 h 354"/>
                <a:gd name="T64" fmla="*/ 68 w 247"/>
                <a:gd name="T65" fmla="*/ 9 h 354"/>
                <a:gd name="T66" fmla="*/ 59 w 247"/>
                <a:gd name="T67" fmla="*/ 13 h 354"/>
                <a:gd name="T68" fmla="*/ 61 w 247"/>
                <a:gd name="T69" fmla="*/ 17 h 354"/>
                <a:gd name="T70" fmla="*/ 52 w 247"/>
                <a:gd name="T71" fmla="*/ 17 h 354"/>
                <a:gd name="T72" fmla="*/ 45 w 247"/>
                <a:gd name="T73" fmla="*/ 24 h 354"/>
                <a:gd name="T74" fmla="*/ 40 w 247"/>
                <a:gd name="T75" fmla="*/ 23 h 354"/>
                <a:gd name="T76" fmla="*/ 36 w 247"/>
                <a:gd name="T77" fmla="*/ 32 h 354"/>
                <a:gd name="T78" fmla="*/ 27 w 247"/>
                <a:gd name="T79" fmla="*/ 34 h 354"/>
                <a:gd name="T80" fmla="*/ 22 w 247"/>
                <a:gd name="T81" fmla="*/ 42 h 354"/>
                <a:gd name="T82" fmla="*/ 14 w 247"/>
                <a:gd name="T83" fmla="*/ 53 h 354"/>
                <a:gd name="T84" fmla="*/ 8 w 247"/>
                <a:gd name="T85" fmla="*/ 53 h 354"/>
                <a:gd name="T86" fmla="*/ 7 w 247"/>
                <a:gd name="T87" fmla="*/ 64 h 354"/>
                <a:gd name="T88" fmla="*/ 2 w 247"/>
                <a:gd name="T89" fmla="*/ 67 h 354"/>
                <a:gd name="T90" fmla="*/ 0 w 247"/>
                <a:gd name="T91" fmla="*/ 79 h 3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354"/>
                <a:gd name="T140" fmla="*/ 247 w 247"/>
                <a:gd name="T141" fmla="*/ 354 h 3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354">
                  <a:moveTo>
                    <a:pt x="0" y="235"/>
                  </a:moveTo>
                  <a:lnTo>
                    <a:pt x="19" y="227"/>
                  </a:lnTo>
                  <a:lnTo>
                    <a:pt x="43" y="239"/>
                  </a:lnTo>
                  <a:lnTo>
                    <a:pt x="44" y="284"/>
                  </a:lnTo>
                  <a:lnTo>
                    <a:pt x="63" y="303"/>
                  </a:lnTo>
                  <a:lnTo>
                    <a:pt x="78" y="320"/>
                  </a:lnTo>
                  <a:lnTo>
                    <a:pt x="105" y="318"/>
                  </a:lnTo>
                  <a:lnTo>
                    <a:pt x="119" y="290"/>
                  </a:lnTo>
                  <a:lnTo>
                    <a:pt x="131" y="299"/>
                  </a:lnTo>
                  <a:lnTo>
                    <a:pt x="132" y="350"/>
                  </a:lnTo>
                  <a:lnTo>
                    <a:pt x="147" y="354"/>
                  </a:lnTo>
                  <a:lnTo>
                    <a:pt x="181" y="339"/>
                  </a:lnTo>
                  <a:lnTo>
                    <a:pt x="182" y="308"/>
                  </a:lnTo>
                  <a:lnTo>
                    <a:pt x="199" y="286"/>
                  </a:lnTo>
                  <a:lnTo>
                    <a:pt x="206" y="262"/>
                  </a:lnTo>
                  <a:lnTo>
                    <a:pt x="198" y="243"/>
                  </a:lnTo>
                  <a:lnTo>
                    <a:pt x="198" y="216"/>
                  </a:lnTo>
                  <a:lnTo>
                    <a:pt x="187" y="195"/>
                  </a:lnTo>
                  <a:lnTo>
                    <a:pt x="200" y="182"/>
                  </a:lnTo>
                  <a:lnTo>
                    <a:pt x="210" y="156"/>
                  </a:lnTo>
                  <a:lnTo>
                    <a:pt x="203" y="136"/>
                  </a:lnTo>
                  <a:lnTo>
                    <a:pt x="234" y="122"/>
                  </a:lnTo>
                  <a:lnTo>
                    <a:pt x="230" y="106"/>
                  </a:lnTo>
                  <a:lnTo>
                    <a:pt x="247" y="82"/>
                  </a:lnTo>
                  <a:lnTo>
                    <a:pt x="201" y="77"/>
                  </a:lnTo>
                  <a:lnTo>
                    <a:pt x="189" y="86"/>
                  </a:lnTo>
                  <a:lnTo>
                    <a:pt x="173" y="76"/>
                  </a:lnTo>
                  <a:lnTo>
                    <a:pt x="181" y="62"/>
                  </a:lnTo>
                  <a:lnTo>
                    <a:pt x="199" y="61"/>
                  </a:lnTo>
                  <a:lnTo>
                    <a:pt x="213" y="47"/>
                  </a:lnTo>
                  <a:lnTo>
                    <a:pt x="219" y="27"/>
                  </a:lnTo>
                  <a:lnTo>
                    <a:pt x="213" y="0"/>
                  </a:lnTo>
                  <a:lnTo>
                    <a:pt x="203" y="26"/>
                  </a:lnTo>
                  <a:lnTo>
                    <a:pt x="175" y="40"/>
                  </a:lnTo>
                  <a:lnTo>
                    <a:pt x="181" y="52"/>
                  </a:lnTo>
                  <a:lnTo>
                    <a:pt x="155" y="50"/>
                  </a:lnTo>
                  <a:lnTo>
                    <a:pt x="135" y="70"/>
                  </a:lnTo>
                  <a:lnTo>
                    <a:pt x="119" y="67"/>
                  </a:lnTo>
                  <a:lnTo>
                    <a:pt x="107" y="94"/>
                  </a:lnTo>
                  <a:lnTo>
                    <a:pt x="81" y="100"/>
                  </a:lnTo>
                  <a:lnTo>
                    <a:pt x="66" y="126"/>
                  </a:lnTo>
                  <a:lnTo>
                    <a:pt x="43" y="158"/>
                  </a:lnTo>
                  <a:lnTo>
                    <a:pt x="25" y="158"/>
                  </a:lnTo>
                  <a:lnTo>
                    <a:pt x="21" y="189"/>
                  </a:lnTo>
                  <a:lnTo>
                    <a:pt x="7" y="198"/>
                  </a:lnTo>
                  <a:lnTo>
                    <a:pt x="0" y="2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8" name="Freeform 290"/>
            <p:cNvSpPr>
              <a:spLocks/>
            </p:cNvSpPr>
            <p:nvPr/>
          </p:nvSpPr>
          <p:spPr bwMode="auto">
            <a:xfrm>
              <a:off x="2178" y="3176"/>
              <a:ext cx="24" cy="50"/>
            </a:xfrm>
            <a:custGeom>
              <a:avLst/>
              <a:gdLst>
                <a:gd name="T0" fmla="*/ 3 w 73"/>
                <a:gd name="T1" fmla="*/ 50 h 149"/>
                <a:gd name="T2" fmla="*/ 8 w 73"/>
                <a:gd name="T3" fmla="*/ 49 h 149"/>
                <a:gd name="T4" fmla="*/ 10 w 73"/>
                <a:gd name="T5" fmla="*/ 47 h 149"/>
                <a:gd name="T6" fmla="*/ 13 w 73"/>
                <a:gd name="T7" fmla="*/ 42 h 149"/>
                <a:gd name="T8" fmla="*/ 16 w 73"/>
                <a:gd name="T9" fmla="*/ 40 h 149"/>
                <a:gd name="T10" fmla="*/ 24 w 73"/>
                <a:gd name="T11" fmla="*/ 26 h 149"/>
                <a:gd name="T12" fmla="*/ 24 w 73"/>
                <a:gd name="T13" fmla="*/ 21 h 149"/>
                <a:gd name="T14" fmla="*/ 20 w 73"/>
                <a:gd name="T15" fmla="*/ 2 h 149"/>
                <a:gd name="T16" fmla="*/ 16 w 73"/>
                <a:gd name="T17" fmla="*/ 0 h 149"/>
                <a:gd name="T18" fmla="*/ 10 w 73"/>
                <a:gd name="T19" fmla="*/ 3 h 149"/>
                <a:gd name="T20" fmla="*/ 0 w 73"/>
                <a:gd name="T21" fmla="*/ 24 h 149"/>
                <a:gd name="T22" fmla="*/ 0 w 73"/>
                <a:gd name="T23" fmla="*/ 32 h 149"/>
                <a:gd name="T24" fmla="*/ 4 w 73"/>
                <a:gd name="T25" fmla="*/ 31 h 149"/>
                <a:gd name="T26" fmla="*/ 2 w 73"/>
                <a:gd name="T27" fmla="*/ 36 h 149"/>
                <a:gd name="T28" fmla="*/ 1 w 73"/>
                <a:gd name="T29" fmla="*/ 40 h 149"/>
                <a:gd name="T30" fmla="*/ 3 w 73"/>
                <a:gd name="T31" fmla="*/ 41 h 149"/>
                <a:gd name="T32" fmla="*/ 6 w 73"/>
                <a:gd name="T33" fmla="*/ 42 h 149"/>
                <a:gd name="T34" fmla="*/ 5 w 73"/>
                <a:gd name="T35" fmla="*/ 46 h 149"/>
                <a:gd name="T36" fmla="*/ 3 w 73"/>
                <a:gd name="T37" fmla="*/ 48 h 149"/>
                <a:gd name="T38" fmla="*/ 3 w 73"/>
                <a:gd name="T39" fmla="*/ 50 h 1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149"/>
                <a:gd name="T62" fmla="*/ 73 w 73"/>
                <a:gd name="T63" fmla="*/ 149 h 1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149">
                  <a:moveTo>
                    <a:pt x="10" y="149"/>
                  </a:moveTo>
                  <a:lnTo>
                    <a:pt x="24" y="146"/>
                  </a:lnTo>
                  <a:lnTo>
                    <a:pt x="31" y="139"/>
                  </a:lnTo>
                  <a:lnTo>
                    <a:pt x="40" y="126"/>
                  </a:lnTo>
                  <a:lnTo>
                    <a:pt x="48" y="119"/>
                  </a:lnTo>
                  <a:lnTo>
                    <a:pt x="73" y="78"/>
                  </a:lnTo>
                  <a:lnTo>
                    <a:pt x="72" y="62"/>
                  </a:lnTo>
                  <a:lnTo>
                    <a:pt x="61" y="5"/>
                  </a:lnTo>
                  <a:lnTo>
                    <a:pt x="48" y="0"/>
                  </a:lnTo>
                  <a:lnTo>
                    <a:pt x="29" y="10"/>
                  </a:lnTo>
                  <a:lnTo>
                    <a:pt x="0" y="72"/>
                  </a:lnTo>
                  <a:lnTo>
                    <a:pt x="0" y="94"/>
                  </a:lnTo>
                  <a:lnTo>
                    <a:pt x="11" y="91"/>
                  </a:lnTo>
                  <a:lnTo>
                    <a:pt x="6" y="107"/>
                  </a:lnTo>
                  <a:lnTo>
                    <a:pt x="4" y="118"/>
                  </a:lnTo>
                  <a:lnTo>
                    <a:pt x="9" y="122"/>
                  </a:lnTo>
                  <a:lnTo>
                    <a:pt x="17" y="125"/>
                  </a:lnTo>
                  <a:lnTo>
                    <a:pt x="15" y="137"/>
                  </a:lnTo>
                  <a:lnTo>
                    <a:pt x="9" y="144"/>
                  </a:lnTo>
                  <a:lnTo>
                    <a:pt x="10" y="14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89" name="Freeform 291"/>
            <p:cNvSpPr>
              <a:spLocks/>
            </p:cNvSpPr>
            <p:nvPr/>
          </p:nvSpPr>
          <p:spPr bwMode="auto">
            <a:xfrm>
              <a:off x="2178" y="3222"/>
              <a:ext cx="16" cy="20"/>
            </a:xfrm>
            <a:custGeom>
              <a:avLst/>
              <a:gdLst>
                <a:gd name="T0" fmla="*/ 14 w 49"/>
                <a:gd name="T1" fmla="*/ 7 h 58"/>
                <a:gd name="T2" fmla="*/ 16 w 49"/>
                <a:gd name="T3" fmla="*/ 4 h 58"/>
                <a:gd name="T4" fmla="*/ 16 w 49"/>
                <a:gd name="T5" fmla="*/ 0 h 58"/>
                <a:gd name="T6" fmla="*/ 14 w 49"/>
                <a:gd name="T7" fmla="*/ 3 h 58"/>
                <a:gd name="T8" fmla="*/ 11 w 49"/>
                <a:gd name="T9" fmla="*/ 7 h 58"/>
                <a:gd name="T10" fmla="*/ 8 w 49"/>
                <a:gd name="T11" fmla="*/ 9 h 58"/>
                <a:gd name="T12" fmla="*/ 5 w 49"/>
                <a:gd name="T13" fmla="*/ 10 h 58"/>
                <a:gd name="T14" fmla="*/ 3 w 49"/>
                <a:gd name="T15" fmla="*/ 13 h 58"/>
                <a:gd name="T16" fmla="*/ 0 w 49"/>
                <a:gd name="T17" fmla="*/ 19 h 58"/>
                <a:gd name="T18" fmla="*/ 0 w 49"/>
                <a:gd name="T19" fmla="*/ 20 h 58"/>
                <a:gd name="T20" fmla="*/ 6 w 49"/>
                <a:gd name="T21" fmla="*/ 20 h 58"/>
                <a:gd name="T22" fmla="*/ 7 w 49"/>
                <a:gd name="T23" fmla="*/ 17 h 58"/>
                <a:gd name="T24" fmla="*/ 9 w 49"/>
                <a:gd name="T25" fmla="*/ 14 h 58"/>
                <a:gd name="T26" fmla="*/ 14 w 49"/>
                <a:gd name="T27" fmla="*/ 9 h 58"/>
                <a:gd name="T28" fmla="*/ 14 w 49"/>
                <a:gd name="T29" fmla="*/ 7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8"/>
                <a:gd name="T47" fmla="*/ 49 w 49"/>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8">
                  <a:moveTo>
                    <a:pt x="42" y="21"/>
                  </a:moveTo>
                  <a:lnTo>
                    <a:pt x="49" y="12"/>
                  </a:lnTo>
                  <a:lnTo>
                    <a:pt x="48" y="0"/>
                  </a:lnTo>
                  <a:lnTo>
                    <a:pt x="43" y="9"/>
                  </a:lnTo>
                  <a:lnTo>
                    <a:pt x="34" y="20"/>
                  </a:lnTo>
                  <a:lnTo>
                    <a:pt x="25" y="26"/>
                  </a:lnTo>
                  <a:lnTo>
                    <a:pt x="15" y="29"/>
                  </a:lnTo>
                  <a:lnTo>
                    <a:pt x="9" y="38"/>
                  </a:lnTo>
                  <a:lnTo>
                    <a:pt x="0" y="54"/>
                  </a:lnTo>
                  <a:lnTo>
                    <a:pt x="1" y="58"/>
                  </a:lnTo>
                  <a:lnTo>
                    <a:pt x="17" y="58"/>
                  </a:lnTo>
                  <a:lnTo>
                    <a:pt x="21" y="49"/>
                  </a:lnTo>
                  <a:lnTo>
                    <a:pt x="28" y="40"/>
                  </a:lnTo>
                  <a:lnTo>
                    <a:pt x="42" y="26"/>
                  </a:lnTo>
                  <a:lnTo>
                    <a:pt x="42" y="2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0" name="Freeform 292"/>
            <p:cNvSpPr>
              <a:spLocks/>
            </p:cNvSpPr>
            <p:nvPr/>
          </p:nvSpPr>
          <p:spPr bwMode="auto">
            <a:xfrm>
              <a:off x="2215" y="3253"/>
              <a:ext cx="33" cy="46"/>
            </a:xfrm>
            <a:custGeom>
              <a:avLst/>
              <a:gdLst>
                <a:gd name="T0" fmla="*/ 28 w 99"/>
                <a:gd name="T1" fmla="*/ 37 h 137"/>
                <a:gd name="T2" fmla="*/ 30 w 99"/>
                <a:gd name="T3" fmla="*/ 35 h 137"/>
                <a:gd name="T4" fmla="*/ 32 w 99"/>
                <a:gd name="T5" fmla="*/ 31 h 137"/>
                <a:gd name="T6" fmla="*/ 33 w 99"/>
                <a:gd name="T7" fmla="*/ 25 h 137"/>
                <a:gd name="T8" fmla="*/ 31 w 99"/>
                <a:gd name="T9" fmla="*/ 17 h 137"/>
                <a:gd name="T10" fmla="*/ 32 w 99"/>
                <a:gd name="T11" fmla="*/ 13 h 137"/>
                <a:gd name="T12" fmla="*/ 30 w 99"/>
                <a:gd name="T13" fmla="*/ 9 h 137"/>
                <a:gd name="T14" fmla="*/ 27 w 99"/>
                <a:gd name="T15" fmla="*/ 6 h 137"/>
                <a:gd name="T16" fmla="*/ 21 w 99"/>
                <a:gd name="T17" fmla="*/ 5 h 137"/>
                <a:gd name="T18" fmla="*/ 20 w 99"/>
                <a:gd name="T19" fmla="*/ 1 h 137"/>
                <a:gd name="T20" fmla="*/ 14 w 99"/>
                <a:gd name="T21" fmla="*/ 0 h 137"/>
                <a:gd name="T22" fmla="*/ 13 w 99"/>
                <a:gd name="T23" fmla="*/ 6 h 137"/>
                <a:gd name="T24" fmla="*/ 11 w 99"/>
                <a:gd name="T25" fmla="*/ 10 h 137"/>
                <a:gd name="T26" fmla="*/ 9 w 99"/>
                <a:gd name="T27" fmla="*/ 13 h 137"/>
                <a:gd name="T28" fmla="*/ 7 w 99"/>
                <a:gd name="T29" fmla="*/ 16 h 137"/>
                <a:gd name="T30" fmla="*/ 7 w 99"/>
                <a:gd name="T31" fmla="*/ 21 h 137"/>
                <a:gd name="T32" fmla="*/ 8 w 99"/>
                <a:gd name="T33" fmla="*/ 26 h 137"/>
                <a:gd name="T34" fmla="*/ 8 w 99"/>
                <a:gd name="T35" fmla="*/ 32 h 137"/>
                <a:gd name="T36" fmla="*/ 6 w 99"/>
                <a:gd name="T37" fmla="*/ 37 h 137"/>
                <a:gd name="T38" fmla="*/ 0 w 99"/>
                <a:gd name="T39" fmla="*/ 44 h 137"/>
                <a:gd name="T40" fmla="*/ 9 w 99"/>
                <a:gd name="T41" fmla="*/ 46 h 137"/>
                <a:gd name="T42" fmla="*/ 24 w 99"/>
                <a:gd name="T43" fmla="*/ 46 h 137"/>
                <a:gd name="T44" fmla="*/ 25 w 99"/>
                <a:gd name="T45" fmla="*/ 43 h 137"/>
                <a:gd name="T46" fmla="*/ 26 w 99"/>
                <a:gd name="T47" fmla="*/ 39 h 137"/>
                <a:gd name="T48" fmla="*/ 27 w 99"/>
                <a:gd name="T49" fmla="*/ 38 h 137"/>
                <a:gd name="T50" fmla="*/ 28 w 99"/>
                <a:gd name="T51" fmla="*/ 37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137"/>
                <a:gd name="T80" fmla="*/ 99 w 99"/>
                <a:gd name="T81" fmla="*/ 137 h 1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137">
                  <a:moveTo>
                    <a:pt x="85" y="111"/>
                  </a:moveTo>
                  <a:lnTo>
                    <a:pt x="90" y="105"/>
                  </a:lnTo>
                  <a:lnTo>
                    <a:pt x="96" y="92"/>
                  </a:lnTo>
                  <a:lnTo>
                    <a:pt x="99" y="73"/>
                  </a:lnTo>
                  <a:lnTo>
                    <a:pt x="93" y="51"/>
                  </a:lnTo>
                  <a:lnTo>
                    <a:pt x="96" y="38"/>
                  </a:lnTo>
                  <a:lnTo>
                    <a:pt x="91" y="27"/>
                  </a:lnTo>
                  <a:lnTo>
                    <a:pt x="81" y="18"/>
                  </a:lnTo>
                  <a:lnTo>
                    <a:pt x="64" y="14"/>
                  </a:lnTo>
                  <a:lnTo>
                    <a:pt x="60" y="4"/>
                  </a:lnTo>
                  <a:lnTo>
                    <a:pt x="43" y="0"/>
                  </a:lnTo>
                  <a:lnTo>
                    <a:pt x="40" y="17"/>
                  </a:lnTo>
                  <a:lnTo>
                    <a:pt x="34" y="29"/>
                  </a:lnTo>
                  <a:lnTo>
                    <a:pt x="27" y="38"/>
                  </a:lnTo>
                  <a:lnTo>
                    <a:pt x="21" y="47"/>
                  </a:lnTo>
                  <a:lnTo>
                    <a:pt x="22" y="63"/>
                  </a:lnTo>
                  <a:lnTo>
                    <a:pt x="24" y="78"/>
                  </a:lnTo>
                  <a:lnTo>
                    <a:pt x="24" y="94"/>
                  </a:lnTo>
                  <a:lnTo>
                    <a:pt x="19" y="110"/>
                  </a:lnTo>
                  <a:lnTo>
                    <a:pt x="0" y="131"/>
                  </a:lnTo>
                  <a:lnTo>
                    <a:pt x="28" y="137"/>
                  </a:lnTo>
                  <a:lnTo>
                    <a:pt x="73" y="136"/>
                  </a:lnTo>
                  <a:lnTo>
                    <a:pt x="76" y="128"/>
                  </a:lnTo>
                  <a:lnTo>
                    <a:pt x="78" y="117"/>
                  </a:lnTo>
                  <a:lnTo>
                    <a:pt x="80" y="113"/>
                  </a:lnTo>
                  <a:lnTo>
                    <a:pt x="85" y="1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1" name="Freeform 293"/>
            <p:cNvSpPr>
              <a:spLocks/>
            </p:cNvSpPr>
            <p:nvPr/>
          </p:nvSpPr>
          <p:spPr bwMode="auto">
            <a:xfrm>
              <a:off x="2216" y="3266"/>
              <a:ext cx="3" cy="6"/>
            </a:xfrm>
            <a:custGeom>
              <a:avLst/>
              <a:gdLst>
                <a:gd name="T0" fmla="*/ 0 w 10"/>
                <a:gd name="T1" fmla="*/ 6 h 18"/>
                <a:gd name="T2" fmla="*/ 2 w 10"/>
                <a:gd name="T3" fmla="*/ 6 h 18"/>
                <a:gd name="T4" fmla="*/ 3 w 10"/>
                <a:gd name="T5" fmla="*/ 4 h 18"/>
                <a:gd name="T6" fmla="*/ 3 w 10"/>
                <a:gd name="T7" fmla="*/ 1 h 18"/>
                <a:gd name="T8" fmla="*/ 1 w 10"/>
                <a:gd name="T9" fmla="*/ 0 h 18"/>
                <a:gd name="T10" fmla="*/ 1 w 10"/>
                <a:gd name="T11" fmla="*/ 3 h 18"/>
                <a:gd name="T12" fmla="*/ 0 w 10"/>
                <a:gd name="T13" fmla="*/ 6 h 18"/>
                <a:gd name="T14" fmla="*/ 0 60000 65536"/>
                <a:gd name="T15" fmla="*/ 0 60000 65536"/>
                <a:gd name="T16" fmla="*/ 0 60000 65536"/>
                <a:gd name="T17" fmla="*/ 0 60000 65536"/>
                <a:gd name="T18" fmla="*/ 0 60000 65536"/>
                <a:gd name="T19" fmla="*/ 0 60000 65536"/>
                <a:gd name="T20" fmla="*/ 0 60000 65536"/>
                <a:gd name="T21" fmla="*/ 0 w 10"/>
                <a:gd name="T22" fmla="*/ 0 h 18"/>
                <a:gd name="T23" fmla="*/ 10 w 1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8">
                  <a:moveTo>
                    <a:pt x="0" y="18"/>
                  </a:moveTo>
                  <a:lnTo>
                    <a:pt x="5" y="18"/>
                  </a:lnTo>
                  <a:lnTo>
                    <a:pt x="9" y="12"/>
                  </a:lnTo>
                  <a:lnTo>
                    <a:pt x="10" y="3"/>
                  </a:lnTo>
                  <a:lnTo>
                    <a:pt x="4" y="0"/>
                  </a:lnTo>
                  <a:lnTo>
                    <a:pt x="3" y="9"/>
                  </a:lnTo>
                  <a:lnTo>
                    <a:pt x="0" y="1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2" name="Freeform 294"/>
            <p:cNvSpPr>
              <a:spLocks/>
            </p:cNvSpPr>
            <p:nvPr/>
          </p:nvSpPr>
          <p:spPr bwMode="auto">
            <a:xfrm>
              <a:off x="2187" y="3268"/>
              <a:ext cx="28" cy="37"/>
            </a:xfrm>
            <a:custGeom>
              <a:avLst/>
              <a:gdLst>
                <a:gd name="T0" fmla="*/ 18 w 85"/>
                <a:gd name="T1" fmla="*/ 27 h 110"/>
                <a:gd name="T2" fmla="*/ 18 w 85"/>
                <a:gd name="T3" fmla="*/ 29 h 110"/>
                <a:gd name="T4" fmla="*/ 17 w 85"/>
                <a:gd name="T5" fmla="*/ 30 h 110"/>
                <a:gd name="T6" fmla="*/ 14 w 85"/>
                <a:gd name="T7" fmla="*/ 31 h 110"/>
                <a:gd name="T8" fmla="*/ 13 w 85"/>
                <a:gd name="T9" fmla="*/ 32 h 110"/>
                <a:gd name="T10" fmla="*/ 11 w 85"/>
                <a:gd name="T11" fmla="*/ 35 h 110"/>
                <a:gd name="T12" fmla="*/ 11 w 85"/>
                <a:gd name="T13" fmla="*/ 37 h 110"/>
                <a:gd name="T14" fmla="*/ 7 w 85"/>
                <a:gd name="T15" fmla="*/ 37 h 110"/>
                <a:gd name="T16" fmla="*/ 6 w 85"/>
                <a:gd name="T17" fmla="*/ 35 h 110"/>
                <a:gd name="T18" fmla="*/ 6 w 85"/>
                <a:gd name="T19" fmla="*/ 31 h 110"/>
                <a:gd name="T20" fmla="*/ 4 w 85"/>
                <a:gd name="T21" fmla="*/ 29 h 110"/>
                <a:gd name="T22" fmla="*/ 3 w 85"/>
                <a:gd name="T23" fmla="*/ 29 h 110"/>
                <a:gd name="T24" fmla="*/ 3 w 85"/>
                <a:gd name="T25" fmla="*/ 27 h 110"/>
                <a:gd name="T26" fmla="*/ 2 w 85"/>
                <a:gd name="T27" fmla="*/ 24 h 110"/>
                <a:gd name="T28" fmla="*/ 3 w 85"/>
                <a:gd name="T29" fmla="*/ 22 h 110"/>
                <a:gd name="T30" fmla="*/ 4 w 85"/>
                <a:gd name="T31" fmla="*/ 21 h 110"/>
                <a:gd name="T32" fmla="*/ 7 w 85"/>
                <a:gd name="T33" fmla="*/ 21 h 110"/>
                <a:gd name="T34" fmla="*/ 7 w 85"/>
                <a:gd name="T35" fmla="*/ 19 h 110"/>
                <a:gd name="T36" fmla="*/ 7 w 85"/>
                <a:gd name="T37" fmla="*/ 17 h 110"/>
                <a:gd name="T38" fmla="*/ 3 w 85"/>
                <a:gd name="T39" fmla="*/ 17 h 110"/>
                <a:gd name="T40" fmla="*/ 1 w 85"/>
                <a:gd name="T41" fmla="*/ 17 h 110"/>
                <a:gd name="T42" fmla="*/ 0 w 85"/>
                <a:gd name="T43" fmla="*/ 15 h 110"/>
                <a:gd name="T44" fmla="*/ 0 w 85"/>
                <a:gd name="T45" fmla="*/ 13 h 110"/>
                <a:gd name="T46" fmla="*/ 1 w 85"/>
                <a:gd name="T47" fmla="*/ 9 h 110"/>
                <a:gd name="T48" fmla="*/ 3 w 85"/>
                <a:gd name="T49" fmla="*/ 8 h 110"/>
                <a:gd name="T50" fmla="*/ 4 w 85"/>
                <a:gd name="T51" fmla="*/ 8 h 110"/>
                <a:gd name="T52" fmla="*/ 11 w 85"/>
                <a:gd name="T53" fmla="*/ 9 h 110"/>
                <a:gd name="T54" fmla="*/ 13 w 85"/>
                <a:gd name="T55" fmla="*/ 8 h 110"/>
                <a:gd name="T56" fmla="*/ 14 w 85"/>
                <a:gd name="T57" fmla="*/ 7 h 110"/>
                <a:gd name="T58" fmla="*/ 17 w 85"/>
                <a:gd name="T59" fmla="*/ 1 h 110"/>
                <a:gd name="T60" fmla="*/ 18 w 85"/>
                <a:gd name="T61" fmla="*/ 0 h 110"/>
                <a:gd name="T62" fmla="*/ 20 w 85"/>
                <a:gd name="T63" fmla="*/ 0 h 110"/>
                <a:gd name="T64" fmla="*/ 22 w 85"/>
                <a:gd name="T65" fmla="*/ 2 h 110"/>
                <a:gd name="T66" fmla="*/ 22 w 85"/>
                <a:gd name="T67" fmla="*/ 5 h 110"/>
                <a:gd name="T68" fmla="*/ 20 w 85"/>
                <a:gd name="T69" fmla="*/ 7 h 110"/>
                <a:gd name="T70" fmla="*/ 22 w 85"/>
                <a:gd name="T71" fmla="*/ 8 h 110"/>
                <a:gd name="T72" fmla="*/ 26 w 85"/>
                <a:gd name="T73" fmla="*/ 6 h 110"/>
                <a:gd name="T74" fmla="*/ 28 w 85"/>
                <a:gd name="T75" fmla="*/ 8 h 110"/>
                <a:gd name="T76" fmla="*/ 28 w 85"/>
                <a:gd name="T77" fmla="*/ 12 h 110"/>
                <a:gd name="T78" fmla="*/ 28 w 85"/>
                <a:gd name="T79" fmla="*/ 18 h 110"/>
                <a:gd name="T80" fmla="*/ 27 w 85"/>
                <a:gd name="T81" fmla="*/ 22 h 110"/>
                <a:gd name="T82" fmla="*/ 25 w 85"/>
                <a:gd name="T83" fmla="*/ 24 h 110"/>
                <a:gd name="T84" fmla="*/ 23 w 85"/>
                <a:gd name="T85" fmla="*/ 23 h 110"/>
                <a:gd name="T86" fmla="*/ 23 w 85"/>
                <a:gd name="T87" fmla="*/ 21 h 110"/>
                <a:gd name="T88" fmla="*/ 20 w 85"/>
                <a:gd name="T89" fmla="*/ 20 h 110"/>
                <a:gd name="T90" fmla="*/ 20 w 85"/>
                <a:gd name="T91" fmla="*/ 24 h 110"/>
                <a:gd name="T92" fmla="*/ 18 w 85"/>
                <a:gd name="T93" fmla="*/ 27 h 1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5"/>
                <a:gd name="T142" fmla="*/ 0 h 110"/>
                <a:gd name="T143" fmla="*/ 85 w 85"/>
                <a:gd name="T144" fmla="*/ 110 h 1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5" h="110">
                  <a:moveTo>
                    <a:pt x="56" y="80"/>
                  </a:moveTo>
                  <a:lnTo>
                    <a:pt x="56" y="85"/>
                  </a:lnTo>
                  <a:lnTo>
                    <a:pt x="51" y="88"/>
                  </a:lnTo>
                  <a:lnTo>
                    <a:pt x="43" y="92"/>
                  </a:lnTo>
                  <a:lnTo>
                    <a:pt x="39" y="96"/>
                  </a:lnTo>
                  <a:lnTo>
                    <a:pt x="34" y="103"/>
                  </a:lnTo>
                  <a:lnTo>
                    <a:pt x="32" y="110"/>
                  </a:lnTo>
                  <a:lnTo>
                    <a:pt x="20" y="110"/>
                  </a:lnTo>
                  <a:lnTo>
                    <a:pt x="19" y="105"/>
                  </a:lnTo>
                  <a:lnTo>
                    <a:pt x="19" y="91"/>
                  </a:lnTo>
                  <a:lnTo>
                    <a:pt x="12" y="87"/>
                  </a:lnTo>
                  <a:lnTo>
                    <a:pt x="9" y="85"/>
                  </a:lnTo>
                  <a:lnTo>
                    <a:pt x="8" y="80"/>
                  </a:lnTo>
                  <a:lnTo>
                    <a:pt x="7" y="71"/>
                  </a:lnTo>
                  <a:lnTo>
                    <a:pt x="8" y="64"/>
                  </a:lnTo>
                  <a:lnTo>
                    <a:pt x="13" y="62"/>
                  </a:lnTo>
                  <a:lnTo>
                    <a:pt x="22" y="62"/>
                  </a:lnTo>
                  <a:lnTo>
                    <a:pt x="22" y="57"/>
                  </a:lnTo>
                  <a:lnTo>
                    <a:pt x="22" y="51"/>
                  </a:lnTo>
                  <a:lnTo>
                    <a:pt x="8" y="52"/>
                  </a:lnTo>
                  <a:lnTo>
                    <a:pt x="2" y="51"/>
                  </a:lnTo>
                  <a:lnTo>
                    <a:pt x="0" y="44"/>
                  </a:lnTo>
                  <a:lnTo>
                    <a:pt x="0" y="38"/>
                  </a:lnTo>
                  <a:lnTo>
                    <a:pt x="3" y="28"/>
                  </a:lnTo>
                  <a:lnTo>
                    <a:pt x="8" y="25"/>
                  </a:lnTo>
                  <a:lnTo>
                    <a:pt x="13" y="23"/>
                  </a:lnTo>
                  <a:lnTo>
                    <a:pt x="32" y="26"/>
                  </a:lnTo>
                  <a:lnTo>
                    <a:pt x="39" y="25"/>
                  </a:lnTo>
                  <a:lnTo>
                    <a:pt x="44" y="20"/>
                  </a:lnTo>
                  <a:lnTo>
                    <a:pt x="51" y="2"/>
                  </a:lnTo>
                  <a:lnTo>
                    <a:pt x="54" y="0"/>
                  </a:lnTo>
                  <a:lnTo>
                    <a:pt x="60" y="1"/>
                  </a:lnTo>
                  <a:lnTo>
                    <a:pt x="68" y="6"/>
                  </a:lnTo>
                  <a:lnTo>
                    <a:pt x="66" y="14"/>
                  </a:lnTo>
                  <a:lnTo>
                    <a:pt x="62" y="21"/>
                  </a:lnTo>
                  <a:lnTo>
                    <a:pt x="68" y="24"/>
                  </a:lnTo>
                  <a:lnTo>
                    <a:pt x="79" y="17"/>
                  </a:lnTo>
                  <a:lnTo>
                    <a:pt x="85" y="25"/>
                  </a:lnTo>
                  <a:lnTo>
                    <a:pt x="85" y="37"/>
                  </a:lnTo>
                  <a:lnTo>
                    <a:pt x="84" y="53"/>
                  </a:lnTo>
                  <a:lnTo>
                    <a:pt x="81" y="65"/>
                  </a:lnTo>
                  <a:lnTo>
                    <a:pt x="75" y="70"/>
                  </a:lnTo>
                  <a:lnTo>
                    <a:pt x="70" y="69"/>
                  </a:lnTo>
                  <a:lnTo>
                    <a:pt x="69" y="61"/>
                  </a:lnTo>
                  <a:lnTo>
                    <a:pt x="62" y="60"/>
                  </a:lnTo>
                  <a:lnTo>
                    <a:pt x="60" y="71"/>
                  </a:lnTo>
                  <a:lnTo>
                    <a:pt x="56" y="8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3" name="Freeform 295"/>
            <p:cNvSpPr>
              <a:spLocks/>
            </p:cNvSpPr>
            <p:nvPr/>
          </p:nvSpPr>
          <p:spPr bwMode="auto">
            <a:xfrm>
              <a:off x="2172" y="3221"/>
              <a:ext cx="56" cy="53"/>
            </a:xfrm>
            <a:custGeom>
              <a:avLst/>
              <a:gdLst>
                <a:gd name="T0" fmla="*/ 52 w 168"/>
                <a:gd name="T1" fmla="*/ 41 h 159"/>
                <a:gd name="T2" fmla="*/ 53 w 168"/>
                <a:gd name="T3" fmla="*/ 38 h 159"/>
                <a:gd name="T4" fmla="*/ 54 w 168"/>
                <a:gd name="T5" fmla="*/ 32 h 159"/>
                <a:gd name="T6" fmla="*/ 54 w 168"/>
                <a:gd name="T7" fmla="*/ 27 h 159"/>
                <a:gd name="T8" fmla="*/ 54 w 168"/>
                <a:gd name="T9" fmla="*/ 23 h 159"/>
                <a:gd name="T10" fmla="*/ 56 w 168"/>
                <a:gd name="T11" fmla="*/ 19 h 159"/>
                <a:gd name="T12" fmla="*/ 55 w 168"/>
                <a:gd name="T13" fmla="*/ 16 h 159"/>
                <a:gd name="T14" fmla="*/ 53 w 168"/>
                <a:gd name="T15" fmla="*/ 13 h 159"/>
                <a:gd name="T16" fmla="*/ 51 w 168"/>
                <a:gd name="T17" fmla="*/ 11 h 159"/>
                <a:gd name="T18" fmla="*/ 49 w 168"/>
                <a:gd name="T19" fmla="*/ 9 h 159"/>
                <a:gd name="T20" fmla="*/ 48 w 168"/>
                <a:gd name="T21" fmla="*/ 5 h 159"/>
                <a:gd name="T22" fmla="*/ 48 w 168"/>
                <a:gd name="T23" fmla="*/ 1 h 159"/>
                <a:gd name="T24" fmla="*/ 44 w 168"/>
                <a:gd name="T25" fmla="*/ 0 h 159"/>
                <a:gd name="T26" fmla="*/ 42 w 168"/>
                <a:gd name="T27" fmla="*/ 0 h 159"/>
                <a:gd name="T28" fmla="*/ 38 w 168"/>
                <a:gd name="T29" fmla="*/ 3 h 159"/>
                <a:gd name="T30" fmla="*/ 37 w 168"/>
                <a:gd name="T31" fmla="*/ 6 h 159"/>
                <a:gd name="T32" fmla="*/ 38 w 168"/>
                <a:gd name="T33" fmla="*/ 9 h 159"/>
                <a:gd name="T34" fmla="*/ 37 w 168"/>
                <a:gd name="T35" fmla="*/ 12 h 159"/>
                <a:gd name="T36" fmla="*/ 35 w 168"/>
                <a:gd name="T37" fmla="*/ 12 h 159"/>
                <a:gd name="T38" fmla="*/ 32 w 168"/>
                <a:gd name="T39" fmla="*/ 11 h 159"/>
                <a:gd name="T40" fmla="*/ 30 w 168"/>
                <a:gd name="T41" fmla="*/ 12 h 159"/>
                <a:gd name="T42" fmla="*/ 27 w 168"/>
                <a:gd name="T43" fmla="*/ 15 h 159"/>
                <a:gd name="T44" fmla="*/ 25 w 168"/>
                <a:gd name="T45" fmla="*/ 18 h 159"/>
                <a:gd name="T46" fmla="*/ 22 w 168"/>
                <a:gd name="T47" fmla="*/ 20 h 159"/>
                <a:gd name="T48" fmla="*/ 19 w 168"/>
                <a:gd name="T49" fmla="*/ 22 h 159"/>
                <a:gd name="T50" fmla="*/ 16 w 168"/>
                <a:gd name="T51" fmla="*/ 23 h 159"/>
                <a:gd name="T52" fmla="*/ 14 w 168"/>
                <a:gd name="T53" fmla="*/ 24 h 159"/>
                <a:gd name="T54" fmla="*/ 12 w 168"/>
                <a:gd name="T55" fmla="*/ 26 h 159"/>
                <a:gd name="T56" fmla="*/ 9 w 168"/>
                <a:gd name="T57" fmla="*/ 26 h 159"/>
                <a:gd name="T58" fmla="*/ 6 w 168"/>
                <a:gd name="T59" fmla="*/ 25 h 159"/>
                <a:gd name="T60" fmla="*/ 2 w 168"/>
                <a:gd name="T61" fmla="*/ 29 h 159"/>
                <a:gd name="T62" fmla="*/ 0 w 168"/>
                <a:gd name="T63" fmla="*/ 35 h 159"/>
                <a:gd name="T64" fmla="*/ 2 w 168"/>
                <a:gd name="T65" fmla="*/ 34 h 159"/>
                <a:gd name="T66" fmla="*/ 3 w 168"/>
                <a:gd name="T67" fmla="*/ 32 h 159"/>
                <a:gd name="T68" fmla="*/ 6 w 168"/>
                <a:gd name="T69" fmla="*/ 32 h 159"/>
                <a:gd name="T70" fmla="*/ 6 w 168"/>
                <a:gd name="T71" fmla="*/ 35 h 159"/>
                <a:gd name="T72" fmla="*/ 8 w 168"/>
                <a:gd name="T73" fmla="*/ 37 h 159"/>
                <a:gd name="T74" fmla="*/ 11 w 168"/>
                <a:gd name="T75" fmla="*/ 41 h 159"/>
                <a:gd name="T76" fmla="*/ 12 w 168"/>
                <a:gd name="T77" fmla="*/ 44 h 159"/>
                <a:gd name="T78" fmla="*/ 12 w 168"/>
                <a:gd name="T79" fmla="*/ 47 h 159"/>
                <a:gd name="T80" fmla="*/ 10 w 168"/>
                <a:gd name="T81" fmla="*/ 49 h 159"/>
                <a:gd name="T82" fmla="*/ 9 w 168"/>
                <a:gd name="T83" fmla="*/ 50 h 159"/>
                <a:gd name="T84" fmla="*/ 10 w 168"/>
                <a:gd name="T85" fmla="*/ 52 h 159"/>
                <a:gd name="T86" fmla="*/ 13 w 168"/>
                <a:gd name="T87" fmla="*/ 50 h 159"/>
                <a:gd name="T88" fmla="*/ 14 w 168"/>
                <a:gd name="T89" fmla="*/ 52 h 159"/>
                <a:gd name="T90" fmla="*/ 16 w 168"/>
                <a:gd name="T91" fmla="*/ 53 h 159"/>
                <a:gd name="T92" fmla="*/ 18 w 168"/>
                <a:gd name="T93" fmla="*/ 52 h 159"/>
                <a:gd name="T94" fmla="*/ 20 w 168"/>
                <a:gd name="T95" fmla="*/ 50 h 159"/>
                <a:gd name="T96" fmla="*/ 22 w 168"/>
                <a:gd name="T97" fmla="*/ 47 h 159"/>
                <a:gd name="T98" fmla="*/ 24 w 168"/>
                <a:gd name="T99" fmla="*/ 43 h 159"/>
                <a:gd name="T100" fmla="*/ 25 w 168"/>
                <a:gd name="T101" fmla="*/ 40 h 159"/>
                <a:gd name="T102" fmla="*/ 29 w 168"/>
                <a:gd name="T103" fmla="*/ 38 h 159"/>
                <a:gd name="T104" fmla="*/ 32 w 168"/>
                <a:gd name="T105" fmla="*/ 39 h 159"/>
                <a:gd name="T106" fmla="*/ 35 w 168"/>
                <a:gd name="T107" fmla="*/ 42 h 159"/>
                <a:gd name="T108" fmla="*/ 37 w 168"/>
                <a:gd name="T109" fmla="*/ 44 h 159"/>
                <a:gd name="T110" fmla="*/ 36 w 168"/>
                <a:gd name="T111" fmla="*/ 47 h 159"/>
                <a:gd name="T112" fmla="*/ 39 w 168"/>
                <a:gd name="T113" fmla="*/ 47 h 159"/>
                <a:gd name="T114" fmla="*/ 41 w 168"/>
                <a:gd name="T115" fmla="*/ 44 h 159"/>
                <a:gd name="T116" fmla="*/ 44 w 168"/>
                <a:gd name="T117" fmla="*/ 43 h 159"/>
                <a:gd name="T118" fmla="*/ 45 w 168"/>
                <a:gd name="T119" fmla="*/ 42 h 159"/>
                <a:gd name="T120" fmla="*/ 48 w 168"/>
                <a:gd name="T121" fmla="*/ 42 h 159"/>
                <a:gd name="T122" fmla="*/ 52 w 168"/>
                <a:gd name="T123" fmla="*/ 41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8"/>
                <a:gd name="T187" fmla="*/ 0 h 159"/>
                <a:gd name="T188" fmla="*/ 168 w 168"/>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8" h="159">
                  <a:moveTo>
                    <a:pt x="157" y="124"/>
                  </a:moveTo>
                  <a:lnTo>
                    <a:pt x="160" y="113"/>
                  </a:lnTo>
                  <a:lnTo>
                    <a:pt x="162" y="95"/>
                  </a:lnTo>
                  <a:lnTo>
                    <a:pt x="161" y="81"/>
                  </a:lnTo>
                  <a:lnTo>
                    <a:pt x="163" y="69"/>
                  </a:lnTo>
                  <a:lnTo>
                    <a:pt x="168" y="56"/>
                  </a:lnTo>
                  <a:lnTo>
                    <a:pt x="166" y="47"/>
                  </a:lnTo>
                  <a:lnTo>
                    <a:pt x="160" y="38"/>
                  </a:lnTo>
                  <a:lnTo>
                    <a:pt x="154" y="33"/>
                  </a:lnTo>
                  <a:lnTo>
                    <a:pt x="147" y="27"/>
                  </a:lnTo>
                  <a:lnTo>
                    <a:pt x="144" y="15"/>
                  </a:lnTo>
                  <a:lnTo>
                    <a:pt x="144" y="2"/>
                  </a:lnTo>
                  <a:lnTo>
                    <a:pt x="132" y="0"/>
                  </a:lnTo>
                  <a:lnTo>
                    <a:pt x="125" y="1"/>
                  </a:lnTo>
                  <a:lnTo>
                    <a:pt x="114" y="8"/>
                  </a:lnTo>
                  <a:lnTo>
                    <a:pt x="112" y="18"/>
                  </a:lnTo>
                  <a:lnTo>
                    <a:pt x="113" y="28"/>
                  </a:lnTo>
                  <a:lnTo>
                    <a:pt x="111" y="37"/>
                  </a:lnTo>
                  <a:lnTo>
                    <a:pt x="106" y="37"/>
                  </a:lnTo>
                  <a:lnTo>
                    <a:pt x="97" y="34"/>
                  </a:lnTo>
                  <a:lnTo>
                    <a:pt x="89" y="36"/>
                  </a:lnTo>
                  <a:lnTo>
                    <a:pt x="82" y="46"/>
                  </a:lnTo>
                  <a:lnTo>
                    <a:pt x="75" y="55"/>
                  </a:lnTo>
                  <a:lnTo>
                    <a:pt x="65" y="60"/>
                  </a:lnTo>
                  <a:lnTo>
                    <a:pt x="58" y="65"/>
                  </a:lnTo>
                  <a:lnTo>
                    <a:pt x="48" y="69"/>
                  </a:lnTo>
                  <a:lnTo>
                    <a:pt x="42" y="73"/>
                  </a:lnTo>
                  <a:lnTo>
                    <a:pt x="35" y="78"/>
                  </a:lnTo>
                  <a:lnTo>
                    <a:pt x="27" y="77"/>
                  </a:lnTo>
                  <a:lnTo>
                    <a:pt x="18" y="74"/>
                  </a:lnTo>
                  <a:lnTo>
                    <a:pt x="7" y="88"/>
                  </a:lnTo>
                  <a:lnTo>
                    <a:pt x="0" y="105"/>
                  </a:lnTo>
                  <a:lnTo>
                    <a:pt x="5" y="102"/>
                  </a:lnTo>
                  <a:lnTo>
                    <a:pt x="10" y="95"/>
                  </a:lnTo>
                  <a:lnTo>
                    <a:pt x="18" y="96"/>
                  </a:lnTo>
                  <a:lnTo>
                    <a:pt x="19" y="104"/>
                  </a:lnTo>
                  <a:lnTo>
                    <a:pt x="25" y="111"/>
                  </a:lnTo>
                  <a:lnTo>
                    <a:pt x="33" y="122"/>
                  </a:lnTo>
                  <a:lnTo>
                    <a:pt x="37" y="131"/>
                  </a:lnTo>
                  <a:lnTo>
                    <a:pt x="36" y="140"/>
                  </a:lnTo>
                  <a:lnTo>
                    <a:pt x="30" y="148"/>
                  </a:lnTo>
                  <a:lnTo>
                    <a:pt x="27" y="151"/>
                  </a:lnTo>
                  <a:lnTo>
                    <a:pt x="31" y="157"/>
                  </a:lnTo>
                  <a:lnTo>
                    <a:pt x="39" y="151"/>
                  </a:lnTo>
                  <a:lnTo>
                    <a:pt x="42" y="156"/>
                  </a:lnTo>
                  <a:lnTo>
                    <a:pt x="47" y="159"/>
                  </a:lnTo>
                  <a:lnTo>
                    <a:pt x="54" y="157"/>
                  </a:lnTo>
                  <a:lnTo>
                    <a:pt x="61" y="150"/>
                  </a:lnTo>
                  <a:lnTo>
                    <a:pt x="67" y="140"/>
                  </a:lnTo>
                  <a:lnTo>
                    <a:pt x="71" y="128"/>
                  </a:lnTo>
                  <a:lnTo>
                    <a:pt x="76" y="120"/>
                  </a:lnTo>
                  <a:lnTo>
                    <a:pt x="87" y="113"/>
                  </a:lnTo>
                  <a:lnTo>
                    <a:pt x="95" y="118"/>
                  </a:lnTo>
                  <a:lnTo>
                    <a:pt x="105" y="125"/>
                  </a:lnTo>
                  <a:lnTo>
                    <a:pt x="111" y="132"/>
                  </a:lnTo>
                  <a:lnTo>
                    <a:pt x="109" y="141"/>
                  </a:lnTo>
                  <a:lnTo>
                    <a:pt x="117" y="142"/>
                  </a:lnTo>
                  <a:lnTo>
                    <a:pt x="124" y="132"/>
                  </a:lnTo>
                  <a:lnTo>
                    <a:pt x="131" y="128"/>
                  </a:lnTo>
                  <a:lnTo>
                    <a:pt x="135" y="127"/>
                  </a:lnTo>
                  <a:lnTo>
                    <a:pt x="144" y="125"/>
                  </a:lnTo>
                  <a:lnTo>
                    <a:pt x="157" y="12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4" name="Freeform 296"/>
            <p:cNvSpPr>
              <a:spLocks/>
            </p:cNvSpPr>
            <p:nvPr/>
          </p:nvSpPr>
          <p:spPr bwMode="auto">
            <a:xfrm>
              <a:off x="2183" y="3230"/>
              <a:ext cx="15" cy="12"/>
            </a:xfrm>
            <a:custGeom>
              <a:avLst/>
              <a:gdLst>
                <a:gd name="T0" fmla="*/ 4 w 44"/>
                <a:gd name="T1" fmla="*/ 6 h 35"/>
                <a:gd name="T2" fmla="*/ 9 w 44"/>
                <a:gd name="T3" fmla="*/ 1 h 35"/>
                <a:gd name="T4" fmla="*/ 15 w 44"/>
                <a:gd name="T5" fmla="*/ 0 h 35"/>
                <a:gd name="T6" fmla="*/ 13 w 44"/>
                <a:gd name="T7" fmla="*/ 5 h 35"/>
                <a:gd name="T8" fmla="*/ 10 w 44"/>
                <a:gd name="T9" fmla="*/ 9 h 35"/>
                <a:gd name="T10" fmla="*/ 6 w 44"/>
                <a:gd name="T11" fmla="*/ 11 h 35"/>
                <a:gd name="T12" fmla="*/ 0 w 44"/>
                <a:gd name="T13" fmla="*/ 12 h 35"/>
                <a:gd name="T14" fmla="*/ 1 w 44"/>
                <a:gd name="T15" fmla="*/ 9 h 35"/>
                <a:gd name="T16" fmla="*/ 4 w 44"/>
                <a:gd name="T17" fmla="*/ 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5"/>
                <a:gd name="T29" fmla="*/ 44 w 44"/>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5">
                  <a:moveTo>
                    <a:pt x="11" y="17"/>
                  </a:moveTo>
                  <a:lnTo>
                    <a:pt x="25" y="3"/>
                  </a:lnTo>
                  <a:lnTo>
                    <a:pt x="44" y="0"/>
                  </a:lnTo>
                  <a:lnTo>
                    <a:pt x="38" y="15"/>
                  </a:lnTo>
                  <a:lnTo>
                    <a:pt x="29" y="25"/>
                  </a:lnTo>
                  <a:lnTo>
                    <a:pt x="17" y="31"/>
                  </a:lnTo>
                  <a:lnTo>
                    <a:pt x="0" y="35"/>
                  </a:lnTo>
                  <a:lnTo>
                    <a:pt x="4" y="26"/>
                  </a:lnTo>
                  <a:lnTo>
                    <a:pt x="11" y="1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5" name="Freeform 297"/>
            <p:cNvSpPr>
              <a:spLocks/>
            </p:cNvSpPr>
            <p:nvPr/>
          </p:nvSpPr>
          <p:spPr bwMode="auto">
            <a:xfrm>
              <a:off x="2213" y="3266"/>
              <a:ext cx="2" cy="5"/>
            </a:xfrm>
            <a:custGeom>
              <a:avLst/>
              <a:gdLst>
                <a:gd name="T0" fmla="*/ 0 w 7"/>
                <a:gd name="T1" fmla="*/ 5 h 12"/>
                <a:gd name="T2" fmla="*/ 2 w 7"/>
                <a:gd name="T3" fmla="*/ 0 h 12"/>
                <a:gd name="T4" fmla="*/ 2 w 7"/>
                <a:gd name="T5" fmla="*/ 5 h 12"/>
                <a:gd name="T6" fmla="*/ 0 w 7"/>
                <a:gd name="T7" fmla="*/ 5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0" y="11"/>
                  </a:moveTo>
                  <a:lnTo>
                    <a:pt x="6" y="0"/>
                  </a:lnTo>
                  <a:lnTo>
                    <a:pt x="7" y="12"/>
                  </a:lnTo>
                  <a:lnTo>
                    <a:pt x="0" y="11"/>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6" name="Freeform 298"/>
            <p:cNvSpPr>
              <a:spLocks/>
            </p:cNvSpPr>
            <p:nvPr/>
          </p:nvSpPr>
          <p:spPr bwMode="auto">
            <a:xfrm>
              <a:off x="2159" y="3172"/>
              <a:ext cx="28" cy="33"/>
            </a:xfrm>
            <a:custGeom>
              <a:avLst/>
              <a:gdLst>
                <a:gd name="T0" fmla="*/ 10 w 84"/>
                <a:gd name="T1" fmla="*/ 28 h 97"/>
                <a:gd name="T2" fmla="*/ 11 w 84"/>
                <a:gd name="T3" fmla="*/ 28 h 97"/>
                <a:gd name="T4" fmla="*/ 12 w 84"/>
                <a:gd name="T5" fmla="*/ 31 h 97"/>
                <a:gd name="T6" fmla="*/ 15 w 84"/>
                <a:gd name="T7" fmla="*/ 32 h 97"/>
                <a:gd name="T8" fmla="*/ 18 w 84"/>
                <a:gd name="T9" fmla="*/ 28 h 97"/>
                <a:gd name="T10" fmla="*/ 28 w 84"/>
                <a:gd name="T11" fmla="*/ 7 h 97"/>
                <a:gd name="T12" fmla="*/ 26 w 84"/>
                <a:gd name="T13" fmla="*/ 5 h 97"/>
                <a:gd name="T14" fmla="*/ 24 w 84"/>
                <a:gd name="T15" fmla="*/ 0 h 97"/>
                <a:gd name="T16" fmla="*/ 10 w 84"/>
                <a:gd name="T17" fmla="*/ 5 h 97"/>
                <a:gd name="T18" fmla="*/ 10 w 84"/>
                <a:gd name="T19" fmla="*/ 9 h 97"/>
                <a:gd name="T20" fmla="*/ 11 w 84"/>
                <a:gd name="T21" fmla="*/ 12 h 97"/>
                <a:gd name="T22" fmla="*/ 10 w 84"/>
                <a:gd name="T23" fmla="*/ 15 h 97"/>
                <a:gd name="T24" fmla="*/ 8 w 84"/>
                <a:gd name="T25" fmla="*/ 16 h 97"/>
                <a:gd name="T26" fmla="*/ 6 w 84"/>
                <a:gd name="T27" fmla="*/ 16 h 97"/>
                <a:gd name="T28" fmla="*/ 6 w 84"/>
                <a:gd name="T29" fmla="*/ 13 h 97"/>
                <a:gd name="T30" fmla="*/ 3 w 84"/>
                <a:gd name="T31" fmla="*/ 13 h 97"/>
                <a:gd name="T32" fmla="*/ 2 w 84"/>
                <a:gd name="T33" fmla="*/ 16 h 97"/>
                <a:gd name="T34" fmla="*/ 2 w 84"/>
                <a:gd name="T35" fmla="*/ 21 h 97"/>
                <a:gd name="T36" fmla="*/ 3 w 84"/>
                <a:gd name="T37" fmla="*/ 24 h 97"/>
                <a:gd name="T38" fmla="*/ 3 w 84"/>
                <a:gd name="T39" fmla="*/ 27 h 97"/>
                <a:gd name="T40" fmla="*/ 0 w 84"/>
                <a:gd name="T41" fmla="*/ 31 h 97"/>
                <a:gd name="T42" fmla="*/ 0 w 84"/>
                <a:gd name="T43" fmla="*/ 33 h 97"/>
                <a:gd name="T44" fmla="*/ 4 w 84"/>
                <a:gd name="T45" fmla="*/ 33 h 97"/>
                <a:gd name="T46" fmla="*/ 8 w 84"/>
                <a:gd name="T47" fmla="*/ 31 h 97"/>
                <a:gd name="T48" fmla="*/ 10 w 84"/>
                <a:gd name="T49" fmla="*/ 28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97"/>
                <a:gd name="T77" fmla="*/ 84 w 84"/>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97">
                  <a:moveTo>
                    <a:pt x="29" y="82"/>
                  </a:moveTo>
                  <a:lnTo>
                    <a:pt x="34" y="83"/>
                  </a:lnTo>
                  <a:lnTo>
                    <a:pt x="37" y="91"/>
                  </a:lnTo>
                  <a:lnTo>
                    <a:pt x="44" y="93"/>
                  </a:lnTo>
                  <a:lnTo>
                    <a:pt x="55" y="83"/>
                  </a:lnTo>
                  <a:lnTo>
                    <a:pt x="84" y="21"/>
                  </a:lnTo>
                  <a:lnTo>
                    <a:pt x="78" y="16"/>
                  </a:lnTo>
                  <a:lnTo>
                    <a:pt x="72" y="0"/>
                  </a:lnTo>
                  <a:lnTo>
                    <a:pt x="30" y="16"/>
                  </a:lnTo>
                  <a:lnTo>
                    <a:pt x="30" y="25"/>
                  </a:lnTo>
                  <a:lnTo>
                    <a:pt x="32" y="36"/>
                  </a:lnTo>
                  <a:lnTo>
                    <a:pt x="30" y="43"/>
                  </a:lnTo>
                  <a:lnTo>
                    <a:pt x="23" y="48"/>
                  </a:lnTo>
                  <a:lnTo>
                    <a:pt x="19" y="47"/>
                  </a:lnTo>
                  <a:lnTo>
                    <a:pt x="17" y="37"/>
                  </a:lnTo>
                  <a:lnTo>
                    <a:pt x="10" y="39"/>
                  </a:lnTo>
                  <a:lnTo>
                    <a:pt x="7" y="48"/>
                  </a:lnTo>
                  <a:lnTo>
                    <a:pt x="7" y="61"/>
                  </a:lnTo>
                  <a:lnTo>
                    <a:pt x="8" y="70"/>
                  </a:lnTo>
                  <a:lnTo>
                    <a:pt x="10" y="79"/>
                  </a:lnTo>
                  <a:lnTo>
                    <a:pt x="0" y="91"/>
                  </a:lnTo>
                  <a:lnTo>
                    <a:pt x="1" y="97"/>
                  </a:lnTo>
                  <a:lnTo>
                    <a:pt x="13" y="97"/>
                  </a:lnTo>
                  <a:lnTo>
                    <a:pt x="25" y="91"/>
                  </a:lnTo>
                  <a:lnTo>
                    <a:pt x="29" y="8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7" name="Freeform 299"/>
            <p:cNvSpPr>
              <a:spLocks/>
            </p:cNvSpPr>
            <p:nvPr/>
          </p:nvSpPr>
          <p:spPr bwMode="auto">
            <a:xfrm>
              <a:off x="2242" y="3266"/>
              <a:ext cx="49" cy="71"/>
            </a:xfrm>
            <a:custGeom>
              <a:avLst/>
              <a:gdLst>
                <a:gd name="T0" fmla="*/ 17 w 148"/>
                <a:gd name="T1" fmla="*/ 23 h 212"/>
                <a:gd name="T2" fmla="*/ 20 w 148"/>
                <a:gd name="T3" fmla="*/ 21 h 212"/>
                <a:gd name="T4" fmla="*/ 23 w 148"/>
                <a:gd name="T5" fmla="*/ 21 h 212"/>
                <a:gd name="T6" fmla="*/ 26 w 148"/>
                <a:gd name="T7" fmla="*/ 21 h 212"/>
                <a:gd name="T8" fmla="*/ 27 w 148"/>
                <a:gd name="T9" fmla="*/ 18 h 212"/>
                <a:gd name="T10" fmla="*/ 28 w 148"/>
                <a:gd name="T11" fmla="*/ 15 h 212"/>
                <a:gd name="T12" fmla="*/ 38 w 148"/>
                <a:gd name="T13" fmla="*/ 7 h 212"/>
                <a:gd name="T14" fmla="*/ 39 w 148"/>
                <a:gd name="T15" fmla="*/ 2 h 212"/>
                <a:gd name="T16" fmla="*/ 42 w 148"/>
                <a:gd name="T17" fmla="*/ 0 h 212"/>
                <a:gd name="T18" fmla="*/ 45 w 148"/>
                <a:gd name="T19" fmla="*/ 2 h 212"/>
                <a:gd name="T20" fmla="*/ 49 w 148"/>
                <a:gd name="T21" fmla="*/ 6 h 212"/>
                <a:gd name="T22" fmla="*/ 48 w 148"/>
                <a:gd name="T23" fmla="*/ 10 h 212"/>
                <a:gd name="T24" fmla="*/ 43 w 148"/>
                <a:gd name="T25" fmla="*/ 14 h 212"/>
                <a:gd name="T26" fmla="*/ 42 w 148"/>
                <a:gd name="T27" fmla="*/ 18 h 212"/>
                <a:gd name="T28" fmla="*/ 42 w 148"/>
                <a:gd name="T29" fmla="*/ 21 h 212"/>
                <a:gd name="T30" fmla="*/ 45 w 148"/>
                <a:gd name="T31" fmla="*/ 28 h 212"/>
                <a:gd name="T32" fmla="*/ 41 w 148"/>
                <a:gd name="T33" fmla="*/ 33 h 212"/>
                <a:gd name="T34" fmla="*/ 36 w 148"/>
                <a:gd name="T35" fmla="*/ 35 h 212"/>
                <a:gd name="T36" fmla="*/ 34 w 148"/>
                <a:gd name="T37" fmla="*/ 41 h 212"/>
                <a:gd name="T38" fmla="*/ 32 w 148"/>
                <a:gd name="T39" fmla="*/ 50 h 212"/>
                <a:gd name="T40" fmla="*/ 32 w 148"/>
                <a:gd name="T41" fmla="*/ 53 h 212"/>
                <a:gd name="T42" fmla="*/ 29 w 148"/>
                <a:gd name="T43" fmla="*/ 54 h 212"/>
                <a:gd name="T44" fmla="*/ 22 w 148"/>
                <a:gd name="T45" fmla="*/ 56 h 212"/>
                <a:gd name="T46" fmla="*/ 16 w 148"/>
                <a:gd name="T47" fmla="*/ 60 h 212"/>
                <a:gd name="T48" fmla="*/ 10 w 148"/>
                <a:gd name="T49" fmla="*/ 63 h 212"/>
                <a:gd name="T50" fmla="*/ 5 w 148"/>
                <a:gd name="T51" fmla="*/ 67 h 212"/>
                <a:gd name="T52" fmla="*/ 0 w 148"/>
                <a:gd name="T53" fmla="*/ 71 h 212"/>
                <a:gd name="T54" fmla="*/ 0 w 148"/>
                <a:gd name="T55" fmla="*/ 68 h 212"/>
                <a:gd name="T56" fmla="*/ 0 w 148"/>
                <a:gd name="T57" fmla="*/ 61 h 212"/>
                <a:gd name="T58" fmla="*/ 9 w 148"/>
                <a:gd name="T59" fmla="*/ 43 h 212"/>
                <a:gd name="T60" fmla="*/ 13 w 148"/>
                <a:gd name="T61" fmla="*/ 38 h 212"/>
                <a:gd name="T62" fmla="*/ 14 w 148"/>
                <a:gd name="T63" fmla="*/ 34 h 212"/>
                <a:gd name="T64" fmla="*/ 14 w 148"/>
                <a:gd name="T65" fmla="*/ 31 h 212"/>
                <a:gd name="T66" fmla="*/ 17 w 148"/>
                <a:gd name="T67" fmla="*/ 23 h 2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212"/>
                <a:gd name="T104" fmla="*/ 148 w 148"/>
                <a:gd name="T105" fmla="*/ 212 h 2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212">
                  <a:moveTo>
                    <a:pt x="50" y="68"/>
                  </a:moveTo>
                  <a:lnTo>
                    <a:pt x="61" y="62"/>
                  </a:lnTo>
                  <a:lnTo>
                    <a:pt x="70" y="64"/>
                  </a:lnTo>
                  <a:lnTo>
                    <a:pt x="78" y="62"/>
                  </a:lnTo>
                  <a:lnTo>
                    <a:pt x="83" y="54"/>
                  </a:lnTo>
                  <a:lnTo>
                    <a:pt x="85" y="44"/>
                  </a:lnTo>
                  <a:lnTo>
                    <a:pt x="114" y="21"/>
                  </a:lnTo>
                  <a:lnTo>
                    <a:pt x="118" y="5"/>
                  </a:lnTo>
                  <a:lnTo>
                    <a:pt x="126" y="0"/>
                  </a:lnTo>
                  <a:lnTo>
                    <a:pt x="137" y="7"/>
                  </a:lnTo>
                  <a:lnTo>
                    <a:pt x="148" y="19"/>
                  </a:lnTo>
                  <a:lnTo>
                    <a:pt x="144" y="31"/>
                  </a:lnTo>
                  <a:lnTo>
                    <a:pt x="131" y="42"/>
                  </a:lnTo>
                  <a:lnTo>
                    <a:pt x="126" y="54"/>
                  </a:lnTo>
                  <a:lnTo>
                    <a:pt x="126" y="63"/>
                  </a:lnTo>
                  <a:lnTo>
                    <a:pt x="137" y="85"/>
                  </a:lnTo>
                  <a:lnTo>
                    <a:pt x="124" y="99"/>
                  </a:lnTo>
                  <a:lnTo>
                    <a:pt x="108" y="105"/>
                  </a:lnTo>
                  <a:lnTo>
                    <a:pt x="102" y="122"/>
                  </a:lnTo>
                  <a:lnTo>
                    <a:pt x="98" y="148"/>
                  </a:lnTo>
                  <a:lnTo>
                    <a:pt x="96" y="158"/>
                  </a:lnTo>
                  <a:lnTo>
                    <a:pt x="88" y="162"/>
                  </a:lnTo>
                  <a:lnTo>
                    <a:pt x="65" y="168"/>
                  </a:lnTo>
                  <a:lnTo>
                    <a:pt x="47" y="180"/>
                  </a:lnTo>
                  <a:lnTo>
                    <a:pt x="29" y="189"/>
                  </a:lnTo>
                  <a:lnTo>
                    <a:pt x="16" y="199"/>
                  </a:lnTo>
                  <a:lnTo>
                    <a:pt x="1" y="212"/>
                  </a:lnTo>
                  <a:lnTo>
                    <a:pt x="1" y="203"/>
                  </a:lnTo>
                  <a:lnTo>
                    <a:pt x="0" y="183"/>
                  </a:lnTo>
                  <a:lnTo>
                    <a:pt x="26" y="127"/>
                  </a:lnTo>
                  <a:lnTo>
                    <a:pt x="38" y="112"/>
                  </a:lnTo>
                  <a:lnTo>
                    <a:pt x="43" y="103"/>
                  </a:lnTo>
                  <a:lnTo>
                    <a:pt x="41" y="94"/>
                  </a:lnTo>
                  <a:lnTo>
                    <a:pt x="50" y="68"/>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8" name="Freeform 300"/>
            <p:cNvSpPr>
              <a:spLocks/>
            </p:cNvSpPr>
            <p:nvPr/>
          </p:nvSpPr>
          <p:spPr bwMode="auto">
            <a:xfrm>
              <a:off x="2257" y="3294"/>
              <a:ext cx="39" cy="64"/>
            </a:xfrm>
            <a:custGeom>
              <a:avLst/>
              <a:gdLst>
                <a:gd name="T0" fmla="*/ 26 w 117"/>
                <a:gd name="T1" fmla="*/ 63 h 191"/>
                <a:gd name="T2" fmla="*/ 31 w 117"/>
                <a:gd name="T3" fmla="*/ 64 h 191"/>
                <a:gd name="T4" fmla="*/ 36 w 117"/>
                <a:gd name="T5" fmla="*/ 54 h 191"/>
                <a:gd name="T6" fmla="*/ 38 w 117"/>
                <a:gd name="T7" fmla="*/ 52 h 191"/>
                <a:gd name="T8" fmla="*/ 38 w 117"/>
                <a:gd name="T9" fmla="*/ 50 h 191"/>
                <a:gd name="T10" fmla="*/ 32 w 117"/>
                <a:gd name="T11" fmla="*/ 40 h 191"/>
                <a:gd name="T12" fmla="*/ 32 w 117"/>
                <a:gd name="T13" fmla="*/ 30 h 191"/>
                <a:gd name="T14" fmla="*/ 31 w 117"/>
                <a:gd name="T15" fmla="*/ 29 h 191"/>
                <a:gd name="T16" fmla="*/ 29 w 117"/>
                <a:gd name="T17" fmla="*/ 28 h 191"/>
                <a:gd name="T18" fmla="*/ 28 w 117"/>
                <a:gd name="T19" fmla="*/ 26 h 191"/>
                <a:gd name="T20" fmla="*/ 29 w 117"/>
                <a:gd name="T21" fmla="*/ 23 h 191"/>
                <a:gd name="T22" fmla="*/ 31 w 117"/>
                <a:gd name="T23" fmla="*/ 16 h 191"/>
                <a:gd name="T24" fmla="*/ 33 w 117"/>
                <a:gd name="T25" fmla="*/ 11 h 191"/>
                <a:gd name="T26" fmla="*/ 39 w 117"/>
                <a:gd name="T27" fmla="*/ 3 h 191"/>
                <a:gd name="T28" fmla="*/ 36 w 117"/>
                <a:gd name="T29" fmla="*/ 0 h 191"/>
                <a:gd name="T30" fmla="*/ 30 w 117"/>
                <a:gd name="T31" fmla="*/ 0 h 191"/>
                <a:gd name="T32" fmla="*/ 26 w 117"/>
                <a:gd name="T33" fmla="*/ 5 h 191"/>
                <a:gd name="T34" fmla="*/ 20 w 117"/>
                <a:gd name="T35" fmla="*/ 7 h 191"/>
                <a:gd name="T36" fmla="*/ 18 w 117"/>
                <a:gd name="T37" fmla="*/ 12 h 191"/>
                <a:gd name="T38" fmla="*/ 17 w 117"/>
                <a:gd name="T39" fmla="*/ 21 h 191"/>
                <a:gd name="T40" fmla="*/ 16 w 117"/>
                <a:gd name="T41" fmla="*/ 24 h 191"/>
                <a:gd name="T42" fmla="*/ 14 w 117"/>
                <a:gd name="T43" fmla="*/ 26 h 191"/>
                <a:gd name="T44" fmla="*/ 6 w 117"/>
                <a:gd name="T45" fmla="*/ 28 h 191"/>
                <a:gd name="T46" fmla="*/ 0 w 117"/>
                <a:gd name="T47" fmla="*/ 32 h 191"/>
                <a:gd name="T48" fmla="*/ 3 w 117"/>
                <a:gd name="T49" fmla="*/ 37 h 191"/>
                <a:gd name="T50" fmla="*/ 4 w 117"/>
                <a:gd name="T51" fmla="*/ 44 h 191"/>
                <a:gd name="T52" fmla="*/ 7 w 117"/>
                <a:gd name="T53" fmla="*/ 48 h 191"/>
                <a:gd name="T54" fmla="*/ 2 w 117"/>
                <a:gd name="T55" fmla="*/ 53 h 191"/>
                <a:gd name="T56" fmla="*/ 4 w 117"/>
                <a:gd name="T57" fmla="*/ 58 h 191"/>
                <a:gd name="T58" fmla="*/ 2 w 117"/>
                <a:gd name="T59" fmla="*/ 59 h 191"/>
                <a:gd name="T60" fmla="*/ 3 w 117"/>
                <a:gd name="T61" fmla="*/ 62 h 191"/>
                <a:gd name="T62" fmla="*/ 5 w 117"/>
                <a:gd name="T63" fmla="*/ 63 h 191"/>
                <a:gd name="T64" fmla="*/ 16 w 117"/>
                <a:gd name="T65" fmla="*/ 63 h 191"/>
                <a:gd name="T66" fmla="*/ 26 w 117"/>
                <a:gd name="T67" fmla="*/ 63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191"/>
                <a:gd name="T104" fmla="*/ 117 w 117"/>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191">
                  <a:moveTo>
                    <a:pt x="77" y="187"/>
                  </a:moveTo>
                  <a:lnTo>
                    <a:pt x="93" y="191"/>
                  </a:lnTo>
                  <a:lnTo>
                    <a:pt x="109" y="162"/>
                  </a:lnTo>
                  <a:lnTo>
                    <a:pt x="113" y="156"/>
                  </a:lnTo>
                  <a:lnTo>
                    <a:pt x="113" y="150"/>
                  </a:lnTo>
                  <a:lnTo>
                    <a:pt x="96" y="120"/>
                  </a:lnTo>
                  <a:lnTo>
                    <a:pt x="96" y="91"/>
                  </a:lnTo>
                  <a:lnTo>
                    <a:pt x="92" y="86"/>
                  </a:lnTo>
                  <a:lnTo>
                    <a:pt x="86" y="84"/>
                  </a:lnTo>
                  <a:lnTo>
                    <a:pt x="85" y="79"/>
                  </a:lnTo>
                  <a:lnTo>
                    <a:pt x="87" y="68"/>
                  </a:lnTo>
                  <a:lnTo>
                    <a:pt x="92" y="47"/>
                  </a:lnTo>
                  <a:lnTo>
                    <a:pt x="99" y="32"/>
                  </a:lnTo>
                  <a:lnTo>
                    <a:pt x="117" y="9"/>
                  </a:lnTo>
                  <a:lnTo>
                    <a:pt x="107" y="1"/>
                  </a:lnTo>
                  <a:lnTo>
                    <a:pt x="90" y="0"/>
                  </a:lnTo>
                  <a:lnTo>
                    <a:pt x="77" y="14"/>
                  </a:lnTo>
                  <a:lnTo>
                    <a:pt x="61" y="20"/>
                  </a:lnTo>
                  <a:lnTo>
                    <a:pt x="55" y="37"/>
                  </a:lnTo>
                  <a:lnTo>
                    <a:pt x="51" y="63"/>
                  </a:lnTo>
                  <a:lnTo>
                    <a:pt x="49" y="73"/>
                  </a:lnTo>
                  <a:lnTo>
                    <a:pt x="41" y="77"/>
                  </a:lnTo>
                  <a:lnTo>
                    <a:pt x="18" y="83"/>
                  </a:lnTo>
                  <a:lnTo>
                    <a:pt x="0" y="95"/>
                  </a:lnTo>
                  <a:lnTo>
                    <a:pt x="9" y="110"/>
                  </a:lnTo>
                  <a:lnTo>
                    <a:pt x="11" y="130"/>
                  </a:lnTo>
                  <a:lnTo>
                    <a:pt x="21" y="142"/>
                  </a:lnTo>
                  <a:lnTo>
                    <a:pt x="6" y="157"/>
                  </a:lnTo>
                  <a:lnTo>
                    <a:pt x="12" y="173"/>
                  </a:lnTo>
                  <a:lnTo>
                    <a:pt x="7" y="175"/>
                  </a:lnTo>
                  <a:lnTo>
                    <a:pt x="8" y="186"/>
                  </a:lnTo>
                  <a:lnTo>
                    <a:pt x="14" y="189"/>
                  </a:lnTo>
                  <a:lnTo>
                    <a:pt x="49" y="188"/>
                  </a:lnTo>
                  <a:lnTo>
                    <a:pt x="77" y="18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99" name="Freeform 301"/>
            <p:cNvSpPr>
              <a:spLocks/>
            </p:cNvSpPr>
            <p:nvPr/>
          </p:nvSpPr>
          <p:spPr bwMode="auto">
            <a:xfrm>
              <a:off x="2241" y="3224"/>
              <a:ext cx="43" cy="65"/>
            </a:xfrm>
            <a:custGeom>
              <a:avLst/>
              <a:gdLst>
                <a:gd name="T0" fmla="*/ 17 w 128"/>
                <a:gd name="T1" fmla="*/ 65 h 195"/>
                <a:gd name="T2" fmla="*/ 21 w 128"/>
                <a:gd name="T3" fmla="*/ 63 h 195"/>
                <a:gd name="T4" fmla="*/ 24 w 128"/>
                <a:gd name="T5" fmla="*/ 64 h 195"/>
                <a:gd name="T6" fmla="*/ 27 w 128"/>
                <a:gd name="T7" fmla="*/ 63 h 195"/>
                <a:gd name="T8" fmla="*/ 29 w 128"/>
                <a:gd name="T9" fmla="*/ 60 h 195"/>
                <a:gd name="T10" fmla="*/ 29 w 128"/>
                <a:gd name="T11" fmla="*/ 57 h 195"/>
                <a:gd name="T12" fmla="*/ 39 w 128"/>
                <a:gd name="T13" fmla="*/ 49 h 195"/>
                <a:gd name="T14" fmla="*/ 40 w 128"/>
                <a:gd name="T15" fmla="*/ 44 h 195"/>
                <a:gd name="T16" fmla="*/ 43 w 128"/>
                <a:gd name="T17" fmla="*/ 42 h 195"/>
                <a:gd name="T18" fmla="*/ 28 w 128"/>
                <a:gd name="T19" fmla="*/ 40 h 195"/>
                <a:gd name="T20" fmla="*/ 22 w 128"/>
                <a:gd name="T21" fmla="*/ 32 h 195"/>
                <a:gd name="T22" fmla="*/ 23 w 128"/>
                <a:gd name="T23" fmla="*/ 24 h 195"/>
                <a:gd name="T24" fmla="*/ 23 w 128"/>
                <a:gd name="T25" fmla="*/ 21 h 195"/>
                <a:gd name="T26" fmla="*/ 31 w 128"/>
                <a:gd name="T27" fmla="*/ 10 h 195"/>
                <a:gd name="T28" fmla="*/ 23 w 128"/>
                <a:gd name="T29" fmla="*/ 6 h 195"/>
                <a:gd name="T30" fmla="*/ 23 w 128"/>
                <a:gd name="T31" fmla="*/ 2 h 195"/>
                <a:gd name="T32" fmla="*/ 19 w 128"/>
                <a:gd name="T33" fmla="*/ 0 h 195"/>
                <a:gd name="T34" fmla="*/ 15 w 128"/>
                <a:gd name="T35" fmla="*/ 10 h 195"/>
                <a:gd name="T36" fmla="*/ 5 w 128"/>
                <a:gd name="T37" fmla="*/ 20 h 195"/>
                <a:gd name="T38" fmla="*/ 4 w 128"/>
                <a:gd name="T39" fmla="*/ 27 h 195"/>
                <a:gd name="T40" fmla="*/ 0 w 128"/>
                <a:gd name="T41" fmla="*/ 29 h 195"/>
                <a:gd name="T42" fmla="*/ 1 w 128"/>
                <a:gd name="T43" fmla="*/ 36 h 195"/>
                <a:gd name="T44" fmla="*/ 4 w 128"/>
                <a:gd name="T45" fmla="*/ 39 h 195"/>
                <a:gd name="T46" fmla="*/ 6 w 128"/>
                <a:gd name="T47" fmla="*/ 43 h 195"/>
                <a:gd name="T48" fmla="*/ 5 w 128"/>
                <a:gd name="T49" fmla="*/ 47 h 195"/>
                <a:gd name="T50" fmla="*/ 7 w 128"/>
                <a:gd name="T51" fmla="*/ 54 h 195"/>
                <a:gd name="T52" fmla="*/ 6 w 128"/>
                <a:gd name="T53" fmla="*/ 61 h 195"/>
                <a:gd name="T54" fmla="*/ 17 w 128"/>
                <a:gd name="T55" fmla="*/ 65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195"/>
                <a:gd name="T86" fmla="*/ 128 w 12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195">
                  <a:moveTo>
                    <a:pt x="52" y="195"/>
                  </a:moveTo>
                  <a:lnTo>
                    <a:pt x="63" y="189"/>
                  </a:lnTo>
                  <a:lnTo>
                    <a:pt x="72" y="191"/>
                  </a:lnTo>
                  <a:lnTo>
                    <a:pt x="80" y="189"/>
                  </a:lnTo>
                  <a:lnTo>
                    <a:pt x="85" y="181"/>
                  </a:lnTo>
                  <a:lnTo>
                    <a:pt x="87" y="171"/>
                  </a:lnTo>
                  <a:lnTo>
                    <a:pt x="116" y="148"/>
                  </a:lnTo>
                  <a:lnTo>
                    <a:pt x="120" y="132"/>
                  </a:lnTo>
                  <a:lnTo>
                    <a:pt x="128" y="127"/>
                  </a:lnTo>
                  <a:lnTo>
                    <a:pt x="84" y="119"/>
                  </a:lnTo>
                  <a:lnTo>
                    <a:pt x="66" y="96"/>
                  </a:lnTo>
                  <a:lnTo>
                    <a:pt x="68" y="73"/>
                  </a:lnTo>
                  <a:lnTo>
                    <a:pt x="67" y="62"/>
                  </a:lnTo>
                  <a:lnTo>
                    <a:pt x="91" y="30"/>
                  </a:lnTo>
                  <a:lnTo>
                    <a:pt x="69" y="17"/>
                  </a:lnTo>
                  <a:lnTo>
                    <a:pt x="68" y="7"/>
                  </a:lnTo>
                  <a:lnTo>
                    <a:pt x="58" y="0"/>
                  </a:lnTo>
                  <a:lnTo>
                    <a:pt x="45" y="30"/>
                  </a:lnTo>
                  <a:lnTo>
                    <a:pt x="15" y="60"/>
                  </a:lnTo>
                  <a:lnTo>
                    <a:pt x="12" y="80"/>
                  </a:lnTo>
                  <a:lnTo>
                    <a:pt x="0" y="86"/>
                  </a:lnTo>
                  <a:lnTo>
                    <a:pt x="3" y="108"/>
                  </a:lnTo>
                  <a:lnTo>
                    <a:pt x="13" y="117"/>
                  </a:lnTo>
                  <a:lnTo>
                    <a:pt x="18" y="128"/>
                  </a:lnTo>
                  <a:lnTo>
                    <a:pt x="15" y="141"/>
                  </a:lnTo>
                  <a:lnTo>
                    <a:pt x="21" y="163"/>
                  </a:lnTo>
                  <a:lnTo>
                    <a:pt x="18" y="182"/>
                  </a:lnTo>
                  <a:lnTo>
                    <a:pt x="52" y="19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0" name="Freeform 302"/>
            <p:cNvSpPr>
              <a:spLocks/>
            </p:cNvSpPr>
            <p:nvPr/>
          </p:nvSpPr>
          <p:spPr bwMode="auto">
            <a:xfrm>
              <a:off x="2206" y="3284"/>
              <a:ext cx="52" cy="55"/>
            </a:xfrm>
            <a:custGeom>
              <a:avLst/>
              <a:gdLst>
                <a:gd name="T0" fmla="*/ 28 w 158"/>
                <a:gd name="T1" fmla="*/ 44 h 166"/>
                <a:gd name="T2" fmla="*/ 30 w 158"/>
                <a:gd name="T3" fmla="*/ 41 h 166"/>
                <a:gd name="T4" fmla="*/ 34 w 158"/>
                <a:gd name="T5" fmla="*/ 41 h 166"/>
                <a:gd name="T6" fmla="*/ 36 w 158"/>
                <a:gd name="T7" fmla="*/ 42 h 166"/>
                <a:gd name="T8" fmla="*/ 44 w 158"/>
                <a:gd name="T9" fmla="*/ 24 h 166"/>
                <a:gd name="T10" fmla="*/ 48 w 158"/>
                <a:gd name="T11" fmla="*/ 19 h 166"/>
                <a:gd name="T12" fmla="*/ 50 w 158"/>
                <a:gd name="T13" fmla="*/ 16 h 166"/>
                <a:gd name="T14" fmla="*/ 49 w 158"/>
                <a:gd name="T15" fmla="*/ 13 h 166"/>
                <a:gd name="T16" fmla="*/ 52 w 158"/>
                <a:gd name="T17" fmla="*/ 4 h 166"/>
                <a:gd name="T18" fmla="*/ 41 w 158"/>
                <a:gd name="T19" fmla="*/ 0 h 166"/>
                <a:gd name="T20" fmla="*/ 39 w 158"/>
                <a:gd name="T21" fmla="*/ 4 h 166"/>
                <a:gd name="T22" fmla="*/ 37 w 158"/>
                <a:gd name="T23" fmla="*/ 6 h 166"/>
                <a:gd name="T24" fmla="*/ 36 w 158"/>
                <a:gd name="T25" fmla="*/ 7 h 166"/>
                <a:gd name="T26" fmla="*/ 35 w 158"/>
                <a:gd name="T27" fmla="*/ 8 h 166"/>
                <a:gd name="T28" fmla="*/ 34 w 158"/>
                <a:gd name="T29" fmla="*/ 12 h 166"/>
                <a:gd name="T30" fmla="*/ 33 w 158"/>
                <a:gd name="T31" fmla="*/ 15 h 166"/>
                <a:gd name="T32" fmla="*/ 18 w 158"/>
                <a:gd name="T33" fmla="*/ 15 h 166"/>
                <a:gd name="T34" fmla="*/ 9 w 158"/>
                <a:gd name="T35" fmla="*/ 13 h 166"/>
                <a:gd name="T36" fmla="*/ 8 w 158"/>
                <a:gd name="T37" fmla="*/ 15 h 166"/>
                <a:gd name="T38" fmla="*/ 8 w 158"/>
                <a:gd name="T39" fmla="*/ 18 h 166"/>
                <a:gd name="T40" fmla="*/ 10 w 158"/>
                <a:gd name="T41" fmla="*/ 21 h 166"/>
                <a:gd name="T42" fmla="*/ 6 w 158"/>
                <a:gd name="T43" fmla="*/ 28 h 166"/>
                <a:gd name="T44" fmla="*/ 5 w 158"/>
                <a:gd name="T45" fmla="*/ 33 h 166"/>
                <a:gd name="T46" fmla="*/ 3 w 158"/>
                <a:gd name="T47" fmla="*/ 36 h 166"/>
                <a:gd name="T48" fmla="*/ 1 w 158"/>
                <a:gd name="T49" fmla="*/ 39 h 166"/>
                <a:gd name="T50" fmla="*/ 0 w 158"/>
                <a:gd name="T51" fmla="*/ 42 h 166"/>
                <a:gd name="T52" fmla="*/ 2 w 158"/>
                <a:gd name="T53" fmla="*/ 45 h 166"/>
                <a:gd name="T54" fmla="*/ 4 w 158"/>
                <a:gd name="T55" fmla="*/ 47 h 166"/>
                <a:gd name="T56" fmla="*/ 5 w 158"/>
                <a:gd name="T57" fmla="*/ 49 h 166"/>
                <a:gd name="T58" fmla="*/ 5 w 158"/>
                <a:gd name="T59" fmla="*/ 54 h 166"/>
                <a:gd name="T60" fmla="*/ 7 w 158"/>
                <a:gd name="T61" fmla="*/ 55 h 166"/>
                <a:gd name="T62" fmla="*/ 10 w 158"/>
                <a:gd name="T63" fmla="*/ 54 h 166"/>
                <a:gd name="T64" fmla="*/ 12 w 158"/>
                <a:gd name="T65" fmla="*/ 54 h 166"/>
                <a:gd name="T66" fmla="*/ 18 w 158"/>
                <a:gd name="T67" fmla="*/ 50 h 166"/>
                <a:gd name="T68" fmla="*/ 22 w 158"/>
                <a:gd name="T69" fmla="*/ 45 h 166"/>
                <a:gd name="T70" fmla="*/ 26 w 158"/>
                <a:gd name="T71" fmla="*/ 45 h 166"/>
                <a:gd name="T72" fmla="*/ 28 w 158"/>
                <a:gd name="T73" fmla="*/ 44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166"/>
                <a:gd name="T113" fmla="*/ 158 w 158"/>
                <a:gd name="T114" fmla="*/ 166 h 1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166">
                  <a:moveTo>
                    <a:pt x="84" y="132"/>
                  </a:moveTo>
                  <a:lnTo>
                    <a:pt x="90" y="123"/>
                  </a:lnTo>
                  <a:lnTo>
                    <a:pt x="102" y="123"/>
                  </a:lnTo>
                  <a:lnTo>
                    <a:pt x="108" y="128"/>
                  </a:lnTo>
                  <a:lnTo>
                    <a:pt x="134" y="72"/>
                  </a:lnTo>
                  <a:lnTo>
                    <a:pt x="146" y="57"/>
                  </a:lnTo>
                  <a:lnTo>
                    <a:pt x="151" y="48"/>
                  </a:lnTo>
                  <a:lnTo>
                    <a:pt x="149" y="39"/>
                  </a:lnTo>
                  <a:lnTo>
                    <a:pt x="158" y="13"/>
                  </a:lnTo>
                  <a:lnTo>
                    <a:pt x="124" y="0"/>
                  </a:lnTo>
                  <a:lnTo>
                    <a:pt x="118" y="13"/>
                  </a:lnTo>
                  <a:lnTo>
                    <a:pt x="113" y="19"/>
                  </a:lnTo>
                  <a:lnTo>
                    <a:pt x="108" y="21"/>
                  </a:lnTo>
                  <a:lnTo>
                    <a:pt x="106" y="25"/>
                  </a:lnTo>
                  <a:lnTo>
                    <a:pt x="104" y="36"/>
                  </a:lnTo>
                  <a:lnTo>
                    <a:pt x="101" y="44"/>
                  </a:lnTo>
                  <a:lnTo>
                    <a:pt x="56" y="45"/>
                  </a:lnTo>
                  <a:lnTo>
                    <a:pt x="28" y="39"/>
                  </a:lnTo>
                  <a:lnTo>
                    <a:pt x="25" y="45"/>
                  </a:lnTo>
                  <a:lnTo>
                    <a:pt x="25" y="54"/>
                  </a:lnTo>
                  <a:lnTo>
                    <a:pt x="30" y="63"/>
                  </a:lnTo>
                  <a:lnTo>
                    <a:pt x="18" y="86"/>
                  </a:lnTo>
                  <a:lnTo>
                    <a:pt x="14" y="99"/>
                  </a:lnTo>
                  <a:lnTo>
                    <a:pt x="10" y="108"/>
                  </a:lnTo>
                  <a:lnTo>
                    <a:pt x="2" y="118"/>
                  </a:lnTo>
                  <a:lnTo>
                    <a:pt x="0" y="127"/>
                  </a:lnTo>
                  <a:lnTo>
                    <a:pt x="5" y="135"/>
                  </a:lnTo>
                  <a:lnTo>
                    <a:pt x="12" y="142"/>
                  </a:lnTo>
                  <a:lnTo>
                    <a:pt x="14" y="148"/>
                  </a:lnTo>
                  <a:lnTo>
                    <a:pt x="16" y="163"/>
                  </a:lnTo>
                  <a:lnTo>
                    <a:pt x="20" y="166"/>
                  </a:lnTo>
                  <a:lnTo>
                    <a:pt x="30" y="164"/>
                  </a:lnTo>
                  <a:lnTo>
                    <a:pt x="37" y="164"/>
                  </a:lnTo>
                  <a:lnTo>
                    <a:pt x="55" y="151"/>
                  </a:lnTo>
                  <a:lnTo>
                    <a:pt x="67" y="135"/>
                  </a:lnTo>
                  <a:lnTo>
                    <a:pt x="78" y="136"/>
                  </a:lnTo>
                  <a:lnTo>
                    <a:pt x="84" y="1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1" name="Freeform 303"/>
            <p:cNvSpPr>
              <a:spLocks/>
            </p:cNvSpPr>
            <p:nvPr/>
          </p:nvSpPr>
          <p:spPr bwMode="auto">
            <a:xfrm>
              <a:off x="2192" y="3312"/>
              <a:ext cx="14" cy="10"/>
            </a:xfrm>
            <a:custGeom>
              <a:avLst/>
              <a:gdLst>
                <a:gd name="T0" fmla="*/ 9 w 42"/>
                <a:gd name="T1" fmla="*/ 0 h 29"/>
                <a:gd name="T2" fmla="*/ 14 w 42"/>
                <a:gd name="T3" fmla="*/ 0 h 29"/>
                <a:gd name="T4" fmla="*/ 12 w 42"/>
                <a:gd name="T5" fmla="*/ 5 h 29"/>
                <a:gd name="T6" fmla="*/ 4 w 42"/>
                <a:gd name="T7" fmla="*/ 10 h 29"/>
                <a:gd name="T8" fmla="*/ 0 w 42"/>
                <a:gd name="T9" fmla="*/ 7 h 29"/>
                <a:gd name="T10" fmla="*/ 4 w 42"/>
                <a:gd name="T11" fmla="*/ 1 h 29"/>
                <a:gd name="T12" fmla="*/ 9 w 42"/>
                <a:gd name="T13" fmla="*/ 0 h 29"/>
                <a:gd name="T14" fmla="*/ 0 60000 65536"/>
                <a:gd name="T15" fmla="*/ 0 60000 65536"/>
                <a:gd name="T16" fmla="*/ 0 60000 65536"/>
                <a:gd name="T17" fmla="*/ 0 60000 65536"/>
                <a:gd name="T18" fmla="*/ 0 60000 65536"/>
                <a:gd name="T19" fmla="*/ 0 60000 65536"/>
                <a:gd name="T20" fmla="*/ 0 60000 65536"/>
                <a:gd name="T21" fmla="*/ 0 w 42"/>
                <a:gd name="T22" fmla="*/ 0 h 29"/>
                <a:gd name="T23" fmla="*/ 42 w 4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9">
                  <a:moveTo>
                    <a:pt x="27" y="0"/>
                  </a:moveTo>
                  <a:lnTo>
                    <a:pt x="42" y="1"/>
                  </a:lnTo>
                  <a:lnTo>
                    <a:pt x="36" y="15"/>
                  </a:lnTo>
                  <a:lnTo>
                    <a:pt x="11" y="29"/>
                  </a:lnTo>
                  <a:lnTo>
                    <a:pt x="0" y="20"/>
                  </a:lnTo>
                  <a:lnTo>
                    <a:pt x="12" y="2"/>
                  </a:lnTo>
                  <a:lnTo>
                    <a:pt x="27" y="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2" name="Freeform 304"/>
            <p:cNvSpPr>
              <a:spLocks/>
            </p:cNvSpPr>
            <p:nvPr/>
          </p:nvSpPr>
          <p:spPr bwMode="auto">
            <a:xfrm>
              <a:off x="2236" y="2995"/>
              <a:ext cx="71" cy="121"/>
            </a:xfrm>
            <a:custGeom>
              <a:avLst/>
              <a:gdLst>
                <a:gd name="T0" fmla="*/ 26 w 213"/>
                <a:gd name="T1" fmla="*/ 74 h 359"/>
                <a:gd name="T2" fmla="*/ 30 w 213"/>
                <a:gd name="T3" fmla="*/ 72 h 359"/>
                <a:gd name="T4" fmla="*/ 30 w 213"/>
                <a:gd name="T5" fmla="*/ 66 h 359"/>
                <a:gd name="T6" fmla="*/ 26 w 213"/>
                <a:gd name="T7" fmla="*/ 65 h 359"/>
                <a:gd name="T8" fmla="*/ 26 w 213"/>
                <a:gd name="T9" fmla="*/ 58 h 359"/>
                <a:gd name="T10" fmla="*/ 22 w 213"/>
                <a:gd name="T11" fmla="*/ 48 h 359"/>
                <a:gd name="T12" fmla="*/ 21 w 213"/>
                <a:gd name="T13" fmla="*/ 42 h 359"/>
                <a:gd name="T14" fmla="*/ 13 w 213"/>
                <a:gd name="T15" fmla="*/ 27 h 359"/>
                <a:gd name="T16" fmla="*/ 6 w 213"/>
                <a:gd name="T17" fmla="*/ 25 h 359"/>
                <a:gd name="T18" fmla="*/ 7 w 213"/>
                <a:gd name="T19" fmla="*/ 16 h 359"/>
                <a:gd name="T20" fmla="*/ 0 w 213"/>
                <a:gd name="T21" fmla="*/ 7 h 359"/>
                <a:gd name="T22" fmla="*/ 14 w 213"/>
                <a:gd name="T23" fmla="*/ 1 h 359"/>
                <a:gd name="T24" fmla="*/ 29 w 213"/>
                <a:gd name="T25" fmla="*/ 18 h 359"/>
                <a:gd name="T26" fmla="*/ 27 w 213"/>
                <a:gd name="T27" fmla="*/ 0 h 359"/>
                <a:gd name="T28" fmla="*/ 46 w 213"/>
                <a:gd name="T29" fmla="*/ 1 h 359"/>
                <a:gd name="T30" fmla="*/ 49 w 213"/>
                <a:gd name="T31" fmla="*/ 18 h 359"/>
                <a:gd name="T32" fmla="*/ 58 w 213"/>
                <a:gd name="T33" fmla="*/ 22 h 359"/>
                <a:gd name="T34" fmla="*/ 66 w 213"/>
                <a:gd name="T35" fmla="*/ 20 h 359"/>
                <a:gd name="T36" fmla="*/ 71 w 213"/>
                <a:gd name="T37" fmla="*/ 32 h 359"/>
                <a:gd name="T38" fmla="*/ 64 w 213"/>
                <a:gd name="T39" fmla="*/ 44 h 359"/>
                <a:gd name="T40" fmla="*/ 62 w 213"/>
                <a:gd name="T41" fmla="*/ 76 h 359"/>
                <a:gd name="T42" fmla="*/ 66 w 213"/>
                <a:gd name="T43" fmla="*/ 82 h 359"/>
                <a:gd name="T44" fmla="*/ 64 w 213"/>
                <a:gd name="T45" fmla="*/ 101 h 359"/>
                <a:gd name="T46" fmla="*/ 61 w 213"/>
                <a:gd name="T47" fmla="*/ 102 h 359"/>
                <a:gd name="T48" fmla="*/ 57 w 213"/>
                <a:gd name="T49" fmla="*/ 100 h 359"/>
                <a:gd name="T50" fmla="*/ 51 w 213"/>
                <a:gd name="T51" fmla="*/ 99 h 359"/>
                <a:gd name="T52" fmla="*/ 45 w 213"/>
                <a:gd name="T53" fmla="*/ 99 h 359"/>
                <a:gd name="T54" fmla="*/ 40 w 213"/>
                <a:gd name="T55" fmla="*/ 105 h 359"/>
                <a:gd name="T56" fmla="*/ 43 w 213"/>
                <a:gd name="T57" fmla="*/ 117 h 359"/>
                <a:gd name="T58" fmla="*/ 34 w 213"/>
                <a:gd name="T59" fmla="*/ 121 h 359"/>
                <a:gd name="T60" fmla="*/ 26 w 213"/>
                <a:gd name="T61" fmla="*/ 111 h 359"/>
                <a:gd name="T62" fmla="*/ 15 w 213"/>
                <a:gd name="T63" fmla="*/ 114 h 359"/>
                <a:gd name="T64" fmla="*/ 11 w 213"/>
                <a:gd name="T65" fmla="*/ 110 h 359"/>
                <a:gd name="T66" fmla="*/ 18 w 213"/>
                <a:gd name="T67" fmla="*/ 96 h 359"/>
                <a:gd name="T68" fmla="*/ 23 w 213"/>
                <a:gd name="T69" fmla="*/ 96 h 359"/>
                <a:gd name="T70" fmla="*/ 27 w 213"/>
                <a:gd name="T71" fmla="*/ 82 h 359"/>
                <a:gd name="T72" fmla="*/ 25 w 213"/>
                <a:gd name="T73" fmla="*/ 80 h 359"/>
                <a:gd name="T74" fmla="*/ 26 w 213"/>
                <a:gd name="T75" fmla="*/ 74 h 3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359"/>
                <a:gd name="T116" fmla="*/ 213 w 213"/>
                <a:gd name="T117" fmla="*/ 359 h 3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359">
                  <a:moveTo>
                    <a:pt x="79" y="219"/>
                  </a:moveTo>
                  <a:lnTo>
                    <a:pt x="89" y="214"/>
                  </a:lnTo>
                  <a:lnTo>
                    <a:pt x="90" y="196"/>
                  </a:lnTo>
                  <a:lnTo>
                    <a:pt x="78" y="193"/>
                  </a:lnTo>
                  <a:lnTo>
                    <a:pt x="79" y="173"/>
                  </a:lnTo>
                  <a:lnTo>
                    <a:pt x="65" y="142"/>
                  </a:lnTo>
                  <a:lnTo>
                    <a:pt x="64" y="124"/>
                  </a:lnTo>
                  <a:lnTo>
                    <a:pt x="39" y="80"/>
                  </a:lnTo>
                  <a:lnTo>
                    <a:pt x="19" y="74"/>
                  </a:lnTo>
                  <a:lnTo>
                    <a:pt x="22" y="48"/>
                  </a:lnTo>
                  <a:lnTo>
                    <a:pt x="0" y="20"/>
                  </a:lnTo>
                  <a:lnTo>
                    <a:pt x="43" y="3"/>
                  </a:lnTo>
                  <a:lnTo>
                    <a:pt x="87" y="52"/>
                  </a:lnTo>
                  <a:lnTo>
                    <a:pt x="82" y="0"/>
                  </a:lnTo>
                  <a:lnTo>
                    <a:pt x="138" y="2"/>
                  </a:lnTo>
                  <a:lnTo>
                    <a:pt x="148" y="52"/>
                  </a:lnTo>
                  <a:lnTo>
                    <a:pt x="174" y="64"/>
                  </a:lnTo>
                  <a:lnTo>
                    <a:pt x="199" y="59"/>
                  </a:lnTo>
                  <a:lnTo>
                    <a:pt x="213" y="96"/>
                  </a:lnTo>
                  <a:lnTo>
                    <a:pt x="193" y="132"/>
                  </a:lnTo>
                  <a:lnTo>
                    <a:pt x="186" y="226"/>
                  </a:lnTo>
                  <a:lnTo>
                    <a:pt x="197" y="243"/>
                  </a:lnTo>
                  <a:lnTo>
                    <a:pt x="192" y="300"/>
                  </a:lnTo>
                  <a:lnTo>
                    <a:pt x="183" y="303"/>
                  </a:lnTo>
                  <a:lnTo>
                    <a:pt x="172" y="297"/>
                  </a:lnTo>
                  <a:lnTo>
                    <a:pt x="153" y="294"/>
                  </a:lnTo>
                  <a:lnTo>
                    <a:pt x="135" y="293"/>
                  </a:lnTo>
                  <a:lnTo>
                    <a:pt x="119" y="311"/>
                  </a:lnTo>
                  <a:lnTo>
                    <a:pt x="130" y="347"/>
                  </a:lnTo>
                  <a:lnTo>
                    <a:pt x="103" y="359"/>
                  </a:lnTo>
                  <a:lnTo>
                    <a:pt x="79" y="329"/>
                  </a:lnTo>
                  <a:lnTo>
                    <a:pt x="46" y="338"/>
                  </a:lnTo>
                  <a:lnTo>
                    <a:pt x="33" y="325"/>
                  </a:lnTo>
                  <a:lnTo>
                    <a:pt x="55" y="284"/>
                  </a:lnTo>
                  <a:lnTo>
                    <a:pt x="69" y="285"/>
                  </a:lnTo>
                  <a:lnTo>
                    <a:pt x="82" y="244"/>
                  </a:lnTo>
                  <a:lnTo>
                    <a:pt x="75" y="237"/>
                  </a:lnTo>
                  <a:lnTo>
                    <a:pt x="79" y="21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3" name="Freeform 305"/>
            <p:cNvSpPr>
              <a:spLocks/>
            </p:cNvSpPr>
            <p:nvPr/>
          </p:nvSpPr>
          <p:spPr bwMode="auto">
            <a:xfrm>
              <a:off x="2212" y="3003"/>
              <a:ext cx="54" cy="111"/>
            </a:xfrm>
            <a:custGeom>
              <a:avLst/>
              <a:gdLst>
                <a:gd name="T0" fmla="*/ 4 w 161"/>
                <a:gd name="T1" fmla="*/ 55 h 332"/>
                <a:gd name="T2" fmla="*/ 8 w 161"/>
                <a:gd name="T3" fmla="*/ 43 h 332"/>
                <a:gd name="T4" fmla="*/ 17 w 161"/>
                <a:gd name="T5" fmla="*/ 30 h 332"/>
                <a:gd name="T6" fmla="*/ 15 w 161"/>
                <a:gd name="T7" fmla="*/ 25 h 332"/>
                <a:gd name="T8" fmla="*/ 16 w 161"/>
                <a:gd name="T9" fmla="*/ 6 h 332"/>
                <a:gd name="T10" fmla="*/ 24 w 161"/>
                <a:gd name="T11" fmla="*/ 0 h 332"/>
                <a:gd name="T12" fmla="*/ 31 w 161"/>
                <a:gd name="T13" fmla="*/ 9 h 332"/>
                <a:gd name="T14" fmla="*/ 30 w 161"/>
                <a:gd name="T15" fmla="*/ 18 h 332"/>
                <a:gd name="T16" fmla="*/ 37 w 161"/>
                <a:gd name="T17" fmla="*/ 20 h 332"/>
                <a:gd name="T18" fmla="*/ 45 w 161"/>
                <a:gd name="T19" fmla="*/ 35 h 332"/>
                <a:gd name="T20" fmla="*/ 46 w 161"/>
                <a:gd name="T21" fmla="*/ 41 h 332"/>
                <a:gd name="T22" fmla="*/ 50 w 161"/>
                <a:gd name="T23" fmla="*/ 51 h 332"/>
                <a:gd name="T24" fmla="*/ 50 w 161"/>
                <a:gd name="T25" fmla="*/ 58 h 332"/>
                <a:gd name="T26" fmla="*/ 54 w 161"/>
                <a:gd name="T27" fmla="*/ 59 h 332"/>
                <a:gd name="T28" fmla="*/ 54 w 161"/>
                <a:gd name="T29" fmla="*/ 65 h 332"/>
                <a:gd name="T30" fmla="*/ 50 w 161"/>
                <a:gd name="T31" fmla="*/ 67 h 332"/>
                <a:gd name="T32" fmla="*/ 49 w 161"/>
                <a:gd name="T33" fmla="*/ 73 h 332"/>
                <a:gd name="T34" fmla="*/ 51 w 161"/>
                <a:gd name="T35" fmla="*/ 75 h 332"/>
                <a:gd name="T36" fmla="*/ 47 w 161"/>
                <a:gd name="T37" fmla="*/ 89 h 332"/>
                <a:gd name="T38" fmla="*/ 42 w 161"/>
                <a:gd name="T39" fmla="*/ 88 h 332"/>
                <a:gd name="T40" fmla="*/ 35 w 161"/>
                <a:gd name="T41" fmla="*/ 102 h 332"/>
                <a:gd name="T42" fmla="*/ 21 w 161"/>
                <a:gd name="T43" fmla="*/ 103 h 332"/>
                <a:gd name="T44" fmla="*/ 19 w 161"/>
                <a:gd name="T45" fmla="*/ 111 h 332"/>
                <a:gd name="T46" fmla="*/ 14 w 161"/>
                <a:gd name="T47" fmla="*/ 107 h 332"/>
                <a:gd name="T48" fmla="*/ 12 w 161"/>
                <a:gd name="T49" fmla="*/ 97 h 332"/>
                <a:gd name="T50" fmla="*/ 5 w 161"/>
                <a:gd name="T51" fmla="*/ 95 h 332"/>
                <a:gd name="T52" fmla="*/ 4 w 161"/>
                <a:gd name="T53" fmla="*/ 92 h 332"/>
                <a:gd name="T54" fmla="*/ 6 w 161"/>
                <a:gd name="T55" fmla="*/ 87 h 332"/>
                <a:gd name="T56" fmla="*/ 6 w 161"/>
                <a:gd name="T57" fmla="*/ 81 h 332"/>
                <a:gd name="T58" fmla="*/ 0 w 161"/>
                <a:gd name="T59" fmla="*/ 73 h 332"/>
                <a:gd name="T60" fmla="*/ 4 w 161"/>
                <a:gd name="T61" fmla="*/ 63 h 332"/>
                <a:gd name="T62" fmla="*/ 4 w 161"/>
                <a:gd name="T63" fmla="*/ 55 h 3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332"/>
                <a:gd name="T98" fmla="*/ 161 w 161"/>
                <a:gd name="T99" fmla="*/ 332 h 3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332">
                  <a:moveTo>
                    <a:pt x="11" y="164"/>
                  </a:moveTo>
                  <a:lnTo>
                    <a:pt x="24" y="130"/>
                  </a:lnTo>
                  <a:lnTo>
                    <a:pt x="51" y="89"/>
                  </a:lnTo>
                  <a:lnTo>
                    <a:pt x="45" y="76"/>
                  </a:lnTo>
                  <a:lnTo>
                    <a:pt x="48" y="17"/>
                  </a:lnTo>
                  <a:lnTo>
                    <a:pt x="71" y="0"/>
                  </a:lnTo>
                  <a:lnTo>
                    <a:pt x="93" y="28"/>
                  </a:lnTo>
                  <a:lnTo>
                    <a:pt x="90" y="54"/>
                  </a:lnTo>
                  <a:lnTo>
                    <a:pt x="110" y="60"/>
                  </a:lnTo>
                  <a:lnTo>
                    <a:pt x="135" y="104"/>
                  </a:lnTo>
                  <a:lnTo>
                    <a:pt x="136" y="122"/>
                  </a:lnTo>
                  <a:lnTo>
                    <a:pt x="150" y="153"/>
                  </a:lnTo>
                  <a:lnTo>
                    <a:pt x="149" y="173"/>
                  </a:lnTo>
                  <a:lnTo>
                    <a:pt x="161" y="176"/>
                  </a:lnTo>
                  <a:lnTo>
                    <a:pt x="160" y="194"/>
                  </a:lnTo>
                  <a:lnTo>
                    <a:pt x="150" y="199"/>
                  </a:lnTo>
                  <a:lnTo>
                    <a:pt x="146" y="217"/>
                  </a:lnTo>
                  <a:lnTo>
                    <a:pt x="153" y="224"/>
                  </a:lnTo>
                  <a:lnTo>
                    <a:pt x="140" y="265"/>
                  </a:lnTo>
                  <a:lnTo>
                    <a:pt x="126" y="264"/>
                  </a:lnTo>
                  <a:lnTo>
                    <a:pt x="104" y="305"/>
                  </a:lnTo>
                  <a:lnTo>
                    <a:pt x="63" y="309"/>
                  </a:lnTo>
                  <a:lnTo>
                    <a:pt x="56" y="332"/>
                  </a:lnTo>
                  <a:lnTo>
                    <a:pt x="41" y="319"/>
                  </a:lnTo>
                  <a:lnTo>
                    <a:pt x="36" y="290"/>
                  </a:lnTo>
                  <a:lnTo>
                    <a:pt x="15" y="285"/>
                  </a:lnTo>
                  <a:lnTo>
                    <a:pt x="11" y="274"/>
                  </a:lnTo>
                  <a:lnTo>
                    <a:pt x="17" y="259"/>
                  </a:lnTo>
                  <a:lnTo>
                    <a:pt x="18" y="241"/>
                  </a:lnTo>
                  <a:lnTo>
                    <a:pt x="0" y="217"/>
                  </a:lnTo>
                  <a:lnTo>
                    <a:pt x="11" y="189"/>
                  </a:lnTo>
                  <a:lnTo>
                    <a:pt x="11" y="16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4" name="Freeform 306"/>
            <p:cNvSpPr>
              <a:spLocks/>
            </p:cNvSpPr>
            <p:nvPr/>
          </p:nvSpPr>
          <p:spPr bwMode="auto">
            <a:xfrm>
              <a:off x="2182" y="3098"/>
              <a:ext cx="58" cy="99"/>
            </a:xfrm>
            <a:custGeom>
              <a:avLst/>
              <a:gdLst>
                <a:gd name="T0" fmla="*/ 56 w 173"/>
                <a:gd name="T1" fmla="*/ 43 h 296"/>
                <a:gd name="T2" fmla="*/ 58 w 173"/>
                <a:gd name="T3" fmla="*/ 29 h 296"/>
                <a:gd name="T4" fmla="*/ 48 w 173"/>
                <a:gd name="T5" fmla="*/ 23 h 296"/>
                <a:gd name="T6" fmla="*/ 49 w 173"/>
                <a:gd name="T7" fmla="*/ 16 h 296"/>
                <a:gd name="T8" fmla="*/ 44 w 173"/>
                <a:gd name="T9" fmla="*/ 11 h 296"/>
                <a:gd name="T10" fmla="*/ 43 w 173"/>
                <a:gd name="T11" fmla="*/ 2 h 296"/>
                <a:gd name="T12" fmla="*/ 36 w 173"/>
                <a:gd name="T13" fmla="*/ 0 h 296"/>
                <a:gd name="T14" fmla="*/ 35 w 173"/>
                <a:gd name="T15" fmla="*/ 5 h 296"/>
                <a:gd name="T16" fmla="*/ 36 w 173"/>
                <a:gd name="T17" fmla="*/ 11 h 296"/>
                <a:gd name="T18" fmla="*/ 34 w 173"/>
                <a:gd name="T19" fmla="*/ 14 h 296"/>
                <a:gd name="T20" fmla="*/ 32 w 173"/>
                <a:gd name="T21" fmla="*/ 26 h 296"/>
                <a:gd name="T22" fmla="*/ 30 w 173"/>
                <a:gd name="T23" fmla="*/ 30 h 296"/>
                <a:gd name="T24" fmla="*/ 32 w 173"/>
                <a:gd name="T25" fmla="*/ 36 h 296"/>
                <a:gd name="T26" fmla="*/ 28 w 173"/>
                <a:gd name="T27" fmla="*/ 41 h 296"/>
                <a:gd name="T28" fmla="*/ 24 w 173"/>
                <a:gd name="T29" fmla="*/ 41 h 296"/>
                <a:gd name="T30" fmla="*/ 16 w 173"/>
                <a:gd name="T31" fmla="*/ 33 h 296"/>
                <a:gd name="T32" fmla="*/ 11 w 173"/>
                <a:gd name="T33" fmla="*/ 38 h 296"/>
                <a:gd name="T34" fmla="*/ 11 w 173"/>
                <a:gd name="T35" fmla="*/ 45 h 296"/>
                <a:gd name="T36" fmla="*/ 8 w 173"/>
                <a:gd name="T37" fmla="*/ 50 h 296"/>
                <a:gd name="T38" fmla="*/ 8 w 173"/>
                <a:gd name="T39" fmla="*/ 60 h 296"/>
                <a:gd name="T40" fmla="*/ 6 w 173"/>
                <a:gd name="T41" fmla="*/ 62 h 296"/>
                <a:gd name="T42" fmla="*/ 4 w 173"/>
                <a:gd name="T43" fmla="*/ 61 h 296"/>
                <a:gd name="T44" fmla="*/ 0 w 173"/>
                <a:gd name="T45" fmla="*/ 65 h 296"/>
                <a:gd name="T46" fmla="*/ 0 w 173"/>
                <a:gd name="T47" fmla="*/ 71 h 296"/>
                <a:gd name="T48" fmla="*/ 2 w 173"/>
                <a:gd name="T49" fmla="*/ 75 h 296"/>
                <a:gd name="T50" fmla="*/ 4 w 173"/>
                <a:gd name="T51" fmla="*/ 80 h 296"/>
                <a:gd name="T52" fmla="*/ 6 w 173"/>
                <a:gd name="T53" fmla="*/ 82 h 296"/>
                <a:gd name="T54" fmla="*/ 12 w 173"/>
                <a:gd name="T55" fmla="*/ 78 h 296"/>
                <a:gd name="T56" fmla="*/ 16 w 173"/>
                <a:gd name="T57" fmla="*/ 80 h 296"/>
                <a:gd name="T58" fmla="*/ 20 w 173"/>
                <a:gd name="T59" fmla="*/ 99 h 296"/>
                <a:gd name="T60" fmla="*/ 30 w 173"/>
                <a:gd name="T61" fmla="*/ 94 h 296"/>
                <a:gd name="T62" fmla="*/ 33 w 173"/>
                <a:gd name="T63" fmla="*/ 96 h 296"/>
                <a:gd name="T64" fmla="*/ 45 w 173"/>
                <a:gd name="T65" fmla="*/ 91 h 296"/>
                <a:gd name="T66" fmla="*/ 48 w 173"/>
                <a:gd name="T67" fmla="*/ 93 h 296"/>
                <a:gd name="T68" fmla="*/ 56 w 173"/>
                <a:gd name="T69" fmla="*/ 89 h 296"/>
                <a:gd name="T70" fmla="*/ 53 w 173"/>
                <a:gd name="T71" fmla="*/ 83 h 296"/>
                <a:gd name="T72" fmla="*/ 50 w 173"/>
                <a:gd name="T73" fmla="*/ 75 h 296"/>
                <a:gd name="T74" fmla="*/ 55 w 173"/>
                <a:gd name="T75" fmla="*/ 72 h 296"/>
                <a:gd name="T76" fmla="*/ 48 w 173"/>
                <a:gd name="T77" fmla="*/ 67 h 296"/>
                <a:gd name="T78" fmla="*/ 48 w 173"/>
                <a:gd name="T79" fmla="*/ 50 h 296"/>
                <a:gd name="T80" fmla="*/ 56 w 173"/>
                <a:gd name="T81" fmla="*/ 43 h 2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296"/>
                <a:gd name="T125" fmla="*/ 173 w 173"/>
                <a:gd name="T126" fmla="*/ 296 h 2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296">
                  <a:moveTo>
                    <a:pt x="166" y="129"/>
                  </a:moveTo>
                  <a:lnTo>
                    <a:pt x="173" y="88"/>
                  </a:lnTo>
                  <a:lnTo>
                    <a:pt x="144" y="68"/>
                  </a:lnTo>
                  <a:lnTo>
                    <a:pt x="147" y="47"/>
                  </a:lnTo>
                  <a:lnTo>
                    <a:pt x="132" y="34"/>
                  </a:lnTo>
                  <a:lnTo>
                    <a:pt x="127" y="5"/>
                  </a:lnTo>
                  <a:lnTo>
                    <a:pt x="106" y="0"/>
                  </a:lnTo>
                  <a:lnTo>
                    <a:pt x="105" y="15"/>
                  </a:lnTo>
                  <a:lnTo>
                    <a:pt x="107" y="34"/>
                  </a:lnTo>
                  <a:lnTo>
                    <a:pt x="101" y="42"/>
                  </a:lnTo>
                  <a:lnTo>
                    <a:pt x="94" y="78"/>
                  </a:lnTo>
                  <a:lnTo>
                    <a:pt x="88" y="91"/>
                  </a:lnTo>
                  <a:lnTo>
                    <a:pt x="94" y="109"/>
                  </a:lnTo>
                  <a:lnTo>
                    <a:pt x="85" y="123"/>
                  </a:lnTo>
                  <a:lnTo>
                    <a:pt x="73" y="123"/>
                  </a:lnTo>
                  <a:lnTo>
                    <a:pt x="48" y="100"/>
                  </a:lnTo>
                  <a:lnTo>
                    <a:pt x="33" y="115"/>
                  </a:lnTo>
                  <a:lnTo>
                    <a:pt x="33" y="134"/>
                  </a:lnTo>
                  <a:lnTo>
                    <a:pt x="23" y="148"/>
                  </a:lnTo>
                  <a:lnTo>
                    <a:pt x="25" y="178"/>
                  </a:lnTo>
                  <a:lnTo>
                    <a:pt x="19" y="184"/>
                  </a:lnTo>
                  <a:lnTo>
                    <a:pt x="12" y="183"/>
                  </a:lnTo>
                  <a:lnTo>
                    <a:pt x="1" y="195"/>
                  </a:lnTo>
                  <a:lnTo>
                    <a:pt x="0" y="211"/>
                  </a:lnTo>
                  <a:lnTo>
                    <a:pt x="5" y="223"/>
                  </a:lnTo>
                  <a:lnTo>
                    <a:pt x="11" y="239"/>
                  </a:lnTo>
                  <a:lnTo>
                    <a:pt x="17" y="244"/>
                  </a:lnTo>
                  <a:lnTo>
                    <a:pt x="36" y="234"/>
                  </a:lnTo>
                  <a:lnTo>
                    <a:pt x="49" y="239"/>
                  </a:lnTo>
                  <a:lnTo>
                    <a:pt x="60" y="296"/>
                  </a:lnTo>
                  <a:lnTo>
                    <a:pt x="88" y="280"/>
                  </a:lnTo>
                  <a:lnTo>
                    <a:pt x="99" y="286"/>
                  </a:lnTo>
                  <a:lnTo>
                    <a:pt x="133" y="271"/>
                  </a:lnTo>
                  <a:lnTo>
                    <a:pt x="143" y="279"/>
                  </a:lnTo>
                  <a:lnTo>
                    <a:pt x="166" y="265"/>
                  </a:lnTo>
                  <a:lnTo>
                    <a:pt x="157" y="247"/>
                  </a:lnTo>
                  <a:lnTo>
                    <a:pt x="150" y="224"/>
                  </a:lnTo>
                  <a:lnTo>
                    <a:pt x="163" y="215"/>
                  </a:lnTo>
                  <a:lnTo>
                    <a:pt x="142" y="201"/>
                  </a:lnTo>
                  <a:lnTo>
                    <a:pt x="143" y="148"/>
                  </a:lnTo>
                  <a:lnTo>
                    <a:pt x="166" y="1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5" name="Freeform 307"/>
            <p:cNvSpPr>
              <a:spLocks/>
            </p:cNvSpPr>
            <p:nvPr/>
          </p:nvSpPr>
          <p:spPr bwMode="auto">
            <a:xfrm>
              <a:off x="2157" y="3075"/>
              <a:ext cx="61" cy="103"/>
            </a:xfrm>
            <a:custGeom>
              <a:avLst/>
              <a:gdLst>
                <a:gd name="T0" fmla="*/ 8 w 184"/>
                <a:gd name="T1" fmla="*/ 80 h 307"/>
                <a:gd name="T2" fmla="*/ 13 w 184"/>
                <a:gd name="T3" fmla="*/ 103 h 307"/>
                <a:gd name="T4" fmla="*/ 27 w 184"/>
                <a:gd name="T5" fmla="*/ 98 h 307"/>
                <a:gd name="T6" fmla="*/ 25 w 184"/>
                <a:gd name="T7" fmla="*/ 94 h 307"/>
                <a:gd name="T8" fmla="*/ 25 w 184"/>
                <a:gd name="T9" fmla="*/ 88 h 307"/>
                <a:gd name="T10" fmla="*/ 29 w 184"/>
                <a:gd name="T11" fmla="*/ 84 h 307"/>
                <a:gd name="T12" fmla="*/ 31 w 184"/>
                <a:gd name="T13" fmla="*/ 85 h 307"/>
                <a:gd name="T14" fmla="*/ 33 w 184"/>
                <a:gd name="T15" fmla="*/ 83 h 307"/>
                <a:gd name="T16" fmla="*/ 32 w 184"/>
                <a:gd name="T17" fmla="*/ 72 h 307"/>
                <a:gd name="T18" fmla="*/ 36 w 184"/>
                <a:gd name="T19" fmla="*/ 68 h 307"/>
                <a:gd name="T20" fmla="*/ 36 w 184"/>
                <a:gd name="T21" fmla="*/ 61 h 307"/>
                <a:gd name="T22" fmla="*/ 41 w 184"/>
                <a:gd name="T23" fmla="*/ 56 h 307"/>
                <a:gd name="T24" fmla="*/ 49 w 184"/>
                <a:gd name="T25" fmla="*/ 64 h 307"/>
                <a:gd name="T26" fmla="*/ 53 w 184"/>
                <a:gd name="T27" fmla="*/ 64 h 307"/>
                <a:gd name="T28" fmla="*/ 56 w 184"/>
                <a:gd name="T29" fmla="*/ 59 h 307"/>
                <a:gd name="T30" fmla="*/ 54 w 184"/>
                <a:gd name="T31" fmla="*/ 53 h 307"/>
                <a:gd name="T32" fmla="*/ 56 w 184"/>
                <a:gd name="T33" fmla="*/ 49 h 307"/>
                <a:gd name="T34" fmla="*/ 58 w 184"/>
                <a:gd name="T35" fmla="*/ 37 h 307"/>
                <a:gd name="T36" fmla="*/ 60 w 184"/>
                <a:gd name="T37" fmla="*/ 34 h 307"/>
                <a:gd name="T38" fmla="*/ 60 w 184"/>
                <a:gd name="T39" fmla="*/ 28 h 307"/>
                <a:gd name="T40" fmla="*/ 60 w 184"/>
                <a:gd name="T41" fmla="*/ 23 h 307"/>
                <a:gd name="T42" fmla="*/ 59 w 184"/>
                <a:gd name="T43" fmla="*/ 19 h 307"/>
                <a:gd name="T44" fmla="*/ 61 w 184"/>
                <a:gd name="T45" fmla="*/ 14 h 307"/>
                <a:gd name="T46" fmla="*/ 61 w 184"/>
                <a:gd name="T47" fmla="*/ 8 h 307"/>
                <a:gd name="T48" fmla="*/ 55 w 184"/>
                <a:gd name="T49" fmla="*/ 0 h 307"/>
                <a:gd name="T50" fmla="*/ 38 w 184"/>
                <a:gd name="T51" fmla="*/ 8 h 307"/>
                <a:gd name="T52" fmla="*/ 33 w 184"/>
                <a:gd name="T53" fmla="*/ 3 h 307"/>
                <a:gd name="T54" fmla="*/ 32 w 184"/>
                <a:gd name="T55" fmla="*/ 7 h 307"/>
                <a:gd name="T56" fmla="*/ 23 w 184"/>
                <a:gd name="T57" fmla="*/ 14 h 307"/>
                <a:gd name="T58" fmla="*/ 21 w 184"/>
                <a:gd name="T59" fmla="*/ 8 h 307"/>
                <a:gd name="T60" fmla="*/ 19 w 184"/>
                <a:gd name="T61" fmla="*/ 8 h 307"/>
                <a:gd name="T62" fmla="*/ 17 w 184"/>
                <a:gd name="T63" fmla="*/ 11 h 307"/>
                <a:gd name="T64" fmla="*/ 10 w 184"/>
                <a:gd name="T65" fmla="*/ 11 h 307"/>
                <a:gd name="T66" fmla="*/ 1 w 184"/>
                <a:gd name="T67" fmla="*/ 16 h 307"/>
                <a:gd name="T68" fmla="*/ 0 w 184"/>
                <a:gd name="T69" fmla="*/ 37 h 307"/>
                <a:gd name="T70" fmla="*/ 8 w 184"/>
                <a:gd name="T71" fmla="*/ 52 h 307"/>
                <a:gd name="T72" fmla="*/ 13 w 184"/>
                <a:gd name="T73" fmla="*/ 73 h 307"/>
                <a:gd name="T74" fmla="*/ 8 w 184"/>
                <a:gd name="T75" fmla="*/ 8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307"/>
                <a:gd name="T116" fmla="*/ 184 w 184"/>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307">
                  <a:moveTo>
                    <a:pt x="24" y="239"/>
                  </a:moveTo>
                  <a:lnTo>
                    <a:pt x="38" y="307"/>
                  </a:lnTo>
                  <a:lnTo>
                    <a:pt x="80" y="291"/>
                  </a:lnTo>
                  <a:lnTo>
                    <a:pt x="75" y="279"/>
                  </a:lnTo>
                  <a:lnTo>
                    <a:pt x="76" y="263"/>
                  </a:lnTo>
                  <a:lnTo>
                    <a:pt x="87" y="251"/>
                  </a:lnTo>
                  <a:lnTo>
                    <a:pt x="94" y="252"/>
                  </a:lnTo>
                  <a:lnTo>
                    <a:pt x="100" y="246"/>
                  </a:lnTo>
                  <a:lnTo>
                    <a:pt x="98" y="216"/>
                  </a:lnTo>
                  <a:lnTo>
                    <a:pt x="108" y="202"/>
                  </a:lnTo>
                  <a:lnTo>
                    <a:pt x="108" y="183"/>
                  </a:lnTo>
                  <a:lnTo>
                    <a:pt x="123" y="168"/>
                  </a:lnTo>
                  <a:lnTo>
                    <a:pt x="148" y="191"/>
                  </a:lnTo>
                  <a:lnTo>
                    <a:pt x="160" y="191"/>
                  </a:lnTo>
                  <a:lnTo>
                    <a:pt x="169" y="177"/>
                  </a:lnTo>
                  <a:lnTo>
                    <a:pt x="163" y="159"/>
                  </a:lnTo>
                  <a:lnTo>
                    <a:pt x="169" y="146"/>
                  </a:lnTo>
                  <a:lnTo>
                    <a:pt x="176" y="110"/>
                  </a:lnTo>
                  <a:lnTo>
                    <a:pt x="182" y="102"/>
                  </a:lnTo>
                  <a:lnTo>
                    <a:pt x="180" y="83"/>
                  </a:lnTo>
                  <a:lnTo>
                    <a:pt x="181" y="68"/>
                  </a:lnTo>
                  <a:lnTo>
                    <a:pt x="177" y="57"/>
                  </a:lnTo>
                  <a:lnTo>
                    <a:pt x="183" y="42"/>
                  </a:lnTo>
                  <a:lnTo>
                    <a:pt x="184" y="24"/>
                  </a:lnTo>
                  <a:lnTo>
                    <a:pt x="166" y="0"/>
                  </a:lnTo>
                  <a:lnTo>
                    <a:pt x="116" y="23"/>
                  </a:lnTo>
                  <a:lnTo>
                    <a:pt x="99" y="10"/>
                  </a:lnTo>
                  <a:lnTo>
                    <a:pt x="96" y="20"/>
                  </a:lnTo>
                  <a:lnTo>
                    <a:pt x="69" y="41"/>
                  </a:lnTo>
                  <a:lnTo>
                    <a:pt x="63" y="24"/>
                  </a:lnTo>
                  <a:lnTo>
                    <a:pt x="56" y="25"/>
                  </a:lnTo>
                  <a:lnTo>
                    <a:pt x="52" y="33"/>
                  </a:lnTo>
                  <a:lnTo>
                    <a:pt x="31" y="32"/>
                  </a:lnTo>
                  <a:lnTo>
                    <a:pt x="4" y="47"/>
                  </a:lnTo>
                  <a:lnTo>
                    <a:pt x="0" y="109"/>
                  </a:lnTo>
                  <a:lnTo>
                    <a:pt x="24" y="155"/>
                  </a:lnTo>
                  <a:lnTo>
                    <a:pt x="38" y="218"/>
                  </a:lnTo>
                  <a:lnTo>
                    <a:pt x="24" y="23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6" name="Freeform 308"/>
            <p:cNvSpPr>
              <a:spLocks/>
            </p:cNvSpPr>
            <p:nvPr/>
          </p:nvSpPr>
          <p:spPr bwMode="auto">
            <a:xfrm>
              <a:off x="2229" y="3105"/>
              <a:ext cx="44" cy="84"/>
            </a:xfrm>
            <a:custGeom>
              <a:avLst/>
              <a:gdLst>
                <a:gd name="T0" fmla="*/ 8 w 131"/>
                <a:gd name="T1" fmla="*/ 36 h 253"/>
                <a:gd name="T2" fmla="*/ 10 w 131"/>
                <a:gd name="T3" fmla="*/ 23 h 253"/>
                <a:gd name="T4" fmla="*/ 1 w 131"/>
                <a:gd name="T5" fmla="*/ 16 h 253"/>
                <a:gd name="T6" fmla="*/ 2 w 131"/>
                <a:gd name="T7" fmla="*/ 9 h 253"/>
                <a:gd name="T8" fmla="*/ 4 w 131"/>
                <a:gd name="T9" fmla="*/ 1 h 253"/>
                <a:gd name="T10" fmla="*/ 18 w 131"/>
                <a:gd name="T11" fmla="*/ 0 h 253"/>
                <a:gd name="T12" fmla="*/ 22 w 131"/>
                <a:gd name="T13" fmla="*/ 4 h 253"/>
                <a:gd name="T14" fmla="*/ 33 w 131"/>
                <a:gd name="T15" fmla="*/ 1 h 253"/>
                <a:gd name="T16" fmla="*/ 41 w 131"/>
                <a:gd name="T17" fmla="*/ 11 h 253"/>
                <a:gd name="T18" fmla="*/ 44 w 131"/>
                <a:gd name="T19" fmla="*/ 26 h 253"/>
                <a:gd name="T20" fmla="*/ 38 w 131"/>
                <a:gd name="T21" fmla="*/ 39 h 253"/>
                <a:gd name="T22" fmla="*/ 33 w 131"/>
                <a:gd name="T23" fmla="*/ 45 h 253"/>
                <a:gd name="T24" fmla="*/ 29 w 131"/>
                <a:gd name="T25" fmla="*/ 69 h 253"/>
                <a:gd name="T26" fmla="*/ 25 w 131"/>
                <a:gd name="T27" fmla="*/ 74 h 253"/>
                <a:gd name="T28" fmla="*/ 25 w 131"/>
                <a:gd name="T29" fmla="*/ 84 h 253"/>
                <a:gd name="T30" fmla="*/ 13 w 131"/>
                <a:gd name="T31" fmla="*/ 78 h 253"/>
                <a:gd name="T32" fmla="*/ 8 w 131"/>
                <a:gd name="T33" fmla="*/ 81 h 253"/>
                <a:gd name="T34" fmla="*/ 5 w 131"/>
                <a:gd name="T35" fmla="*/ 75 h 253"/>
                <a:gd name="T36" fmla="*/ 3 w 131"/>
                <a:gd name="T37" fmla="*/ 68 h 253"/>
                <a:gd name="T38" fmla="*/ 7 w 131"/>
                <a:gd name="T39" fmla="*/ 65 h 253"/>
                <a:gd name="T40" fmla="*/ 0 w 131"/>
                <a:gd name="T41" fmla="*/ 60 h 253"/>
                <a:gd name="T42" fmla="*/ 0 w 131"/>
                <a:gd name="T43" fmla="*/ 42 h 253"/>
                <a:gd name="T44" fmla="*/ 8 w 131"/>
                <a:gd name="T45" fmla="*/ 36 h 2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1"/>
                <a:gd name="T70" fmla="*/ 0 h 253"/>
                <a:gd name="T71" fmla="*/ 131 w 131"/>
                <a:gd name="T72" fmla="*/ 253 h 2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1" h="253">
                  <a:moveTo>
                    <a:pt x="24" y="109"/>
                  </a:moveTo>
                  <a:lnTo>
                    <a:pt x="31" y="68"/>
                  </a:lnTo>
                  <a:lnTo>
                    <a:pt x="2" y="48"/>
                  </a:lnTo>
                  <a:lnTo>
                    <a:pt x="5" y="27"/>
                  </a:lnTo>
                  <a:lnTo>
                    <a:pt x="12" y="4"/>
                  </a:lnTo>
                  <a:lnTo>
                    <a:pt x="53" y="0"/>
                  </a:lnTo>
                  <a:lnTo>
                    <a:pt x="66" y="13"/>
                  </a:lnTo>
                  <a:lnTo>
                    <a:pt x="99" y="4"/>
                  </a:lnTo>
                  <a:lnTo>
                    <a:pt x="123" y="34"/>
                  </a:lnTo>
                  <a:lnTo>
                    <a:pt x="131" y="77"/>
                  </a:lnTo>
                  <a:lnTo>
                    <a:pt x="114" y="118"/>
                  </a:lnTo>
                  <a:lnTo>
                    <a:pt x="98" y="136"/>
                  </a:lnTo>
                  <a:lnTo>
                    <a:pt x="86" y="207"/>
                  </a:lnTo>
                  <a:lnTo>
                    <a:pt x="73" y="224"/>
                  </a:lnTo>
                  <a:lnTo>
                    <a:pt x="75" y="253"/>
                  </a:lnTo>
                  <a:lnTo>
                    <a:pt x="38" y="236"/>
                  </a:lnTo>
                  <a:lnTo>
                    <a:pt x="24" y="245"/>
                  </a:lnTo>
                  <a:lnTo>
                    <a:pt x="15" y="227"/>
                  </a:lnTo>
                  <a:lnTo>
                    <a:pt x="8" y="204"/>
                  </a:lnTo>
                  <a:lnTo>
                    <a:pt x="21" y="195"/>
                  </a:lnTo>
                  <a:lnTo>
                    <a:pt x="0" y="181"/>
                  </a:lnTo>
                  <a:lnTo>
                    <a:pt x="1" y="128"/>
                  </a:lnTo>
                  <a:lnTo>
                    <a:pt x="24" y="10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7" name="Freeform 309"/>
            <p:cNvSpPr>
              <a:spLocks/>
            </p:cNvSpPr>
            <p:nvPr/>
          </p:nvSpPr>
          <p:spPr bwMode="auto">
            <a:xfrm>
              <a:off x="2267" y="3094"/>
              <a:ext cx="58" cy="76"/>
            </a:xfrm>
            <a:custGeom>
              <a:avLst/>
              <a:gdLst>
                <a:gd name="T0" fmla="*/ 44 w 173"/>
                <a:gd name="T1" fmla="*/ 47 h 227"/>
                <a:gd name="T2" fmla="*/ 55 w 173"/>
                <a:gd name="T3" fmla="*/ 48 h 227"/>
                <a:gd name="T4" fmla="*/ 58 w 173"/>
                <a:gd name="T5" fmla="*/ 52 h 227"/>
                <a:gd name="T6" fmla="*/ 52 w 173"/>
                <a:gd name="T7" fmla="*/ 57 h 227"/>
                <a:gd name="T8" fmla="*/ 45 w 173"/>
                <a:gd name="T9" fmla="*/ 66 h 227"/>
                <a:gd name="T10" fmla="*/ 40 w 173"/>
                <a:gd name="T11" fmla="*/ 76 h 227"/>
                <a:gd name="T12" fmla="*/ 28 w 173"/>
                <a:gd name="T13" fmla="*/ 65 h 227"/>
                <a:gd name="T14" fmla="*/ 24 w 173"/>
                <a:gd name="T15" fmla="*/ 66 h 227"/>
                <a:gd name="T16" fmla="*/ 0 w 173"/>
                <a:gd name="T17" fmla="*/ 50 h 227"/>
                <a:gd name="T18" fmla="*/ 6 w 173"/>
                <a:gd name="T19" fmla="*/ 36 h 227"/>
                <a:gd name="T20" fmla="*/ 3 w 173"/>
                <a:gd name="T21" fmla="*/ 22 h 227"/>
                <a:gd name="T22" fmla="*/ 12 w 173"/>
                <a:gd name="T23" fmla="*/ 18 h 227"/>
                <a:gd name="T24" fmla="*/ 8 w 173"/>
                <a:gd name="T25" fmla="*/ 6 h 227"/>
                <a:gd name="T26" fmla="*/ 14 w 173"/>
                <a:gd name="T27" fmla="*/ 0 h 227"/>
                <a:gd name="T28" fmla="*/ 20 w 173"/>
                <a:gd name="T29" fmla="*/ 0 h 227"/>
                <a:gd name="T30" fmla="*/ 26 w 173"/>
                <a:gd name="T31" fmla="*/ 1 h 227"/>
                <a:gd name="T32" fmla="*/ 30 w 173"/>
                <a:gd name="T33" fmla="*/ 3 h 227"/>
                <a:gd name="T34" fmla="*/ 33 w 173"/>
                <a:gd name="T35" fmla="*/ 2 h 227"/>
                <a:gd name="T36" fmla="*/ 47 w 173"/>
                <a:gd name="T37" fmla="*/ 13 h 227"/>
                <a:gd name="T38" fmla="*/ 39 w 173"/>
                <a:gd name="T39" fmla="*/ 26 h 227"/>
                <a:gd name="T40" fmla="*/ 39 w 173"/>
                <a:gd name="T41" fmla="*/ 40 h 227"/>
                <a:gd name="T42" fmla="*/ 44 w 173"/>
                <a:gd name="T43" fmla="*/ 47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227"/>
                <a:gd name="T68" fmla="*/ 173 w 173"/>
                <a:gd name="T69" fmla="*/ 227 h 2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227">
                  <a:moveTo>
                    <a:pt x="131" y="139"/>
                  </a:moveTo>
                  <a:lnTo>
                    <a:pt x="165" y="142"/>
                  </a:lnTo>
                  <a:lnTo>
                    <a:pt x="173" y="155"/>
                  </a:lnTo>
                  <a:lnTo>
                    <a:pt x="155" y="171"/>
                  </a:lnTo>
                  <a:lnTo>
                    <a:pt x="134" y="198"/>
                  </a:lnTo>
                  <a:lnTo>
                    <a:pt x="120" y="227"/>
                  </a:lnTo>
                  <a:lnTo>
                    <a:pt x="85" y="194"/>
                  </a:lnTo>
                  <a:lnTo>
                    <a:pt x="73" y="198"/>
                  </a:lnTo>
                  <a:lnTo>
                    <a:pt x="0" y="150"/>
                  </a:lnTo>
                  <a:lnTo>
                    <a:pt x="17" y="109"/>
                  </a:lnTo>
                  <a:lnTo>
                    <a:pt x="9" y="66"/>
                  </a:lnTo>
                  <a:lnTo>
                    <a:pt x="36" y="54"/>
                  </a:lnTo>
                  <a:lnTo>
                    <a:pt x="25" y="18"/>
                  </a:lnTo>
                  <a:lnTo>
                    <a:pt x="41" y="0"/>
                  </a:lnTo>
                  <a:lnTo>
                    <a:pt x="59" y="1"/>
                  </a:lnTo>
                  <a:lnTo>
                    <a:pt x="78" y="4"/>
                  </a:lnTo>
                  <a:lnTo>
                    <a:pt x="89" y="10"/>
                  </a:lnTo>
                  <a:lnTo>
                    <a:pt x="98" y="7"/>
                  </a:lnTo>
                  <a:lnTo>
                    <a:pt x="139" y="39"/>
                  </a:lnTo>
                  <a:lnTo>
                    <a:pt x="115" y="78"/>
                  </a:lnTo>
                  <a:lnTo>
                    <a:pt x="115" y="119"/>
                  </a:lnTo>
                  <a:lnTo>
                    <a:pt x="131" y="13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8" name="Freeform 310"/>
            <p:cNvSpPr>
              <a:spLocks/>
            </p:cNvSpPr>
            <p:nvPr/>
          </p:nvSpPr>
          <p:spPr bwMode="auto">
            <a:xfrm>
              <a:off x="2154" y="3026"/>
              <a:ext cx="38" cy="65"/>
            </a:xfrm>
            <a:custGeom>
              <a:avLst/>
              <a:gdLst>
                <a:gd name="T0" fmla="*/ 24 w 114"/>
                <a:gd name="T1" fmla="*/ 57 h 192"/>
                <a:gd name="T2" fmla="*/ 26 w 114"/>
                <a:gd name="T3" fmla="*/ 63 h 192"/>
                <a:gd name="T4" fmla="*/ 35 w 114"/>
                <a:gd name="T5" fmla="*/ 56 h 192"/>
                <a:gd name="T6" fmla="*/ 36 w 114"/>
                <a:gd name="T7" fmla="*/ 52 h 192"/>
                <a:gd name="T8" fmla="*/ 36 w 114"/>
                <a:gd name="T9" fmla="*/ 46 h 192"/>
                <a:gd name="T10" fmla="*/ 38 w 114"/>
                <a:gd name="T11" fmla="*/ 24 h 192"/>
                <a:gd name="T12" fmla="*/ 29 w 114"/>
                <a:gd name="T13" fmla="*/ 1 h 192"/>
                <a:gd name="T14" fmla="*/ 24 w 114"/>
                <a:gd name="T15" fmla="*/ 0 h 192"/>
                <a:gd name="T16" fmla="*/ 20 w 114"/>
                <a:gd name="T17" fmla="*/ 3 h 192"/>
                <a:gd name="T18" fmla="*/ 16 w 114"/>
                <a:gd name="T19" fmla="*/ 4 h 192"/>
                <a:gd name="T20" fmla="*/ 12 w 114"/>
                <a:gd name="T21" fmla="*/ 5 h 192"/>
                <a:gd name="T22" fmla="*/ 2 w 114"/>
                <a:gd name="T23" fmla="*/ 23 h 192"/>
                <a:gd name="T24" fmla="*/ 1 w 114"/>
                <a:gd name="T25" fmla="*/ 34 h 192"/>
                <a:gd name="T26" fmla="*/ 2 w 114"/>
                <a:gd name="T27" fmla="*/ 37 h 192"/>
                <a:gd name="T28" fmla="*/ 5 w 114"/>
                <a:gd name="T29" fmla="*/ 41 h 192"/>
                <a:gd name="T30" fmla="*/ 5 w 114"/>
                <a:gd name="T31" fmla="*/ 43 h 192"/>
                <a:gd name="T32" fmla="*/ 4 w 114"/>
                <a:gd name="T33" fmla="*/ 44 h 192"/>
                <a:gd name="T34" fmla="*/ 1 w 114"/>
                <a:gd name="T35" fmla="*/ 43 h 192"/>
                <a:gd name="T36" fmla="*/ 0 w 114"/>
                <a:gd name="T37" fmla="*/ 43 h 192"/>
                <a:gd name="T38" fmla="*/ 0 w 114"/>
                <a:gd name="T39" fmla="*/ 47 h 192"/>
                <a:gd name="T40" fmla="*/ 4 w 114"/>
                <a:gd name="T41" fmla="*/ 60 h 192"/>
                <a:gd name="T42" fmla="*/ 4 w 114"/>
                <a:gd name="T43" fmla="*/ 65 h 192"/>
                <a:gd name="T44" fmla="*/ 13 w 114"/>
                <a:gd name="T45" fmla="*/ 60 h 192"/>
                <a:gd name="T46" fmla="*/ 20 w 114"/>
                <a:gd name="T47" fmla="*/ 60 h 192"/>
                <a:gd name="T48" fmla="*/ 22 w 114"/>
                <a:gd name="T49" fmla="*/ 58 h 192"/>
                <a:gd name="T50" fmla="*/ 24 w 114"/>
                <a:gd name="T51" fmla="*/ 57 h 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
                <a:gd name="T79" fmla="*/ 0 h 192"/>
                <a:gd name="T80" fmla="*/ 114 w 114"/>
                <a:gd name="T81" fmla="*/ 192 h 1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 h="192">
                  <a:moveTo>
                    <a:pt x="72" y="169"/>
                  </a:moveTo>
                  <a:lnTo>
                    <a:pt x="78" y="186"/>
                  </a:lnTo>
                  <a:lnTo>
                    <a:pt x="105" y="165"/>
                  </a:lnTo>
                  <a:lnTo>
                    <a:pt x="108" y="155"/>
                  </a:lnTo>
                  <a:lnTo>
                    <a:pt x="107" y="137"/>
                  </a:lnTo>
                  <a:lnTo>
                    <a:pt x="114" y="72"/>
                  </a:lnTo>
                  <a:lnTo>
                    <a:pt x="87" y="4"/>
                  </a:lnTo>
                  <a:lnTo>
                    <a:pt x="72" y="0"/>
                  </a:lnTo>
                  <a:lnTo>
                    <a:pt x="59" y="8"/>
                  </a:lnTo>
                  <a:lnTo>
                    <a:pt x="49" y="13"/>
                  </a:lnTo>
                  <a:lnTo>
                    <a:pt x="35" y="15"/>
                  </a:lnTo>
                  <a:lnTo>
                    <a:pt x="5" y="68"/>
                  </a:lnTo>
                  <a:lnTo>
                    <a:pt x="4" y="99"/>
                  </a:lnTo>
                  <a:lnTo>
                    <a:pt x="6" y="108"/>
                  </a:lnTo>
                  <a:lnTo>
                    <a:pt x="15" y="122"/>
                  </a:lnTo>
                  <a:lnTo>
                    <a:pt x="16" y="128"/>
                  </a:lnTo>
                  <a:lnTo>
                    <a:pt x="11" y="129"/>
                  </a:lnTo>
                  <a:lnTo>
                    <a:pt x="3" y="127"/>
                  </a:lnTo>
                  <a:lnTo>
                    <a:pt x="1" y="128"/>
                  </a:lnTo>
                  <a:lnTo>
                    <a:pt x="0" y="140"/>
                  </a:lnTo>
                  <a:lnTo>
                    <a:pt x="12" y="176"/>
                  </a:lnTo>
                  <a:lnTo>
                    <a:pt x="13" y="192"/>
                  </a:lnTo>
                  <a:lnTo>
                    <a:pt x="40" y="177"/>
                  </a:lnTo>
                  <a:lnTo>
                    <a:pt x="61" y="178"/>
                  </a:lnTo>
                  <a:lnTo>
                    <a:pt x="65" y="170"/>
                  </a:lnTo>
                  <a:lnTo>
                    <a:pt x="72" y="16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09" name="Freeform 311"/>
            <p:cNvSpPr>
              <a:spLocks/>
            </p:cNvSpPr>
            <p:nvPr/>
          </p:nvSpPr>
          <p:spPr bwMode="auto">
            <a:xfrm>
              <a:off x="2227" y="2889"/>
              <a:ext cx="87" cy="139"/>
            </a:xfrm>
            <a:custGeom>
              <a:avLst/>
              <a:gdLst>
                <a:gd name="T0" fmla="*/ 36 w 260"/>
                <a:gd name="T1" fmla="*/ 107 h 416"/>
                <a:gd name="T2" fmla="*/ 55 w 260"/>
                <a:gd name="T3" fmla="*/ 108 h 416"/>
                <a:gd name="T4" fmla="*/ 59 w 260"/>
                <a:gd name="T5" fmla="*/ 124 h 416"/>
                <a:gd name="T6" fmla="*/ 67 w 260"/>
                <a:gd name="T7" fmla="*/ 128 h 416"/>
                <a:gd name="T8" fmla="*/ 76 w 260"/>
                <a:gd name="T9" fmla="*/ 127 h 416"/>
                <a:gd name="T10" fmla="*/ 80 w 260"/>
                <a:gd name="T11" fmla="*/ 139 h 416"/>
                <a:gd name="T12" fmla="*/ 85 w 260"/>
                <a:gd name="T13" fmla="*/ 122 h 416"/>
                <a:gd name="T14" fmla="*/ 80 w 260"/>
                <a:gd name="T15" fmla="*/ 103 h 416"/>
                <a:gd name="T16" fmla="*/ 87 w 260"/>
                <a:gd name="T17" fmla="*/ 76 h 416"/>
                <a:gd name="T18" fmla="*/ 79 w 260"/>
                <a:gd name="T19" fmla="*/ 66 h 416"/>
                <a:gd name="T20" fmla="*/ 63 w 260"/>
                <a:gd name="T21" fmla="*/ 65 h 416"/>
                <a:gd name="T22" fmla="*/ 67 w 260"/>
                <a:gd name="T23" fmla="*/ 52 h 416"/>
                <a:gd name="T24" fmla="*/ 66 w 260"/>
                <a:gd name="T25" fmla="*/ 33 h 416"/>
                <a:gd name="T26" fmla="*/ 54 w 260"/>
                <a:gd name="T27" fmla="*/ 25 h 416"/>
                <a:gd name="T28" fmla="*/ 49 w 260"/>
                <a:gd name="T29" fmla="*/ 28 h 416"/>
                <a:gd name="T30" fmla="*/ 35 w 260"/>
                <a:gd name="T31" fmla="*/ 20 h 416"/>
                <a:gd name="T32" fmla="*/ 29 w 260"/>
                <a:gd name="T33" fmla="*/ 0 h 416"/>
                <a:gd name="T34" fmla="*/ 22 w 260"/>
                <a:gd name="T35" fmla="*/ 8 h 416"/>
                <a:gd name="T36" fmla="*/ 18 w 260"/>
                <a:gd name="T37" fmla="*/ 16 h 416"/>
                <a:gd name="T38" fmla="*/ 6 w 260"/>
                <a:gd name="T39" fmla="*/ 19 h 416"/>
                <a:gd name="T40" fmla="*/ 0 w 260"/>
                <a:gd name="T41" fmla="*/ 30 h 416"/>
                <a:gd name="T42" fmla="*/ 4 w 260"/>
                <a:gd name="T43" fmla="*/ 54 h 416"/>
                <a:gd name="T44" fmla="*/ 6 w 260"/>
                <a:gd name="T45" fmla="*/ 78 h 416"/>
                <a:gd name="T46" fmla="*/ 10 w 260"/>
                <a:gd name="T47" fmla="*/ 89 h 416"/>
                <a:gd name="T48" fmla="*/ 9 w 260"/>
                <a:gd name="T49" fmla="*/ 114 h 416"/>
                <a:gd name="T50" fmla="*/ 23 w 260"/>
                <a:gd name="T51" fmla="*/ 108 h 416"/>
                <a:gd name="T52" fmla="*/ 38 w 260"/>
                <a:gd name="T53" fmla="*/ 124 h 416"/>
                <a:gd name="T54" fmla="*/ 36 w 260"/>
                <a:gd name="T55" fmla="*/ 107 h 4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0"/>
                <a:gd name="T85" fmla="*/ 0 h 416"/>
                <a:gd name="T86" fmla="*/ 260 w 260"/>
                <a:gd name="T87" fmla="*/ 416 h 4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0" h="416">
                  <a:moveTo>
                    <a:pt x="109" y="320"/>
                  </a:moveTo>
                  <a:lnTo>
                    <a:pt x="165" y="322"/>
                  </a:lnTo>
                  <a:lnTo>
                    <a:pt x="175" y="372"/>
                  </a:lnTo>
                  <a:lnTo>
                    <a:pt x="201" y="384"/>
                  </a:lnTo>
                  <a:lnTo>
                    <a:pt x="226" y="379"/>
                  </a:lnTo>
                  <a:lnTo>
                    <a:pt x="240" y="416"/>
                  </a:lnTo>
                  <a:lnTo>
                    <a:pt x="254" y="366"/>
                  </a:lnTo>
                  <a:lnTo>
                    <a:pt x="240" y="308"/>
                  </a:lnTo>
                  <a:lnTo>
                    <a:pt x="260" y="226"/>
                  </a:lnTo>
                  <a:lnTo>
                    <a:pt x="236" y="197"/>
                  </a:lnTo>
                  <a:lnTo>
                    <a:pt x="189" y="195"/>
                  </a:lnTo>
                  <a:lnTo>
                    <a:pt x="201" y="157"/>
                  </a:lnTo>
                  <a:lnTo>
                    <a:pt x="198" y="99"/>
                  </a:lnTo>
                  <a:lnTo>
                    <a:pt x="162" y="76"/>
                  </a:lnTo>
                  <a:lnTo>
                    <a:pt x="145" y="84"/>
                  </a:lnTo>
                  <a:lnTo>
                    <a:pt x="106" y="61"/>
                  </a:lnTo>
                  <a:lnTo>
                    <a:pt x="86" y="0"/>
                  </a:lnTo>
                  <a:lnTo>
                    <a:pt x="66" y="25"/>
                  </a:lnTo>
                  <a:lnTo>
                    <a:pt x="55" y="49"/>
                  </a:lnTo>
                  <a:lnTo>
                    <a:pt x="18" y="57"/>
                  </a:lnTo>
                  <a:lnTo>
                    <a:pt x="0" y="91"/>
                  </a:lnTo>
                  <a:lnTo>
                    <a:pt x="12" y="161"/>
                  </a:lnTo>
                  <a:lnTo>
                    <a:pt x="19" y="234"/>
                  </a:lnTo>
                  <a:lnTo>
                    <a:pt x="30" y="265"/>
                  </a:lnTo>
                  <a:lnTo>
                    <a:pt x="27" y="340"/>
                  </a:lnTo>
                  <a:lnTo>
                    <a:pt x="70" y="323"/>
                  </a:lnTo>
                  <a:lnTo>
                    <a:pt x="114" y="372"/>
                  </a:lnTo>
                  <a:lnTo>
                    <a:pt x="109" y="32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0" name="Freeform 312"/>
            <p:cNvSpPr>
              <a:spLocks/>
            </p:cNvSpPr>
            <p:nvPr/>
          </p:nvSpPr>
          <p:spPr bwMode="auto">
            <a:xfrm>
              <a:off x="2296" y="3200"/>
              <a:ext cx="46" cy="44"/>
            </a:xfrm>
            <a:custGeom>
              <a:avLst/>
              <a:gdLst>
                <a:gd name="T0" fmla="*/ 14 w 136"/>
                <a:gd name="T1" fmla="*/ 44 h 134"/>
                <a:gd name="T2" fmla="*/ 26 w 136"/>
                <a:gd name="T3" fmla="*/ 37 h 134"/>
                <a:gd name="T4" fmla="*/ 27 w 136"/>
                <a:gd name="T5" fmla="*/ 31 h 134"/>
                <a:gd name="T6" fmla="*/ 32 w 136"/>
                <a:gd name="T7" fmla="*/ 34 h 134"/>
                <a:gd name="T8" fmla="*/ 37 w 136"/>
                <a:gd name="T9" fmla="*/ 32 h 134"/>
                <a:gd name="T10" fmla="*/ 42 w 136"/>
                <a:gd name="T11" fmla="*/ 34 h 134"/>
                <a:gd name="T12" fmla="*/ 44 w 136"/>
                <a:gd name="T13" fmla="*/ 30 h 134"/>
                <a:gd name="T14" fmla="*/ 39 w 136"/>
                <a:gd name="T15" fmla="*/ 21 h 134"/>
                <a:gd name="T16" fmla="*/ 40 w 136"/>
                <a:gd name="T17" fmla="*/ 13 h 134"/>
                <a:gd name="T18" fmla="*/ 46 w 136"/>
                <a:gd name="T19" fmla="*/ 9 h 134"/>
                <a:gd name="T20" fmla="*/ 46 w 136"/>
                <a:gd name="T21" fmla="*/ 0 h 134"/>
                <a:gd name="T22" fmla="*/ 30 w 136"/>
                <a:gd name="T23" fmla="*/ 8 h 134"/>
                <a:gd name="T24" fmla="*/ 22 w 136"/>
                <a:gd name="T25" fmla="*/ 3 h 134"/>
                <a:gd name="T26" fmla="*/ 7 w 136"/>
                <a:gd name="T27" fmla="*/ 10 h 134"/>
                <a:gd name="T28" fmla="*/ 0 w 136"/>
                <a:gd name="T29" fmla="*/ 18 h 134"/>
                <a:gd name="T30" fmla="*/ 5 w 136"/>
                <a:gd name="T31" fmla="*/ 26 h 134"/>
                <a:gd name="T32" fmla="*/ 11 w 136"/>
                <a:gd name="T33" fmla="*/ 27 h 134"/>
                <a:gd name="T34" fmla="*/ 13 w 136"/>
                <a:gd name="T35" fmla="*/ 32 h 134"/>
                <a:gd name="T36" fmla="*/ 8 w 136"/>
                <a:gd name="T37" fmla="*/ 42 h 134"/>
                <a:gd name="T38" fmla="*/ 14 w 136"/>
                <a:gd name="T39" fmla="*/ 44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34"/>
                <a:gd name="T62" fmla="*/ 136 w 13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34">
                  <a:moveTo>
                    <a:pt x="40" y="134"/>
                  </a:moveTo>
                  <a:lnTo>
                    <a:pt x="76" y="112"/>
                  </a:lnTo>
                  <a:lnTo>
                    <a:pt x="81" y="93"/>
                  </a:lnTo>
                  <a:lnTo>
                    <a:pt x="95" y="104"/>
                  </a:lnTo>
                  <a:lnTo>
                    <a:pt x="110" y="98"/>
                  </a:lnTo>
                  <a:lnTo>
                    <a:pt x="124" y="104"/>
                  </a:lnTo>
                  <a:lnTo>
                    <a:pt x="130" y="90"/>
                  </a:lnTo>
                  <a:lnTo>
                    <a:pt x="116" y="65"/>
                  </a:lnTo>
                  <a:lnTo>
                    <a:pt x="119" y="41"/>
                  </a:lnTo>
                  <a:lnTo>
                    <a:pt x="135" y="27"/>
                  </a:lnTo>
                  <a:lnTo>
                    <a:pt x="136" y="0"/>
                  </a:lnTo>
                  <a:lnTo>
                    <a:pt x="90" y="24"/>
                  </a:lnTo>
                  <a:lnTo>
                    <a:pt x="65" y="8"/>
                  </a:lnTo>
                  <a:lnTo>
                    <a:pt x="20" y="30"/>
                  </a:lnTo>
                  <a:lnTo>
                    <a:pt x="0" y="56"/>
                  </a:lnTo>
                  <a:lnTo>
                    <a:pt x="14" y="79"/>
                  </a:lnTo>
                  <a:lnTo>
                    <a:pt x="33" y="81"/>
                  </a:lnTo>
                  <a:lnTo>
                    <a:pt x="39" y="97"/>
                  </a:lnTo>
                  <a:lnTo>
                    <a:pt x="23" y="129"/>
                  </a:lnTo>
                  <a:lnTo>
                    <a:pt x="40" y="134"/>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1" name="Freeform 313"/>
            <p:cNvSpPr>
              <a:spLocks/>
            </p:cNvSpPr>
            <p:nvPr/>
          </p:nvSpPr>
          <p:spPr bwMode="auto">
            <a:xfrm>
              <a:off x="2304" y="3230"/>
              <a:ext cx="46" cy="45"/>
            </a:xfrm>
            <a:custGeom>
              <a:avLst/>
              <a:gdLst>
                <a:gd name="T0" fmla="*/ 17 w 138"/>
                <a:gd name="T1" fmla="*/ 34 h 134"/>
                <a:gd name="T2" fmla="*/ 20 w 138"/>
                <a:gd name="T3" fmla="*/ 45 h 134"/>
                <a:gd name="T4" fmla="*/ 35 w 138"/>
                <a:gd name="T5" fmla="*/ 41 h 134"/>
                <a:gd name="T6" fmla="*/ 43 w 138"/>
                <a:gd name="T7" fmla="*/ 41 h 134"/>
                <a:gd name="T8" fmla="*/ 46 w 138"/>
                <a:gd name="T9" fmla="*/ 40 h 134"/>
                <a:gd name="T10" fmla="*/ 45 w 138"/>
                <a:gd name="T11" fmla="*/ 35 h 134"/>
                <a:gd name="T12" fmla="*/ 37 w 138"/>
                <a:gd name="T13" fmla="*/ 30 h 134"/>
                <a:gd name="T14" fmla="*/ 43 w 138"/>
                <a:gd name="T15" fmla="*/ 27 h 134"/>
                <a:gd name="T16" fmla="*/ 42 w 138"/>
                <a:gd name="T17" fmla="*/ 24 h 134"/>
                <a:gd name="T18" fmla="*/ 34 w 138"/>
                <a:gd name="T19" fmla="*/ 15 h 134"/>
                <a:gd name="T20" fmla="*/ 37 w 138"/>
                <a:gd name="T21" fmla="*/ 9 h 134"/>
                <a:gd name="T22" fmla="*/ 34 w 138"/>
                <a:gd name="T23" fmla="*/ 4 h 134"/>
                <a:gd name="T24" fmla="*/ 29 w 138"/>
                <a:gd name="T25" fmla="*/ 2 h 134"/>
                <a:gd name="T26" fmla="*/ 24 w 138"/>
                <a:gd name="T27" fmla="*/ 4 h 134"/>
                <a:gd name="T28" fmla="*/ 20 w 138"/>
                <a:gd name="T29" fmla="*/ 0 h 134"/>
                <a:gd name="T30" fmla="*/ 18 w 138"/>
                <a:gd name="T31" fmla="*/ 6 h 134"/>
                <a:gd name="T32" fmla="*/ 6 w 138"/>
                <a:gd name="T33" fmla="*/ 14 h 134"/>
                <a:gd name="T34" fmla="*/ 0 w 138"/>
                <a:gd name="T35" fmla="*/ 12 h 134"/>
                <a:gd name="T36" fmla="*/ 0 w 138"/>
                <a:gd name="T37" fmla="*/ 20 h 134"/>
                <a:gd name="T38" fmla="*/ 5 w 138"/>
                <a:gd name="T39" fmla="*/ 23 h 134"/>
                <a:gd name="T40" fmla="*/ 15 w 138"/>
                <a:gd name="T41" fmla="*/ 21 h 134"/>
                <a:gd name="T42" fmla="*/ 19 w 138"/>
                <a:gd name="T43" fmla="*/ 29 h 134"/>
                <a:gd name="T44" fmla="*/ 17 w 138"/>
                <a:gd name="T45" fmla="*/ 34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134"/>
                <a:gd name="T71" fmla="*/ 138 w 138"/>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134">
                  <a:moveTo>
                    <a:pt x="52" y="100"/>
                  </a:moveTo>
                  <a:lnTo>
                    <a:pt x="59" y="134"/>
                  </a:lnTo>
                  <a:lnTo>
                    <a:pt x="104" y="121"/>
                  </a:lnTo>
                  <a:lnTo>
                    <a:pt x="130" y="123"/>
                  </a:lnTo>
                  <a:lnTo>
                    <a:pt x="138" y="120"/>
                  </a:lnTo>
                  <a:lnTo>
                    <a:pt x="136" y="105"/>
                  </a:lnTo>
                  <a:lnTo>
                    <a:pt x="112" y="89"/>
                  </a:lnTo>
                  <a:lnTo>
                    <a:pt x="130" y="79"/>
                  </a:lnTo>
                  <a:lnTo>
                    <a:pt x="126" y="70"/>
                  </a:lnTo>
                  <a:lnTo>
                    <a:pt x="101" y="46"/>
                  </a:lnTo>
                  <a:lnTo>
                    <a:pt x="112" y="27"/>
                  </a:lnTo>
                  <a:lnTo>
                    <a:pt x="102" y="11"/>
                  </a:lnTo>
                  <a:lnTo>
                    <a:pt x="88" y="5"/>
                  </a:lnTo>
                  <a:lnTo>
                    <a:pt x="73" y="11"/>
                  </a:lnTo>
                  <a:lnTo>
                    <a:pt x="59" y="0"/>
                  </a:lnTo>
                  <a:lnTo>
                    <a:pt x="54" y="19"/>
                  </a:lnTo>
                  <a:lnTo>
                    <a:pt x="18" y="41"/>
                  </a:lnTo>
                  <a:lnTo>
                    <a:pt x="1" y="36"/>
                  </a:lnTo>
                  <a:lnTo>
                    <a:pt x="0" y="60"/>
                  </a:lnTo>
                  <a:lnTo>
                    <a:pt x="16" y="69"/>
                  </a:lnTo>
                  <a:lnTo>
                    <a:pt x="46" y="64"/>
                  </a:lnTo>
                  <a:lnTo>
                    <a:pt x="58" y="86"/>
                  </a:lnTo>
                  <a:lnTo>
                    <a:pt x="52" y="100"/>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2" name="Freeform 314"/>
            <p:cNvSpPr>
              <a:spLocks/>
            </p:cNvSpPr>
            <p:nvPr/>
          </p:nvSpPr>
          <p:spPr bwMode="auto">
            <a:xfrm>
              <a:off x="2335" y="3208"/>
              <a:ext cx="70" cy="65"/>
            </a:xfrm>
            <a:custGeom>
              <a:avLst/>
              <a:gdLst>
                <a:gd name="T0" fmla="*/ 48 w 208"/>
                <a:gd name="T1" fmla="*/ 9 h 195"/>
                <a:gd name="T2" fmla="*/ 54 w 208"/>
                <a:gd name="T3" fmla="*/ 12 h 195"/>
                <a:gd name="T4" fmla="*/ 54 w 208"/>
                <a:gd name="T5" fmla="*/ 21 h 195"/>
                <a:gd name="T6" fmla="*/ 63 w 208"/>
                <a:gd name="T7" fmla="*/ 21 h 195"/>
                <a:gd name="T8" fmla="*/ 70 w 208"/>
                <a:gd name="T9" fmla="*/ 28 h 195"/>
                <a:gd name="T10" fmla="*/ 65 w 208"/>
                <a:gd name="T11" fmla="*/ 36 h 195"/>
                <a:gd name="T12" fmla="*/ 57 w 208"/>
                <a:gd name="T13" fmla="*/ 47 h 195"/>
                <a:gd name="T14" fmla="*/ 51 w 208"/>
                <a:gd name="T15" fmla="*/ 47 h 195"/>
                <a:gd name="T16" fmla="*/ 50 w 208"/>
                <a:gd name="T17" fmla="*/ 57 h 195"/>
                <a:gd name="T18" fmla="*/ 45 w 208"/>
                <a:gd name="T19" fmla="*/ 60 h 195"/>
                <a:gd name="T20" fmla="*/ 38 w 208"/>
                <a:gd name="T21" fmla="*/ 62 h 195"/>
                <a:gd name="T22" fmla="*/ 22 w 208"/>
                <a:gd name="T23" fmla="*/ 65 h 195"/>
                <a:gd name="T24" fmla="*/ 15 w 208"/>
                <a:gd name="T25" fmla="*/ 62 h 195"/>
                <a:gd name="T26" fmla="*/ 14 w 208"/>
                <a:gd name="T27" fmla="*/ 57 h 195"/>
                <a:gd name="T28" fmla="*/ 6 w 208"/>
                <a:gd name="T29" fmla="*/ 52 h 195"/>
                <a:gd name="T30" fmla="*/ 12 w 208"/>
                <a:gd name="T31" fmla="*/ 49 h 195"/>
                <a:gd name="T32" fmla="*/ 11 w 208"/>
                <a:gd name="T33" fmla="*/ 46 h 195"/>
                <a:gd name="T34" fmla="*/ 2 w 208"/>
                <a:gd name="T35" fmla="*/ 38 h 195"/>
                <a:gd name="T36" fmla="*/ 6 w 208"/>
                <a:gd name="T37" fmla="*/ 31 h 195"/>
                <a:gd name="T38" fmla="*/ 3 w 208"/>
                <a:gd name="T39" fmla="*/ 26 h 195"/>
                <a:gd name="T40" fmla="*/ 5 w 208"/>
                <a:gd name="T41" fmla="*/ 21 h 195"/>
                <a:gd name="T42" fmla="*/ 0 w 208"/>
                <a:gd name="T43" fmla="*/ 13 h 195"/>
                <a:gd name="T44" fmla="*/ 1 w 208"/>
                <a:gd name="T45" fmla="*/ 5 h 195"/>
                <a:gd name="T46" fmla="*/ 6 w 208"/>
                <a:gd name="T47" fmla="*/ 0 h 195"/>
                <a:gd name="T48" fmla="*/ 15 w 208"/>
                <a:gd name="T49" fmla="*/ 0 h 195"/>
                <a:gd name="T50" fmla="*/ 21 w 208"/>
                <a:gd name="T51" fmla="*/ 13 h 195"/>
                <a:gd name="T52" fmla="*/ 27 w 208"/>
                <a:gd name="T53" fmla="*/ 10 h 195"/>
                <a:gd name="T54" fmla="*/ 40 w 208"/>
                <a:gd name="T55" fmla="*/ 12 h 195"/>
                <a:gd name="T56" fmla="*/ 44 w 208"/>
                <a:gd name="T57" fmla="*/ 15 h 195"/>
                <a:gd name="T58" fmla="*/ 48 w 208"/>
                <a:gd name="T59" fmla="*/ 9 h 1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8"/>
                <a:gd name="T91" fmla="*/ 0 h 195"/>
                <a:gd name="T92" fmla="*/ 208 w 208"/>
                <a:gd name="T93" fmla="*/ 195 h 1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8" h="195">
                  <a:moveTo>
                    <a:pt x="144" y="27"/>
                  </a:moveTo>
                  <a:lnTo>
                    <a:pt x="159" y="35"/>
                  </a:lnTo>
                  <a:lnTo>
                    <a:pt x="159" y="62"/>
                  </a:lnTo>
                  <a:lnTo>
                    <a:pt x="187" y="63"/>
                  </a:lnTo>
                  <a:lnTo>
                    <a:pt x="208" y="83"/>
                  </a:lnTo>
                  <a:lnTo>
                    <a:pt x="193" y="109"/>
                  </a:lnTo>
                  <a:lnTo>
                    <a:pt x="170" y="141"/>
                  </a:lnTo>
                  <a:lnTo>
                    <a:pt x="152" y="141"/>
                  </a:lnTo>
                  <a:lnTo>
                    <a:pt x="148" y="172"/>
                  </a:lnTo>
                  <a:lnTo>
                    <a:pt x="134" y="181"/>
                  </a:lnTo>
                  <a:lnTo>
                    <a:pt x="112" y="187"/>
                  </a:lnTo>
                  <a:lnTo>
                    <a:pt x="66" y="195"/>
                  </a:lnTo>
                  <a:lnTo>
                    <a:pt x="44" y="187"/>
                  </a:lnTo>
                  <a:lnTo>
                    <a:pt x="42" y="172"/>
                  </a:lnTo>
                  <a:lnTo>
                    <a:pt x="18" y="156"/>
                  </a:lnTo>
                  <a:lnTo>
                    <a:pt x="36" y="146"/>
                  </a:lnTo>
                  <a:lnTo>
                    <a:pt x="32" y="137"/>
                  </a:lnTo>
                  <a:lnTo>
                    <a:pt x="7" y="113"/>
                  </a:lnTo>
                  <a:lnTo>
                    <a:pt x="18" y="94"/>
                  </a:lnTo>
                  <a:lnTo>
                    <a:pt x="8" y="78"/>
                  </a:lnTo>
                  <a:lnTo>
                    <a:pt x="14" y="64"/>
                  </a:lnTo>
                  <a:lnTo>
                    <a:pt x="0" y="39"/>
                  </a:lnTo>
                  <a:lnTo>
                    <a:pt x="3" y="15"/>
                  </a:lnTo>
                  <a:lnTo>
                    <a:pt x="19" y="1"/>
                  </a:lnTo>
                  <a:lnTo>
                    <a:pt x="45" y="0"/>
                  </a:lnTo>
                  <a:lnTo>
                    <a:pt x="63" y="40"/>
                  </a:lnTo>
                  <a:lnTo>
                    <a:pt x="80" y="31"/>
                  </a:lnTo>
                  <a:lnTo>
                    <a:pt x="120" y="36"/>
                  </a:lnTo>
                  <a:lnTo>
                    <a:pt x="132" y="44"/>
                  </a:lnTo>
                  <a:lnTo>
                    <a:pt x="144" y="2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3" name="Freeform 315"/>
            <p:cNvSpPr>
              <a:spLocks/>
            </p:cNvSpPr>
            <p:nvPr/>
          </p:nvSpPr>
          <p:spPr bwMode="auto">
            <a:xfrm>
              <a:off x="2390" y="3139"/>
              <a:ext cx="51" cy="59"/>
            </a:xfrm>
            <a:custGeom>
              <a:avLst/>
              <a:gdLst>
                <a:gd name="T0" fmla="*/ 40 w 151"/>
                <a:gd name="T1" fmla="*/ 12 h 179"/>
                <a:gd name="T2" fmla="*/ 43 w 151"/>
                <a:gd name="T3" fmla="*/ 0 h 179"/>
                <a:gd name="T4" fmla="*/ 33 w 151"/>
                <a:gd name="T5" fmla="*/ 7 h 179"/>
                <a:gd name="T6" fmla="*/ 22 w 151"/>
                <a:gd name="T7" fmla="*/ 10 h 179"/>
                <a:gd name="T8" fmla="*/ 11 w 151"/>
                <a:gd name="T9" fmla="*/ 18 h 179"/>
                <a:gd name="T10" fmla="*/ 8 w 151"/>
                <a:gd name="T11" fmla="*/ 29 h 179"/>
                <a:gd name="T12" fmla="*/ 6 w 151"/>
                <a:gd name="T13" fmla="*/ 40 h 179"/>
                <a:gd name="T14" fmla="*/ 0 w 151"/>
                <a:gd name="T15" fmla="*/ 44 h 179"/>
                <a:gd name="T16" fmla="*/ 5 w 151"/>
                <a:gd name="T17" fmla="*/ 49 h 179"/>
                <a:gd name="T18" fmla="*/ 8 w 151"/>
                <a:gd name="T19" fmla="*/ 58 h 179"/>
                <a:gd name="T20" fmla="*/ 19 w 151"/>
                <a:gd name="T21" fmla="*/ 59 h 179"/>
                <a:gd name="T22" fmla="*/ 20 w 151"/>
                <a:gd name="T23" fmla="*/ 56 h 179"/>
                <a:gd name="T24" fmla="*/ 34 w 151"/>
                <a:gd name="T25" fmla="*/ 53 h 179"/>
                <a:gd name="T26" fmla="*/ 42 w 151"/>
                <a:gd name="T27" fmla="*/ 49 h 179"/>
                <a:gd name="T28" fmla="*/ 51 w 151"/>
                <a:gd name="T29" fmla="*/ 31 h 179"/>
                <a:gd name="T30" fmla="*/ 50 w 151"/>
                <a:gd name="T31" fmla="*/ 26 h 179"/>
                <a:gd name="T32" fmla="*/ 44 w 151"/>
                <a:gd name="T33" fmla="*/ 27 h 179"/>
                <a:gd name="T34" fmla="*/ 39 w 151"/>
                <a:gd name="T35" fmla="*/ 24 h 179"/>
                <a:gd name="T36" fmla="*/ 43 w 151"/>
                <a:gd name="T37" fmla="*/ 15 h 179"/>
                <a:gd name="T38" fmla="*/ 40 w 151"/>
                <a:gd name="T39" fmla="*/ 12 h 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1"/>
                <a:gd name="T61" fmla="*/ 0 h 179"/>
                <a:gd name="T62" fmla="*/ 151 w 151"/>
                <a:gd name="T63" fmla="*/ 179 h 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1" h="179">
                  <a:moveTo>
                    <a:pt x="119" y="35"/>
                  </a:moveTo>
                  <a:lnTo>
                    <a:pt x="127" y="0"/>
                  </a:lnTo>
                  <a:lnTo>
                    <a:pt x="97" y="20"/>
                  </a:lnTo>
                  <a:lnTo>
                    <a:pt x="65" y="31"/>
                  </a:lnTo>
                  <a:lnTo>
                    <a:pt x="34" y="54"/>
                  </a:lnTo>
                  <a:lnTo>
                    <a:pt x="24" y="89"/>
                  </a:lnTo>
                  <a:lnTo>
                    <a:pt x="17" y="121"/>
                  </a:lnTo>
                  <a:lnTo>
                    <a:pt x="0" y="134"/>
                  </a:lnTo>
                  <a:lnTo>
                    <a:pt x="16" y="150"/>
                  </a:lnTo>
                  <a:lnTo>
                    <a:pt x="24" y="177"/>
                  </a:lnTo>
                  <a:lnTo>
                    <a:pt x="56" y="179"/>
                  </a:lnTo>
                  <a:lnTo>
                    <a:pt x="59" y="170"/>
                  </a:lnTo>
                  <a:lnTo>
                    <a:pt x="102" y="162"/>
                  </a:lnTo>
                  <a:lnTo>
                    <a:pt x="124" y="149"/>
                  </a:lnTo>
                  <a:lnTo>
                    <a:pt x="151" y="95"/>
                  </a:lnTo>
                  <a:lnTo>
                    <a:pt x="149" y="79"/>
                  </a:lnTo>
                  <a:lnTo>
                    <a:pt x="130" y="81"/>
                  </a:lnTo>
                  <a:lnTo>
                    <a:pt x="114" y="72"/>
                  </a:lnTo>
                  <a:lnTo>
                    <a:pt x="128" y="47"/>
                  </a:lnTo>
                  <a:lnTo>
                    <a:pt x="119" y="35"/>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4" name="Freeform 316"/>
            <p:cNvSpPr>
              <a:spLocks/>
            </p:cNvSpPr>
            <p:nvPr/>
          </p:nvSpPr>
          <p:spPr bwMode="auto">
            <a:xfrm>
              <a:off x="2305" y="3271"/>
              <a:ext cx="48" cy="59"/>
            </a:xfrm>
            <a:custGeom>
              <a:avLst/>
              <a:gdLst>
                <a:gd name="T0" fmla="*/ 12 w 146"/>
                <a:gd name="T1" fmla="*/ 59 h 177"/>
                <a:gd name="T2" fmla="*/ 23 w 146"/>
                <a:gd name="T3" fmla="*/ 59 h 177"/>
                <a:gd name="T4" fmla="*/ 28 w 146"/>
                <a:gd name="T5" fmla="*/ 58 h 177"/>
                <a:gd name="T6" fmla="*/ 37 w 146"/>
                <a:gd name="T7" fmla="*/ 45 h 177"/>
                <a:gd name="T8" fmla="*/ 41 w 146"/>
                <a:gd name="T9" fmla="*/ 43 h 177"/>
                <a:gd name="T10" fmla="*/ 48 w 146"/>
                <a:gd name="T11" fmla="*/ 36 h 177"/>
                <a:gd name="T12" fmla="*/ 47 w 146"/>
                <a:gd name="T13" fmla="*/ 20 h 177"/>
                <a:gd name="T14" fmla="*/ 37 w 146"/>
                <a:gd name="T15" fmla="*/ 15 h 177"/>
                <a:gd name="T16" fmla="*/ 36 w 146"/>
                <a:gd name="T17" fmla="*/ 7 h 177"/>
                <a:gd name="T18" fmla="*/ 40 w 146"/>
                <a:gd name="T19" fmla="*/ 7 h 177"/>
                <a:gd name="T20" fmla="*/ 42 w 146"/>
                <a:gd name="T21" fmla="*/ 1 h 177"/>
                <a:gd name="T22" fmla="*/ 34 w 146"/>
                <a:gd name="T23" fmla="*/ 0 h 177"/>
                <a:gd name="T24" fmla="*/ 19 w 146"/>
                <a:gd name="T25" fmla="*/ 4 h 177"/>
                <a:gd name="T26" fmla="*/ 6 w 146"/>
                <a:gd name="T27" fmla="*/ 13 h 177"/>
                <a:gd name="T28" fmla="*/ 0 w 146"/>
                <a:gd name="T29" fmla="*/ 23 h 177"/>
                <a:gd name="T30" fmla="*/ 5 w 146"/>
                <a:gd name="T31" fmla="*/ 32 h 177"/>
                <a:gd name="T32" fmla="*/ 10 w 146"/>
                <a:gd name="T33" fmla="*/ 34 h 177"/>
                <a:gd name="T34" fmla="*/ 12 w 146"/>
                <a:gd name="T35" fmla="*/ 59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177"/>
                <a:gd name="T56" fmla="*/ 146 w 146"/>
                <a:gd name="T57" fmla="*/ 177 h 1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177">
                  <a:moveTo>
                    <a:pt x="36" y="177"/>
                  </a:moveTo>
                  <a:lnTo>
                    <a:pt x="70" y="177"/>
                  </a:lnTo>
                  <a:lnTo>
                    <a:pt x="84" y="175"/>
                  </a:lnTo>
                  <a:lnTo>
                    <a:pt x="112" y="135"/>
                  </a:lnTo>
                  <a:lnTo>
                    <a:pt x="126" y="130"/>
                  </a:lnTo>
                  <a:lnTo>
                    <a:pt x="146" y="108"/>
                  </a:lnTo>
                  <a:lnTo>
                    <a:pt x="142" y="61"/>
                  </a:lnTo>
                  <a:lnTo>
                    <a:pt x="113" y="45"/>
                  </a:lnTo>
                  <a:lnTo>
                    <a:pt x="110" y="22"/>
                  </a:lnTo>
                  <a:lnTo>
                    <a:pt x="122" y="20"/>
                  </a:lnTo>
                  <a:lnTo>
                    <a:pt x="128" y="2"/>
                  </a:lnTo>
                  <a:lnTo>
                    <a:pt x="102" y="0"/>
                  </a:lnTo>
                  <a:lnTo>
                    <a:pt x="57" y="13"/>
                  </a:lnTo>
                  <a:lnTo>
                    <a:pt x="17" y="38"/>
                  </a:lnTo>
                  <a:lnTo>
                    <a:pt x="0" y="70"/>
                  </a:lnTo>
                  <a:lnTo>
                    <a:pt x="14" y="97"/>
                  </a:lnTo>
                  <a:lnTo>
                    <a:pt x="30" y="103"/>
                  </a:lnTo>
                  <a:lnTo>
                    <a:pt x="36" y="177"/>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5" name="Freeform 317"/>
            <p:cNvSpPr>
              <a:spLocks/>
            </p:cNvSpPr>
            <p:nvPr/>
          </p:nvSpPr>
          <p:spPr bwMode="auto">
            <a:xfrm>
              <a:off x="2192" y="3183"/>
              <a:ext cx="71" cy="76"/>
            </a:xfrm>
            <a:custGeom>
              <a:avLst/>
              <a:gdLst>
                <a:gd name="T0" fmla="*/ 13 w 214"/>
                <a:gd name="T1" fmla="*/ 43 h 227"/>
                <a:gd name="T2" fmla="*/ 16 w 214"/>
                <a:gd name="T3" fmla="*/ 41 h 227"/>
                <a:gd name="T4" fmla="*/ 18 w 214"/>
                <a:gd name="T5" fmla="*/ 35 h 227"/>
                <a:gd name="T6" fmla="*/ 23 w 214"/>
                <a:gd name="T7" fmla="*/ 35 h 227"/>
                <a:gd name="T8" fmla="*/ 24 w 214"/>
                <a:gd name="T9" fmla="*/ 32 h 227"/>
                <a:gd name="T10" fmla="*/ 22 w 214"/>
                <a:gd name="T11" fmla="*/ 30 h 227"/>
                <a:gd name="T12" fmla="*/ 26 w 214"/>
                <a:gd name="T13" fmla="*/ 29 h 227"/>
                <a:gd name="T14" fmla="*/ 32 w 214"/>
                <a:gd name="T15" fmla="*/ 31 h 227"/>
                <a:gd name="T16" fmla="*/ 39 w 214"/>
                <a:gd name="T17" fmla="*/ 31 h 227"/>
                <a:gd name="T18" fmla="*/ 34 w 214"/>
                <a:gd name="T19" fmla="*/ 37 h 227"/>
                <a:gd name="T20" fmla="*/ 33 w 214"/>
                <a:gd name="T21" fmla="*/ 40 h 227"/>
                <a:gd name="T22" fmla="*/ 36 w 214"/>
                <a:gd name="T23" fmla="*/ 46 h 227"/>
                <a:gd name="T24" fmla="*/ 38 w 214"/>
                <a:gd name="T25" fmla="*/ 51 h 227"/>
                <a:gd name="T26" fmla="*/ 39 w 214"/>
                <a:gd name="T27" fmla="*/ 56 h 227"/>
                <a:gd name="T28" fmla="*/ 42 w 214"/>
                <a:gd name="T29" fmla="*/ 56 h 227"/>
                <a:gd name="T30" fmla="*/ 41 w 214"/>
                <a:gd name="T31" fmla="*/ 60 h 227"/>
                <a:gd name="T32" fmla="*/ 39 w 214"/>
                <a:gd name="T33" fmla="*/ 64 h 227"/>
                <a:gd name="T34" fmla="*/ 37 w 214"/>
                <a:gd name="T35" fmla="*/ 64 h 227"/>
                <a:gd name="T36" fmla="*/ 37 w 214"/>
                <a:gd name="T37" fmla="*/ 70 h 227"/>
                <a:gd name="T38" fmla="*/ 43 w 214"/>
                <a:gd name="T39" fmla="*/ 71 h 227"/>
                <a:gd name="T40" fmla="*/ 44 w 214"/>
                <a:gd name="T41" fmla="*/ 75 h 227"/>
                <a:gd name="T42" fmla="*/ 50 w 214"/>
                <a:gd name="T43" fmla="*/ 76 h 227"/>
                <a:gd name="T44" fmla="*/ 49 w 214"/>
                <a:gd name="T45" fmla="*/ 69 h 227"/>
                <a:gd name="T46" fmla="*/ 53 w 214"/>
                <a:gd name="T47" fmla="*/ 67 h 227"/>
                <a:gd name="T48" fmla="*/ 54 w 214"/>
                <a:gd name="T49" fmla="*/ 60 h 227"/>
                <a:gd name="T50" fmla="*/ 64 w 214"/>
                <a:gd name="T51" fmla="*/ 50 h 227"/>
                <a:gd name="T52" fmla="*/ 68 w 214"/>
                <a:gd name="T53" fmla="*/ 40 h 227"/>
                <a:gd name="T54" fmla="*/ 66 w 214"/>
                <a:gd name="T55" fmla="*/ 30 h 227"/>
                <a:gd name="T56" fmla="*/ 71 w 214"/>
                <a:gd name="T57" fmla="*/ 21 h 227"/>
                <a:gd name="T58" fmla="*/ 69 w 214"/>
                <a:gd name="T59" fmla="*/ 14 h 227"/>
                <a:gd name="T60" fmla="*/ 62 w 214"/>
                <a:gd name="T61" fmla="*/ 6 h 227"/>
                <a:gd name="T62" fmla="*/ 50 w 214"/>
                <a:gd name="T63" fmla="*/ 0 h 227"/>
                <a:gd name="T64" fmla="*/ 45 w 214"/>
                <a:gd name="T65" fmla="*/ 3 h 227"/>
                <a:gd name="T66" fmla="*/ 37 w 214"/>
                <a:gd name="T67" fmla="*/ 8 h 227"/>
                <a:gd name="T68" fmla="*/ 34 w 214"/>
                <a:gd name="T69" fmla="*/ 5 h 227"/>
                <a:gd name="T70" fmla="*/ 23 w 214"/>
                <a:gd name="T71" fmla="*/ 10 h 227"/>
                <a:gd name="T72" fmla="*/ 19 w 214"/>
                <a:gd name="T73" fmla="*/ 8 h 227"/>
                <a:gd name="T74" fmla="*/ 10 w 214"/>
                <a:gd name="T75" fmla="*/ 13 h 227"/>
                <a:gd name="T76" fmla="*/ 10 w 214"/>
                <a:gd name="T77" fmla="*/ 19 h 227"/>
                <a:gd name="T78" fmla="*/ 2 w 214"/>
                <a:gd name="T79" fmla="*/ 32 h 227"/>
                <a:gd name="T80" fmla="*/ 2 w 214"/>
                <a:gd name="T81" fmla="*/ 39 h 227"/>
                <a:gd name="T82" fmla="*/ 2 w 214"/>
                <a:gd name="T83" fmla="*/ 43 h 227"/>
                <a:gd name="T84" fmla="*/ 0 w 214"/>
                <a:gd name="T85" fmla="*/ 46 h 227"/>
                <a:gd name="T86" fmla="*/ 0 w 214"/>
                <a:gd name="T87" fmla="*/ 47 h 227"/>
                <a:gd name="T88" fmla="*/ 6 w 214"/>
                <a:gd name="T89" fmla="*/ 46 h 227"/>
                <a:gd name="T90" fmla="*/ 10 w 214"/>
                <a:gd name="T91" fmla="*/ 46 h 227"/>
                <a:gd name="T92" fmla="*/ 13 w 214"/>
                <a:gd name="T93" fmla="*/ 43 h 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27"/>
                <a:gd name="T143" fmla="*/ 214 w 214"/>
                <a:gd name="T144" fmla="*/ 227 h 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27">
                  <a:moveTo>
                    <a:pt x="39" y="129"/>
                  </a:moveTo>
                  <a:lnTo>
                    <a:pt x="48" y="121"/>
                  </a:lnTo>
                  <a:lnTo>
                    <a:pt x="55" y="104"/>
                  </a:lnTo>
                  <a:lnTo>
                    <a:pt x="70" y="105"/>
                  </a:lnTo>
                  <a:lnTo>
                    <a:pt x="73" y="97"/>
                  </a:lnTo>
                  <a:lnTo>
                    <a:pt x="66" y="90"/>
                  </a:lnTo>
                  <a:lnTo>
                    <a:pt x="79" y="88"/>
                  </a:lnTo>
                  <a:lnTo>
                    <a:pt x="95" y="94"/>
                  </a:lnTo>
                  <a:lnTo>
                    <a:pt x="117" y="94"/>
                  </a:lnTo>
                  <a:lnTo>
                    <a:pt x="102" y="110"/>
                  </a:lnTo>
                  <a:lnTo>
                    <a:pt x="100" y="119"/>
                  </a:lnTo>
                  <a:lnTo>
                    <a:pt x="109" y="138"/>
                  </a:lnTo>
                  <a:lnTo>
                    <a:pt x="115" y="153"/>
                  </a:lnTo>
                  <a:lnTo>
                    <a:pt x="117" y="168"/>
                  </a:lnTo>
                  <a:lnTo>
                    <a:pt x="126" y="168"/>
                  </a:lnTo>
                  <a:lnTo>
                    <a:pt x="125" y="179"/>
                  </a:lnTo>
                  <a:lnTo>
                    <a:pt x="117" y="190"/>
                  </a:lnTo>
                  <a:lnTo>
                    <a:pt x="111" y="192"/>
                  </a:lnTo>
                  <a:lnTo>
                    <a:pt x="112" y="209"/>
                  </a:lnTo>
                  <a:lnTo>
                    <a:pt x="129" y="213"/>
                  </a:lnTo>
                  <a:lnTo>
                    <a:pt x="133" y="223"/>
                  </a:lnTo>
                  <a:lnTo>
                    <a:pt x="150" y="227"/>
                  </a:lnTo>
                  <a:lnTo>
                    <a:pt x="147" y="205"/>
                  </a:lnTo>
                  <a:lnTo>
                    <a:pt x="159" y="199"/>
                  </a:lnTo>
                  <a:lnTo>
                    <a:pt x="162" y="179"/>
                  </a:lnTo>
                  <a:lnTo>
                    <a:pt x="192" y="149"/>
                  </a:lnTo>
                  <a:lnTo>
                    <a:pt x="205" y="119"/>
                  </a:lnTo>
                  <a:lnTo>
                    <a:pt x="199" y="90"/>
                  </a:lnTo>
                  <a:lnTo>
                    <a:pt x="214" y="62"/>
                  </a:lnTo>
                  <a:lnTo>
                    <a:pt x="209" y="42"/>
                  </a:lnTo>
                  <a:lnTo>
                    <a:pt x="187" y="17"/>
                  </a:lnTo>
                  <a:lnTo>
                    <a:pt x="150" y="0"/>
                  </a:lnTo>
                  <a:lnTo>
                    <a:pt x="136" y="9"/>
                  </a:lnTo>
                  <a:lnTo>
                    <a:pt x="113" y="23"/>
                  </a:lnTo>
                  <a:lnTo>
                    <a:pt x="103" y="15"/>
                  </a:lnTo>
                  <a:lnTo>
                    <a:pt x="69" y="30"/>
                  </a:lnTo>
                  <a:lnTo>
                    <a:pt x="58" y="24"/>
                  </a:lnTo>
                  <a:lnTo>
                    <a:pt x="30" y="40"/>
                  </a:lnTo>
                  <a:lnTo>
                    <a:pt x="31" y="56"/>
                  </a:lnTo>
                  <a:lnTo>
                    <a:pt x="6" y="97"/>
                  </a:lnTo>
                  <a:lnTo>
                    <a:pt x="6" y="115"/>
                  </a:lnTo>
                  <a:lnTo>
                    <a:pt x="7" y="127"/>
                  </a:lnTo>
                  <a:lnTo>
                    <a:pt x="0" y="136"/>
                  </a:lnTo>
                  <a:lnTo>
                    <a:pt x="0" y="141"/>
                  </a:lnTo>
                  <a:lnTo>
                    <a:pt x="19" y="138"/>
                  </a:lnTo>
                  <a:lnTo>
                    <a:pt x="29" y="137"/>
                  </a:lnTo>
                  <a:lnTo>
                    <a:pt x="39" y="129"/>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sp>
          <p:nvSpPr>
            <p:cNvPr id="116" name="Freeform 318"/>
            <p:cNvSpPr>
              <a:spLocks/>
            </p:cNvSpPr>
            <p:nvPr/>
          </p:nvSpPr>
          <p:spPr bwMode="auto">
            <a:xfrm>
              <a:off x="2284" y="3250"/>
              <a:ext cx="39" cy="102"/>
            </a:xfrm>
            <a:custGeom>
              <a:avLst/>
              <a:gdLst>
                <a:gd name="T0" fmla="*/ 9 w 119"/>
                <a:gd name="T1" fmla="*/ 44 h 304"/>
                <a:gd name="T2" fmla="*/ 12 w 119"/>
                <a:gd name="T3" fmla="*/ 47 h 304"/>
                <a:gd name="T4" fmla="*/ 7 w 119"/>
                <a:gd name="T5" fmla="*/ 55 h 304"/>
                <a:gd name="T6" fmla="*/ 4 w 119"/>
                <a:gd name="T7" fmla="*/ 60 h 304"/>
                <a:gd name="T8" fmla="*/ 3 w 119"/>
                <a:gd name="T9" fmla="*/ 67 h 304"/>
                <a:gd name="T10" fmla="*/ 2 w 119"/>
                <a:gd name="T11" fmla="*/ 70 h 304"/>
                <a:gd name="T12" fmla="*/ 2 w 119"/>
                <a:gd name="T13" fmla="*/ 72 h 304"/>
                <a:gd name="T14" fmla="*/ 4 w 119"/>
                <a:gd name="T15" fmla="*/ 73 h 304"/>
                <a:gd name="T16" fmla="*/ 6 w 119"/>
                <a:gd name="T17" fmla="*/ 74 h 304"/>
                <a:gd name="T18" fmla="*/ 6 w 119"/>
                <a:gd name="T19" fmla="*/ 84 h 304"/>
                <a:gd name="T20" fmla="*/ 11 w 119"/>
                <a:gd name="T21" fmla="*/ 94 h 304"/>
                <a:gd name="T22" fmla="*/ 11 w 119"/>
                <a:gd name="T23" fmla="*/ 96 h 304"/>
                <a:gd name="T24" fmla="*/ 10 w 119"/>
                <a:gd name="T25" fmla="*/ 98 h 304"/>
                <a:gd name="T26" fmla="*/ 14 w 119"/>
                <a:gd name="T27" fmla="*/ 102 h 304"/>
                <a:gd name="T28" fmla="*/ 24 w 119"/>
                <a:gd name="T29" fmla="*/ 91 h 304"/>
                <a:gd name="T30" fmla="*/ 22 w 119"/>
                <a:gd name="T31" fmla="*/ 87 h 304"/>
                <a:gd name="T32" fmla="*/ 32 w 119"/>
                <a:gd name="T33" fmla="*/ 80 h 304"/>
                <a:gd name="T34" fmla="*/ 30 w 119"/>
                <a:gd name="T35" fmla="*/ 55 h 304"/>
                <a:gd name="T36" fmla="*/ 25 w 119"/>
                <a:gd name="T37" fmla="*/ 53 h 304"/>
                <a:gd name="T38" fmla="*/ 20 w 119"/>
                <a:gd name="T39" fmla="*/ 44 h 304"/>
                <a:gd name="T40" fmla="*/ 26 w 119"/>
                <a:gd name="T41" fmla="*/ 33 h 304"/>
                <a:gd name="T42" fmla="*/ 39 w 119"/>
                <a:gd name="T43" fmla="*/ 25 h 304"/>
                <a:gd name="T44" fmla="*/ 37 w 119"/>
                <a:gd name="T45" fmla="*/ 13 h 304"/>
                <a:gd name="T46" fmla="*/ 39 w 119"/>
                <a:gd name="T47" fmla="*/ 9 h 304"/>
                <a:gd name="T48" fmla="*/ 35 w 119"/>
                <a:gd name="T49" fmla="*/ 1 h 304"/>
                <a:gd name="T50" fmla="*/ 25 w 119"/>
                <a:gd name="T51" fmla="*/ 3 h 304"/>
                <a:gd name="T52" fmla="*/ 20 w 119"/>
                <a:gd name="T53" fmla="*/ 0 h 304"/>
                <a:gd name="T54" fmla="*/ 18 w 119"/>
                <a:gd name="T55" fmla="*/ 2 h 304"/>
                <a:gd name="T56" fmla="*/ 11 w 119"/>
                <a:gd name="T57" fmla="*/ 6 h 304"/>
                <a:gd name="T58" fmla="*/ 12 w 119"/>
                <a:gd name="T59" fmla="*/ 13 h 304"/>
                <a:gd name="T60" fmla="*/ 7 w 119"/>
                <a:gd name="T61" fmla="*/ 22 h 304"/>
                <a:gd name="T62" fmla="*/ 6 w 119"/>
                <a:gd name="T63" fmla="*/ 26 h 304"/>
                <a:gd name="T64" fmla="*/ 2 w 119"/>
                <a:gd name="T65" fmla="*/ 30 h 304"/>
                <a:gd name="T66" fmla="*/ 0 w 119"/>
                <a:gd name="T67" fmla="*/ 34 h 304"/>
                <a:gd name="T68" fmla="*/ 0 w 119"/>
                <a:gd name="T69" fmla="*/ 37 h 304"/>
                <a:gd name="T70" fmla="*/ 4 w 119"/>
                <a:gd name="T71" fmla="*/ 44 h 304"/>
                <a:gd name="T72" fmla="*/ 9 w 119"/>
                <a:gd name="T73" fmla="*/ 44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304"/>
                <a:gd name="T113" fmla="*/ 119 w 119"/>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304">
                  <a:moveTo>
                    <a:pt x="28" y="132"/>
                  </a:moveTo>
                  <a:lnTo>
                    <a:pt x="38" y="140"/>
                  </a:lnTo>
                  <a:lnTo>
                    <a:pt x="20" y="163"/>
                  </a:lnTo>
                  <a:lnTo>
                    <a:pt x="13" y="178"/>
                  </a:lnTo>
                  <a:lnTo>
                    <a:pt x="8" y="199"/>
                  </a:lnTo>
                  <a:lnTo>
                    <a:pt x="6" y="210"/>
                  </a:lnTo>
                  <a:lnTo>
                    <a:pt x="7" y="215"/>
                  </a:lnTo>
                  <a:lnTo>
                    <a:pt x="13" y="217"/>
                  </a:lnTo>
                  <a:lnTo>
                    <a:pt x="17" y="222"/>
                  </a:lnTo>
                  <a:lnTo>
                    <a:pt x="17" y="251"/>
                  </a:lnTo>
                  <a:lnTo>
                    <a:pt x="34" y="281"/>
                  </a:lnTo>
                  <a:lnTo>
                    <a:pt x="34" y="287"/>
                  </a:lnTo>
                  <a:lnTo>
                    <a:pt x="30" y="293"/>
                  </a:lnTo>
                  <a:lnTo>
                    <a:pt x="42" y="304"/>
                  </a:lnTo>
                  <a:lnTo>
                    <a:pt x="72" y="272"/>
                  </a:lnTo>
                  <a:lnTo>
                    <a:pt x="68" y="258"/>
                  </a:lnTo>
                  <a:lnTo>
                    <a:pt x="98" y="238"/>
                  </a:lnTo>
                  <a:lnTo>
                    <a:pt x="92" y="164"/>
                  </a:lnTo>
                  <a:lnTo>
                    <a:pt x="76" y="158"/>
                  </a:lnTo>
                  <a:lnTo>
                    <a:pt x="62" y="131"/>
                  </a:lnTo>
                  <a:lnTo>
                    <a:pt x="79" y="99"/>
                  </a:lnTo>
                  <a:lnTo>
                    <a:pt x="119" y="74"/>
                  </a:lnTo>
                  <a:lnTo>
                    <a:pt x="112" y="40"/>
                  </a:lnTo>
                  <a:lnTo>
                    <a:pt x="118" y="26"/>
                  </a:lnTo>
                  <a:lnTo>
                    <a:pt x="106" y="4"/>
                  </a:lnTo>
                  <a:lnTo>
                    <a:pt x="76" y="9"/>
                  </a:lnTo>
                  <a:lnTo>
                    <a:pt x="60" y="0"/>
                  </a:lnTo>
                  <a:lnTo>
                    <a:pt x="54" y="6"/>
                  </a:lnTo>
                  <a:lnTo>
                    <a:pt x="34" y="19"/>
                  </a:lnTo>
                  <a:lnTo>
                    <a:pt x="37" y="38"/>
                  </a:lnTo>
                  <a:lnTo>
                    <a:pt x="22" y="65"/>
                  </a:lnTo>
                  <a:lnTo>
                    <a:pt x="18" y="77"/>
                  </a:lnTo>
                  <a:lnTo>
                    <a:pt x="5" y="88"/>
                  </a:lnTo>
                  <a:lnTo>
                    <a:pt x="0" y="100"/>
                  </a:lnTo>
                  <a:lnTo>
                    <a:pt x="0" y="109"/>
                  </a:lnTo>
                  <a:lnTo>
                    <a:pt x="11" y="131"/>
                  </a:lnTo>
                  <a:lnTo>
                    <a:pt x="28" y="132"/>
                  </a:lnTo>
                  <a:close/>
                </a:path>
              </a:pathLst>
            </a:custGeom>
            <a:grpFill/>
            <a:ln w="1588">
              <a:solidFill>
                <a:srgbClr val="000000"/>
              </a:solidFill>
              <a:prstDash val="solid"/>
              <a:round/>
              <a:headEnd/>
              <a:tailEnd/>
            </a:ln>
          </p:spPr>
          <p:txBody>
            <a:bodyPr/>
            <a:lstStyle/>
            <a:p>
              <a:pPr fontAlgn="auto">
                <a:spcBef>
                  <a:spcPts val="0"/>
                </a:spcBef>
                <a:spcAft>
                  <a:spcPts val="0"/>
                </a:spcAft>
                <a:defRPr/>
              </a:pPr>
              <a:endParaRPr lang="sv-SE">
                <a:latin typeface="+mn-lt"/>
              </a:endParaRPr>
            </a:p>
          </p:txBody>
        </p:sp>
      </p:grpSp>
      <p:sp>
        <p:nvSpPr>
          <p:cNvPr id="317" name="Rectangle 3"/>
          <p:cNvSpPr txBox="1">
            <a:spLocks noChangeArrowheads="1"/>
          </p:cNvSpPr>
          <p:nvPr/>
        </p:nvSpPr>
        <p:spPr bwMode="auto">
          <a:xfrm>
            <a:off x="179388" y="836613"/>
            <a:ext cx="74168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Verdana" panose="020B0604030504040204" pitchFamily="34" charset="0"/>
              <a:buChar char="-"/>
              <a:defRPr sz="2100">
                <a:solidFill>
                  <a:schemeClr val="tx1"/>
                </a:solidFill>
                <a:latin typeface="Georgia" panose="02040502050405020303" pitchFamily="18" charset="0"/>
              </a:defRPr>
            </a:lvl1pPr>
            <a:lvl2pPr marL="742950" indent="-285750" eaLnBrk="0" hangingPunct="0">
              <a:spcBef>
                <a:spcPct val="20000"/>
              </a:spcBef>
              <a:buFont typeface="Verdana" panose="020B0604030504040204" pitchFamily="34" charset="0"/>
              <a:buChar char="-"/>
              <a:defRPr sz="2000">
                <a:solidFill>
                  <a:schemeClr val="tx1"/>
                </a:solidFill>
                <a:latin typeface="Georgia" panose="02040502050405020303" pitchFamily="18" charset="0"/>
              </a:defRPr>
            </a:lvl2pPr>
            <a:lvl3pPr marL="1143000" indent="-228600" eaLnBrk="0" hangingPunct="0">
              <a:spcBef>
                <a:spcPct val="20000"/>
              </a:spcBef>
              <a:buFont typeface="Verdana" panose="020B0604030504040204" pitchFamily="34" charset="0"/>
              <a:buChar char="-"/>
              <a:defRPr>
                <a:solidFill>
                  <a:schemeClr val="tx1"/>
                </a:solidFill>
                <a:latin typeface="Georgia" panose="02040502050405020303" pitchFamily="18" charset="0"/>
              </a:defRPr>
            </a:lvl3pPr>
            <a:lvl4pPr marL="16002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4pPr>
            <a:lvl5pPr marL="20574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9pPr>
          </a:lstStyle>
          <a:p>
            <a:pPr eaLnBrk="1" hangingPunct="1"/>
            <a:r>
              <a:rPr lang="sv-SE" altLang="sv-SE" sz="2000" b="1">
                <a:latin typeface="Tahoma" panose="020B0604030504040204" pitchFamily="34" charset="0"/>
              </a:rPr>
              <a:t>Population:</a:t>
            </a:r>
            <a:r>
              <a:rPr lang="sv-SE" altLang="sv-SE" sz="2000">
                <a:latin typeface="Tahoma" panose="020B0604030504040204" pitchFamily="34" charset="0"/>
              </a:rPr>
              <a:t> 9 million inhabitants</a:t>
            </a:r>
            <a:br>
              <a:rPr lang="sv-SE" altLang="sv-SE" sz="2000">
                <a:latin typeface="Tahoma" panose="020B0604030504040204" pitchFamily="34" charset="0"/>
              </a:rPr>
            </a:br>
            <a:endParaRPr lang="sv-SE" altLang="sv-SE" sz="2000">
              <a:latin typeface="Tahoma" panose="020B0604030504040204" pitchFamily="34" charset="0"/>
            </a:endParaRPr>
          </a:p>
          <a:p>
            <a:pPr eaLnBrk="1" hangingPunct="1"/>
            <a:r>
              <a:rPr lang="en-US" altLang="sv-SE" sz="2000" b="1">
                <a:latin typeface="Tahoma" panose="020B0604030504040204" pitchFamily="34" charset="0"/>
              </a:rPr>
              <a:t>Form of government:</a:t>
            </a:r>
            <a:r>
              <a:rPr lang="en-US" altLang="sv-SE" sz="2000">
                <a:latin typeface="Tahoma" panose="020B0604030504040204" pitchFamily="34" charset="0"/>
              </a:rPr>
              <a:t> Constitutional monarchy, parliamentary democracy</a:t>
            </a:r>
          </a:p>
          <a:p>
            <a:pPr eaLnBrk="1" hangingPunct="1">
              <a:buFont typeface="Verdana" panose="020B0604030504040204" pitchFamily="34" charset="0"/>
              <a:buNone/>
            </a:pPr>
            <a:endParaRPr lang="en-US" altLang="sv-SE" sz="2000">
              <a:latin typeface="Tahoma" panose="020B0604030504040204" pitchFamily="34" charset="0"/>
            </a:endParaRPr>
          </a:p>
          <a:p>
            <a:pPr eaLnBrk="1" hangingPunct="1"/>
            <a:r>
              <a:rPr lang="en-US" altLang="sv-SE" sz="2000" b="1">
                <a:latin typeface="Tahoma" panose="020B0604030504040204" pitchFamily="34" charset="0"/>
              </a:rPr>
              <a:t>Parliament: </a:t>
            </a:r>
            <a:r>
              <a:rPr lang="en-US" altLang="sv-SE" sz="2000">
                <a:latin typeface="Tahoma" panose="020B0604030504040204" pitchFamily="34" charset="0"/>
              </a:rPr>
              <a:t>The Riksdag, with 349 members </a:t>
            </a:r>
            <a:br>
              <a:rPr lang="en-US" altLang="sv-SE" sz="2000">
                <a:latin typeface="Tahoma" panose="020B0604030504040204" pitchFamily="34" charset="0"/>
              </a:rPr>
            </a:br>
            <a:r>
              <a:rPr lang="en-US" altLang="sv-SE" sz="2000">
                <a:latin typeface="Tahoma" panose="020B0604030504040204" pitchFamily="34" charset="0"/>
              </a:rPr>
              <a:t>in one chamber</a:t>
            </a:r>
            <a:br>
              <a:rPr lang="en-US" altLang="sv-SE" sz="2000">
                <a:latin typeface="Tahoma" panose="020B0604030504040204" pitchFamily="34" charset="0"/>
              </a:rPr>
            </a:br>
            <a:endParaRPr lang="en-US" altLang="sv-SE" sz="2000">
              <a:latin typeface="Tahoma" panose="020B0604030504040204" pitchFamily="34" charset="0"/>
            </a:endParaRPr>
          </a:p>
          <a:p>
            <a:pPr eaLnBrk="1" hangingPunct="1"/>
            <a:r>
              <a:rPr lang="sv-SE" altLang="sv-SE" sz="2000" b="1">
                <a:latin typeface="Tahoma" panose="020B0604030504040204" pitchFamily="34" charset="0"/>
              </a:rPr>
              <a:t>Capital: Stockholm.</a:t>
            </a:r>
            <a:r>
              <a:rPr lang="sv-SE" altLang="sv-SE" sz="2000">
                <a:latin typeface="Tahoma" panose="020B0604030504040204" pitchFamily="34" charset="0"/>
              </a:rPr>
              <a:t> </a:t>
            </a:r>
            <a:r>
              <a:rPr lang="en-US" altLang="sv-SE" sz="2000">
                <a:latin typeface="Tahoma" panose="020B0604030504040204" pitchFamily="34" charset="0"/>
              </a:rPr>
              <a:t>The largest city </a:t>
            </a:r>
            <a:br>
              <a:rPr lang="en-US" altLang="sv-SE" sz="2000">
                <a:latin typeface="Tahoma" panose="020B0604030504040204" pitchFamily="34" charset="0"/>
              </a:rPr>
            </a:br>
            <a:r>
              <a:rPr lang="en-US" altLang="sv-SE" sz="2000">
                <a:latin typeface="Tahoma" panose="020B0604030504040204" pitchFamily="34" charset="0"/>
              </a:rPr>
              <a:t>in Sweden. Population </a:t>
            </a:r>
            <a:r>
              <a:rPr lang="sv-SE" altLang="sv-SE" sz="2000">
                <a:latin typeface="Arial" panose="020B0604020202020204" pitchFamily="34" charset="0"/>
              </a:rPr>
              <a:t>864 324</a:t>
            </a:r>
            <a:r>
              <a:rPr lang="en-US" altLang="sv-SE" sz="2000">
                <a:latin typeface="Tahoma" panose="020B0604030504040204" pitchFamily="34" charset="0"/>
              </a:rPr>
              <a:t/>
            </a:r>
            <a:br>
              <a:rPr lang="en-US" altLang="sv-SE" sz="2000">
                <a:latin typeface="Tahoma" panose="020B0604030504040204" pitchFamily="34" charset="0"/>
              </a:rPr>
            </a:br>
            <a:r>
              <a:rPr lang="en-US" altLang="sv-SE" sz="2000">
                <a:latin typeface="Tahoma" panose="020B0604030504040204" pitchFamily="34" charset="0"/>
              </a:rPr>
              <a:t> </a:t>
            </a:r>
          </a:p>
          <a:p>
            <a:pPr eaLnBrk="1" hangingPunct="1"/>
            <a:r>
              <a:rPr lang="sv-SE" altLang="sv-SE" sz="2000" b="1">
                <a:latin typeface="Tahoma" panose="020B0604030504040204" pitchFamily="34" charset="0"/>
              </a:rPr>
              <a:t>Bjurholm:</a:t>
            </a:r>
            <a:r>
              <a:rPr lang="sv-SE" altLang="sv-SE" sz="2000">
                <a:latin typeface="Tahoma" panose="020B0604030504040204" pitchFamily="34" charset="0"/>
              </a:rPr>
              <a:t> The smallest municipality </a:t>
            </a:r>
            <a:br>
              <a:rPr lang="sv-SE" altLang="sv-SE" sz="2000">
                <a:latin typeface="Tahoma" panose="020B0604030504040204" pitchFamily="34" charset="0"/>
              </a:rPr>
            </a:br>
            <a:r>
              <a:rPr lang="sv-SE" altLang="sv-SE" sz="2000">
                <a:latin typeface="Tahoma" panose="020B0604030504040204" pitchFamily="34" charset="0"/>
              </a:rPr>
              <a:t>in Sweden, 2 517 inhabitants</a:t>
            </a:r>
            <a:br>
              <a:rPr lang="sv-SE" altLang="sv-SE" sz="2000">
                <a:latin typeface="Tahoma" panose="020B0604030504040204" pitchFamily="34" charset="0"/>
              </a:rPr>
            </a:br>
            <a:endParaRPr lang="sv-SE" altLang="sv-SE" sz="2000">
              <a:latin typeface="Tahoma" panose="020B0604030504040204" pitchFamily="34" charset="0"/>
            </a:endParaRPr>
          </a:p>
          <a:p>
            <a:pPr eaLnBrk="1" hangingPunct="1"/>
            <a:r>
              <a:rPr lang="sv-SE" altLang="sv-SE" sz="2000">
                <a:latin typeface="Tahoma" panose="020B0604030504040204" pitchFamily="34" charset="0"/>
              </a:rPr>
              <a:t>Average municipality, 16 000 inhabiants</a:t>
            </a:r>
          </a:p>
          <a:p>
            <a:pPr eaLnBrk="1" hangingPunct="1"/>
            <a:endParaRPr lang="sv-SE" altLang="sv-SE" sz="2000">
              <a:latin typeface="Tahoma" panose="020B0604030504040204" pitchFamily="34" charset="0"/>
            </a:endParaRPr>
          </a:p>
        </p:txBody>
      </p:sp>
      <p:sp>
        <p:nvSpPr>
          <p:cNvPr id="318" name="Rectangle 2"/>
          <p:cNvSpPr txBox="1">
            <a:spLocks noChangeArrowheads="1"/>
          </p:cNvSpPr>
          <p:nvPr/>
        </p:nvSpPr>
        <p:spPr>
          <a:xfrm>
            <a:off x="179388" y="115888"/>
            <a:ext cx="7416800" cy="649287"/>
          </a:xfrm>
          <a:prstGeom prst="rect">
            <a:avLst/>
          </a:prstGeom>
        </p:spPr>
        <p:txBody>
          <a:bodyPr/>
          <a:lstStyle>
            <a:lvl1pPr algn="l" defTabSz="914400" rtl="0" eaLnBrk="1" latinLnBrk="0" hangingPunct="1">
              <a:spcBef>
                <a:spcPct val="0"/>
              </a:spcBef>
              <a:buNone/>
              <a:defRPr sz="3100" b="1" kern="1200">
                <a:solidFill>
                  <a:schemeClr val="accent2"/>
                </a:solidFill>
                <a:latin typeface="+mj-lt"/>
                <a:ea typeface="+mj-ea"/>
                <a:cs typeface="+mj-cs"/>
              </a:defRPr>
            </a:lvl1pPr>
          </a:lstStyle>
          <a:p>
            <a:r>
              <a:rPr lang="sv-SE" altLang="sv-SE" sz="3200" smtClean="0"/>
              <a:t>Facts</a:t>
            </a:r>
          </a:p>
        </p:txBody>
      </p:sp>
      <p:sp>
        <p:nvSpPr>
          <p:cNvPr id="319" name="Ellips 318"/>
          <p:cNvSpPr/>
          <p:nvPr/>
        </p:nvSpPr>
        <p:spPr>
          <a:xfrm>
            <a:off x="8243888" y="4292600"/>
            <a:ext cx="215900" cy="2159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20" name="Ellips 319"/>
          <p:cNvSpPr/>
          <p:nvPr/>
        </p:nvSpPr>
        <p:spPr>
          <a:xfrm>
            <a:off x="8407400" y="2852738"/>
            <a:ext cx="142875" cy="144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34957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 calcmode="lin" valueType="num">
                                      <p:cBhvr additive="base">
                                        <p:cTn id="7" dur="500" fill="hold"/>
                                        <p:tgtEl>
                                          <p:spTgt spid="319"/>
                                        </p:tgtEl>
                                        <p:attrNameLst>
                                          <p:attrName>ppt_x</p:attrName>
                                        </p:attrNameLst>
                                      </p:cBhvr>
                                      <p:tavLst>
                                        <p:tav tm="0">
                                          <p:val>
                                            <p:strVal val="1+#ppt_w/2"/>
                                          </p:val>
                                        </p:tav>
                                        <p:tav tm="100000">
                                          <p:val>
                                            <p:strVal val="#ppt_x"/>
                                          </p:val>
                                        </p:tav>
                                      </p:tavLst>
                                    </p:anim>
                                    <p:anim calcmode="lin" valueType="num">
                                      <p:cBhvr additive="base">
                                        <p:cTn id="8" dur="500" fill="hold"/>
                                        <p:tgtEl>
                                          <p:spTgt spid="3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20"/>
                                        </p:tgtEl>
                                        <p:attrNameLst>
                                          <p:attrName>style.visibility</p:attrName>
                                        </p:attrNameLst>
                                      </p:cBhvr>
                                      <p:to>
                                        <p:strVal val="visible"/>
                                      </p:to>
                                    </p:set>
                                    <p:anim calcmode="lin" valueType="num">
                                      <p:cBhvr additive="base">
                                        <p:cTn id="13" dur="1000" fill="hold"/>
                                        <p:tgtEl>
                                          <p:spTgt spid="320"/>
                                        </p:tgtEl>
                                        <p:attrNameLst>
                                          <p:attrName>ppt_x</p:attrName>
                                        </p:attrNameLst>
                                      </p:cBhvr>
                                      <p:tavLst>
                                        <p:tav tm="0">
                                          <p:val>
                                            <p:strVal val="0-#ppt_w/2"/>
                                          </p:val>
                                        </p:tav>
                                        <p:tav tm="100000">
                                          <p:val>
                                            <p:strVal val="#ppt_x"/>
                                          </p:val>
                                        </p:tav>
                                      </p:tavLst>
                                    </p:anim>
                                    <p:anim calcmode="lin" valueType="num">
                                      <p:cBhvr additive="base">
                                        <p:cTn id="14" dur="1000" fill="hold"/>
                                        <p:tgtEl>
                                          <p:spTgt spid="3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P spid="3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765175"/>
            <a:ext cx="284321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 name="Rectangle 1026"/>
          <p:cNvSpPr txBox="1">
            <a:spLocks noChangeArrowheads="1"/>
          </p:cNvSpPr>
          <p:nvPr/>
        </p:nvSpPr>
        <p:spPr>
          <a:xfrm>
            <a:off x="34925" y="53975"/>
            <a:ext cx="8569325" cy="6381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3100" b="1" kern="1200">
                <a:solidFill>
                  <a:schemeClr val="accent2"/>
                </a:solidFill>
                <a:latin typeface="+mj-lt"/>
                <a:ea typeface="+mj-ea"/>
                <a:cs typeface="+mj-cs"/>
              </a:defRPr>
            </a:lvl1pPr>
          </a:lstStyle>
          <a:p>
            <a:r>
              <a:rPr lang="sv-SE" altLang="sv-SE" sz="3200" smtClean="0"/>
              <a:t>Revenues of the municipalities…</a:t>
            </a:r>
          </a:p>
        </p:txBody>
      </p:sp>
      <p:sp>
        <p:nvSpPr>
          <p:cNvPr id="323" name="Text Box 4"/>
          <p:cNvSpPr txBox="1">
            <a:spLocks noChangeArrowheads="1"/>
          </p:cNvSpPr>
          <p:nvPr/>
        </p:nvSpPr>
        <p:spPr bwMode="auto">
          <a:xfrm>
            <a:off x="592138" y="1092200"/>
            <a:ext cx="65722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Verdana" panose="020B0604030504040204" pitchFamily="34" charset="0"/>
              <a:buChar char="-"/>
              <a:tabLst>
                <a:tab pos="5916613" algn="r"/>
              </a:tabLst>
              <a:defRPr sz="2100">
                <a:solidFill>
                  <a:schemeClr val="tx1"/>
                </a:solidFill>
                <a:latin typeface="Georgia" panose="02040502050405020303" pitchFamily="18" charset="0"/>
              </a:defRPr>
            </a:lvl1pPr>
            <a:lvl2pPr marL="742950" indent="-285750" eaLnBrk="0" hangingPunct="0">
              <a:spcBef>
                <a:spcPct val="20000"/>
              </a:spcBef>
              <a:buFont typeface="Verdana" panose="020B0604030504040204" pitchFamily="34" charset="0"/>
              <a:buChar char="-"/>
              <a:tabLst>
                <a:tab pos="5916613" algn="r"/>
              </a:tabLst>
              <a:defRPr sz="2000">
                <a:solidFill>
                  <a:schemeClr val="tx1"/>
                </a:solidFill>
                <a:latin typeface="Georgia" panose="02040502050405020303" pitchFamily="18" charset="0"/>
              </a:defRPr>
            </a:lvl2pPr>
            <a:lvl3pPr marL="1143000" indent="-228600" eaLnBrk="0" hangingPunct="0">
              <a:spcBef>
                <a:spcPct val="20000"/>
              </a:spcBef>
              <a:buFont typeface="Verdana" panose="020B0604030504040204" pitchFamily="34" charset="0"/>
              <a:buChar char="-"/>
              <a:tabLst>
                <a:tab pos="5916613" algn="r"/>
              </a:tabLst>
              <a:defRPr>
                <a:solidFill>
                  <a:schemeClr val="tx1"/>
                </a:solidFill>
                <a:latin typeface="Georgia" panose="02040502050405020303" pitchFamily="18" charset="0"/>
              </a:defRPr>
            </a:lvl3pPr>
            <a:lvl4pPr marL="1600200" indent="-228600" eaLnBrk="0" hangingPunct="0">
              <a:spcBef>
                <a:spcPct val="20000"/>
              </a:spcBef>
              <a:buFont typeface="Verdana" panose="020B0604030504040204" pitchFamily="34" charset="0"/>
              <a:buChar char="-"/>
              <a:tabLst>
                <a:tab pos="5916613" algn="r"/>
              </a:tabLst>
              <a:defRPr sz="1600">
                <a:solidFill>
                  <a:schemeClr val="tx1"/>
                </a:solidFill>
                <a:latin typeface="Georgia" panose="02040502050405020303" pitchFamily="18" charset="0"/>
              </a:defRPr>
            </a:lvl4pPr>
            <a:lvl5pPr marL="2057400" indent="-228600" eaLnBrk="0" hangingPunct="0">
              <a:spcBef>
                <a:spcPct val="20000"/>
              </a:spcBef>
              <a:buFont typeface="Verdana" panose="020B0604030504040204" pitchFamily="34" charset="0"/>
              <a:buChar char="-"/>
              <a:tabLst>
                <a:tab pos="5916613" algn="r"/>
              </a:tabLst>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Verdana" panose="020B0604030504040204" pitchFamily="34" charset="0"/>
              <a:buChar char="-"/>
              <a:tabLst>
                <a:tab pos="5916613" algn="r"/>
              </a:tabLst>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Verdana" panose="020B0604030504040204" pitchFamily="34" charset="0"/>
              <a:buChar char="-"/>
              <a:tabLst>
                <a:tab pos="5916613" algn="r"/>
              </a:tabLst>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Verdana" panose="020B0604030504040204" pitchFamily="34" charset="0"/>
              <a:buChar char="-"/>
              <a:tabLst>
                <a:tab pos="5916613" algn="r"/>
              </a:tabLst>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Verdana" panose="020B0604030504040204" pitchFamily="34" charset="0"/>
              <a:buChar char="-"/>
              <a:tabLst>
                <a:tab pos="5916613" algn="r"/>
              </a:tabLst>
              <a:defRPr sz="1600">
                <a:solidFill>
                  <a:schemeClr val="tx1"/>
                </a:solidFill>
                <a:latin typeface="Georgia" panose="02040502050405020303" pitchFamily="18" charset="0"/>
              </a:defRPr>
            </a:lvl9pPr>
          </a:lstStyle>
          <a:p>
            <a:pPr eaLnBrk="1" hangingPunct="1">
              <a:spcBef>
                <a:spcPct val="0"/>
              </a:spcBef>
              <a:buFontTx/>
              <a:buNone/>
            </a:pPr>
            <a:r>
              <a:rPr lang="sv-SE" altLang="sv-SE" sz="2800">
                <a:latin typeface="Tahoma" panose="020B0604030504040204" pitchFamily="34" charset="0"/>
              </a:rPr>
              <a:t>Taxes 	69%</a:t>
            </a:r>
          </a:p>
          <a:p>
            <a:pPr eaLnBrk="1" hangingPunct="1">
              <a:spcBef>
                <a:spcPct val="0"/>
              </a:spcBef>
              <a:buFontTx/>
              <a:buNone/>
            </a:pPr>
            <a:r>
              <a:rPr lang="sv-SE" altLang="sv-SE" sz="2800">
                <a:latin typeface="Tahoma" panose="020B0604030504040204" pitchFamily="34" charset="0"/>
              </a:rPr>
              <a:t>Government grants 	14%</a:t>
            </a:r>
          </a:p>
          <a:p>
            <a:pPr eaLnBrk="1" hangingPunct="1">
              <a:spcBef>
                <a:spcPct val="0"/>
              </a:spcBef>
              <a:buFontTx/>
              <a:buNone/>
            </a:pPr>
            <a:r>
              <a:rPr lang="sv-SE" altLang="sv-SE" sz="2800">
                <a:latin typeface="Tahoma" panose="020B0604030504040204" pitchFamily="34" charset="0"/>
              </a:rPr>
              <a:t>Fees and charges 	7%</a:t>
            </a:r>
          </a:p>
          <a:p>
            <a:pPr eaLnBrk="1" hangingPunct="1">
              <a:spcBef>
                <a:spcPct val="0"/>
              </a:spcBef>
              <a:buFontTx/>
              <a:buNone/>
            </a:pPr>
            <a:r>
              <a:rPr lang="sv-SE" altLang="sv-SE" sz="2800">
                <a:latin typeface="Tahoma" panose="020B0604030504040204" pitchFamily="34" charset="0"/>
              </a:rPr>
              <a:t>Sale of services and contracts	1%</a:t>
            </a:r>
          </a:p>
          <a:p>
            <a:pPr eaLnBrk="1" hangingPunct="1">
              <a:spcBef>
                <a:spcPct val="0"/>
              </a:spcBef>
              <a:buFontTx/>
              <a:buNone/>
            </a:pPr>
            <a:r>
              <a:rPr lang="sv-SE" altLang="sv-SE" sz="2800">
                <a:latin typeface="Tahoma" panose="020B0604030504040204" pitchFamily="34" charset="0"/>
              </a:rPr>
              <a:t>Rents and leases 	4%</a:t>
            </a:r>
          </a:p>
          <a:p>
            <a:pPr eaLnBrk="1" hangingPunct="1">
              <a:spcBef>
                <a:spcPct val="0"/>
              </a:spcBef>
              <a:buFontTx/>
              <a:buNone/>
            </a:pPr>
            <a:r>
              <a:rPr lang="sv-SE" altLang="sv-SE" sz="2800">
                <a:latin typeface="Tahoma" panose="020B0604030504040204" pitchFamily="34" charset="0"/>
              </a:rPr>
              <a:t>Other revenue 	5%</a:t>
            </a:r>
          </a:p>
        </p:txBody>
      </p:sp>
    </p:spTree>
    <p:extLst>
      <p:ext uri="{BB962C8B-B14F-4D97-AF65-F5344CB8AC3E}">
        <p14:creationId xmlns:p14="http://schemas.microsoft.com/office/powerpoint/2010/main" val="3265207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7950" y="115888"/>
            <a:ext cx="74882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Verdana" panose="020B0604030504040204" pitchFamily="34" charset="0"/>
              <a:buChar char="-"/>
              <a:defRPr sz="2100">
                <a:solidFill>
                  <a:schemeClr val="tx1"/>
                </a:solidFill>
                <a:latin typeface="Georgia" panose="02040502050405020303" pitchFamily="18" charset="0"/>
              </a:defRPr>
            </a:lvl1pPr>
            <a:lvl2pPr marL="742950" indent="-285750" eaLnBrk="0" hangingPunct="0">
              <a:spcBef>
                <a:spcPct val="20000"/>
              </a:spcBef>
              <a:buFont typeface="Verdana" panose="020B0604030504040204" pitchFamily="34" charset="0"/>
              <a:buChar char="-"/>
              <a:defRPr sz="2000">
                <a:solidFill>
                  <a:schemeClr val="tx1"/>
                </a:solidFill>
                <a:latin typeface="Georgia" panose="02040502050405020303" pitchFamily="18" charset="0"/>
              </a:defRPr>
            </a:lvl2pPr>
            <a:lvl3pPr marL="1143000" indent="-228600" eaLnBrk="0" hangingPunct="0">
              <a:spcBef>
                <a:spcPct val="20000"/>
              </a:spcBef>
              <a:buFont typeface="Verdana" panose="020B0604030504040204" pitchFamily="34" charset="0"/>
              <a:buChar char="-"/>
              <a:defRPr>
                <a:solidFill>
                  <a:schemeClr val="tx1"/>
                </a:solidFill>
                <a:latin typeface="Georgia" panose="02040502050405020303" pitchFamily="18" charset="0"/>
              </a:defRPr>
            </a:lvl3pPr>
            <a:lvl4pPr marL="16002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4pPr>
            <a:lvl5pPr marL="20574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9pPr>
          </a:lstStyle>
          <a:p>
            <a:pPr eaLnBrk="1" hangingPunct="1">
              <a:spcBef>
                <a:spcPct val="0"/>
              </a:spcBef>
              <a:buFontTx/>
              <a:buNone/>
            </a:pPr>
            <a:r>
              <a:rPr lang="sv-SE" altLang="sv-SE" sz="3100" b="1">
                <a:solidFill>
                  <a:srgbClr val="008000"/>
                </a:solidFill>
                <a:latin typeface="Verdana" panose="020B0604030504040204" pitchFamily="34" charset="0"/>
                <a:ea typeface="MS PGothic" panose="020B0600070205080204" pitchFamily="34" charset="-128"/>
              </a:rPr>
              <a:t>High turn out</a:t>
            </a:r>
            <a:endParaRPr lang="en-US" altLang="sv-SE" sz="3100" b="1">
              <a:solidFill>
                <a:srgbClr val="008000"/>
              </a:solidFill>
              <a:latin typeface="Verdana" panose="020B0604030504040204" pitchFamily="34" charset="0"/>
              <a:ea typeface="MS PGothic" panose="020B0600070205080204" pitchFamily="34" charset="-128"/>
            </a:endParaRPr>
          </a:p>
        </p:txBody>
      </p:sp>
      <p:graphicFrame>
        <p:nvGraphicFramePr>
          <p:cNvPr id="3" name="Diagram 2"/>
          <p:cNvGraphicFramePr>
            <a:graphicFrameLocks/>
          </p:cNvGraphicFramePr>
          <p:nvPr/>
        </p:nvGraphicFramePr>
        <p:xfrm>
          <a:off x="492819" y="1196752"/>
          <a:ext cx="7128792"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668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nvGraphicFramePr>
        <p:xfrm>
          <a:off x="354013" y="981075"/>
          <a:ext cx="8126412" cy="4578351"/>
        </p:xfrm>
        <a:graphic>
          <a:graphicData uri="http://schemas.openxmlformats.org/drawingml/2006/table">
            <a:tbl>
              <a:tblPr/>
              <a:tblGrid>
                <a:gridCol w="1546225"/>
                <a:gridCol w="1866900"/>
                <a:gridCol w="1716087"/>
                <a:gridCol w="1601788"/>
                <a:gridCol w="1395412"/>
              </a:tblGrid>
              <a:tr h="731838">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Kommun</a:t>
                      </a:r>
                    </a:p>
                  </a:txBody>
                  <a:tcPr marL="24407" marR="24407" marT="0" marB="0" anchor="ctr" horzOverflow="overflow">
                    <a:lnL>
                      <a:noFill/>
                    </a:lnL>
                    <a:lnR>
                      <a:noFill/>
                    </a:lnR>
                    <a:lnT w="12700" cap="flat" cmpd="sng" algn="ctr">
                      <a:solidFill>
                        <a:srgbClr val="8C7D6E"/>
                      </a:solidFill>
                      <a:prstDash val="solid"/>
                      <a:round/>
                      <a:headEnd type="none" w="med" len="med"/>
                      <a:tailEnd type="none" w="med" len="med"/>
                    </a:lnT>
                    <a:lnB w="12700" cap="flat" cmpd="sng" algn="ctr">
                      <a:solidFill>
                        <a:srgbClr val="8C7D6E"/>
                      </a:solidFill>
                      <a:prstDash val="solid"/>
                      <a:round/>
                      <a:headEnd type="none" w="med" len="med"/>
                      <a:tailEnd type="none" w="med" len="med"/>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Distrikt med högst valdeltagande</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ctr" horzOverflow="overflow">
                    <a:lnL>
                      <a:noFill/>
                    </a:lnL>
                    <a:lnR>
                      <a:noFill/>
                    </a:lnR>
                    <a:lnT w="12700" cap="flat" cmpd="sng" algn="ctr">
                      <a:solidFill>
                        <a:srgbClr val="8C7D6E"/>
                      </a:solidFill>
                      <a:prstDash val="solid"/>
                      <a:round/>
                      <a:headEnd type="none" w="med" len="med"/>
                      <a:tailEnd type="none" w="med" len="med"/>
                    </a:lnT>
                    <a:lnB w="12700" cap="flat" cmpd="sng" algn="ctr">
                      <a:solidFill>
                        <a:srgbClr val="8C7D6E"/>
                      </a:solidFill>
                      <a:prstDash val="solid"/>
                      <a:round/>
                      <a:headEnd type="none" w="med" len="med"/>
                      <a:tailEnd type="none" w="med" len="med"/>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Distrikt med lägst valdeltagande</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ctr" horzOverflow="overflow">
                    <a:lnL>
                      <a:noFill/>
                    </a:lnL>
                    <a:lnR>
                      <a:noFill/>
                    </a:lnR>
                    <a:lnT w="12700" cap="flat" cmpd="sng" algn="ctr">
                      <a:solidFill>
                        <a:srgbClr val="8C7D6E"/>
                      </a:solidFill>
                      <a:prstDash val="solid"/>
                      <a:round/>
                      <a:headEnd type="none" w="med" len="med"/>
                      <a:tailEnd type="none" w="med" len="med"/>
                    </a:lnT>
                    <a:lnB w="12700" cap="flat" cmpd="sng" algn="ctr">
                      <a:solidFill>
                        <a:srgbClr val="8C7D6E"/>
                      </a:solidFill>
                      <a:prstDash val="solid"/>
                      <a:round/>
                      <a:headEnd type="none" w="med" len="med"/>
                      <a:tailEnd type="none" w="med" len="med"/>
                    </a:lnB>
                    <a:lnTlToBr>
                      <a:noFill/>
                    </a:lnTlToBr>
                    <a:lnBlToTr>
                      <a:noFill/>
                    </a:lnBlToTr>
                    <a:noFill/>
                  </a:tcPr>
                </a:tc>
                <a:tc>
                  <a:txBody>
                    <a:bodyPr/>
                    <a:lstStyle>
                      <a:lvl1pPr marL="111125">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111125" marR="0" lvl="0" indent="0" algn="just"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Differens 2014</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ctr" horzOverflow="overflow">
                    <a:lnL>
                      <a:noFill/>
                    </a:lnL>
                    <a:lnR>
                      <a:noFill/>
                    </a:lnR>
                    <a:lnT w="12700" cap="flat" cmpd="sng" algn="ctr">
                      <a:solidFill>
                        <a:srgbClr val="8C7D6E"/>
                      </a:solidFill>
                      <a:prstDash val="solid"/>
                      <a:round/>
                      <a:headEnd type="none" w="med" len="med"/>
                      <a:tailEnd type="none" w="med" len="med"/>
                    </a:lnT>
                    <a:lnB w="12700" cap="flat" cmpd="sng" algn="ctr">
                      <a:solidFill>
                        <a:srgbClr val="8C7D6E"/>
                      </a:solidFill>
                      <a:prstDash val="solid"/>
                      <a:round/>
                      <a:headEnd type="none" w="med" len="med"/>
                      <a:tailEnd type="none" w="med" len="med"/>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Differens 2010</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ctr" horzOverflow="overflow">
                    <a:lnL>
                      <a:noFill/>
                    </a:lnL>
                    <a:lnR>
                      <a:noFill/>
                    </a:lnR>
                    <a:lnT w="12700" cap="flat" cmpd="sng" algn="ctr">
                      <a:solidFill>
                        <a:srgbClr val="8C7D6E"/>
                      </a:solidFill>
                      <a:prstDash val="solid"/>
                      <a:round/>
                      <a:headEnd type="none" w="med" len="med"/>
                      <a:tailEnd type="none" w="med" len="med"/>
                    </a:lnT>
                    <a:lnB w="12700" cap="flat" cmpd="sng" algn="ctr">
                      <a:solidFill>
                        <a:srgbClr val="8C7D6E"/>
                      </a:solidFill>
                      <a:prstDash val="solid"/>
                      <a:round/>
                      <a:headEnd type="none" w="med" len="med"/>
                      <a:tailEnd type="none" w="med" len="med"/>
                    </a:lnB>
                    <a:lnTlToBr>
                      <a:noFill/>
                    </a:lnTlToBr>
                    <a:lnBlToTr>
                      <a:noFill/>
                    </a:lnBlToTr>
                    <a:noFill/>
                  </a:tcPr>
                </a:tc>
              </a:tr>
              <a:tr h="536575">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Göteborg</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w="12700" cap="flat" cmpd="sng" algn="ctr">
                      <a:solidFill>
                        <a:srgbClr val="8C7D6E"/>
                      </a:solidFill>
                      <a:prstDash val="solid"/>
                      <a:round/>
                      <a:headEnd type="none" w="med" len="med"/>
                      <a:tailEnd type="none" w="med" len="med"/>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92,6</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w="12700" cap="flat" cmpd="sng" algn="ctr">
                      <a:solidFill>
                        <a:srgbClr val="8C7D6E"/>
                      </a:solidFill>
                      <a:prstDash val="solid"/>
                      <a:round/>
                      <a:headEnd type="none" w="med" len="med"/>
                      <a:tailEnd type="none" w="med" len="med"/>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37,4</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w="12700" cap="flat" cmpd="sng" algn="ctr">
                      <a:solidFill>
                        <a:srgbClr val="8C7D6E"/>
                      </a:solidFill>
                      <a:prstDash val="solid"/>
                      <a:round/>
                      <a:headEnd type="none" w="med" len="med"/>
                      <a:tailEnd type="none" w="med" len="med"/>
                    </a:lnT>
                    <a:lnB>
                      <a:noFill/>
                    </a:lnB>
                    <a:lnTlToBr>
                      <a:noFill/>
                    </a:lnTlToBr>
                    <a:lnBlToTr>
                      <a:noFill/>
                    </a:lnBlToTr>
                    <a:solidFill>
                      <a:srgbClr val="8C7D6E">
                        <a:alpha val="20000"/>
                      </a:srgbClr>
                    </a:solid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55,2</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w="12700" cap="flat" cmpd="sng" algn="ctr">
                      <a:solidFill>
                        <a:srgbClr val="8C7D6E"/>
                      </a:solidFill>
                      <a:prstDash val="solid"/>
                      <a:round/>
                      <a:headEnd type="none" w="med" len="med"/>
                      <a:tailEnd type="none" w="med" len="med"/>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48,1</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w="12700" cap="flat" cmpd="sng" algn="ctr">
                      <a:solidFill>
                        <a:srgbClr val="8C7D6E"/>
                      </a:solidFill>
                      <a:prstDash val="solid"/>
                      <a:round/>
                      <a:headEnd type="none" w="med" len="med"/>
                      <a:tailEnd type="none" w="med" len="med"/>
                    </a:lnT>
                    <a:lnB>
                      <a:noFill/>
                    </a:lnB>
                    <a:lnTlToBr>
                      <a:noFill/>
                    </a:lnTlToBr>
                    <a:lnBlToTr>
                      <a:noFill/>
                    </a:lnBlToTr>
                    <a:solidFill>
                      <a:srgbClr val="8C7D6E">
                        <a:alpha val="20000"/>
                      </a:srgbClr>
                    </a:solidFill>
                  </a:tcPr>
                </a:tc>
              </a:tr>
              <a:tr h="414338">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Stockholm</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94,8</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40,8</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54,0</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58,1</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r>
              <a:tr h="361950">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Malmö</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93,4</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39,7</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53,7</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49</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r>
              <a:tr h="361950">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Botkyrka</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90,9</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42,3</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48,6</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43,6</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r>
              <a:tr h="361950">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Huddinge</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91,9</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46,1</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45,8</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42,7</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r>
              <a:tr h="361950">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Haninge</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89,8</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44,6</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45,2</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41,2</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r>
              <a:tr h="361950">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Södertälje</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86,8</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42,5</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44,3</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36,2</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r>
              <a:tr h="361950">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Borås</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92,5</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50,5</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42,0</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38,2</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noFill/>
                  </a:tcPr>
                </a:tc>
              </a:tr>
              <a:tr h="361950">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Halmstad</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93,5</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52,2</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41,3</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31,8</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a:noFill/>
                    </a:lnB>
                    <a:lnTlToBr>
                      <a:noFill/>
                    </a:lnTlToBr>
                    <a:lnBlToTr>
                      <a:noFill/>
                    </a:lnBlToTr>
                    <a:solidFill>
                      <a:srgbClr val="8C7D6E">
                        <a:alpha val="20000"/>
                      </a:srgbClr>
                    </a:solidFill>
                  </a:tcPr>
                </a:tc>
              </a:tr>
              <a:tr h="361950">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Sollentuna</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w="12700" cap="flat" cmpd="sng" algn="ctr">
                      <a:solidFill>
                        <a:srgbClr val="8C7D6E"/>
                      </a:solidFill>
                      <a:prstDash val="solid"/>
                      <a:round/>
                      <a:headEnd type="none" w="med" len="med"/>
                      <a:tailEnd type="none" w="med" len="med"/>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91,1</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w="12700" cap="flat" cmpd="sng" algn="ctr">
                      <a:solidFill>
                        <a:srgbClr val="8C7D6E"/>
                      </a:solidFill>
                      <a:prstDash val="solid"/>
                      <a:round/>
                      <a:headEnd type="none" w="med" len="med"/>
                      <a:tailEnd type="none" w="med" len="med"/>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52,6</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w="12700" cap="flat" cmpd="sng" algn="ctr">
                      <a:solidFill>
                        <a:srgbClr val="8C7D6E"/>
                      </a:solidFill>
                      <a:prstDash val="solid"/>
                      <a:round/>
                      <a:headEnd type="none" w="med" len="med"/>
                      <a:tailEnd type="none" w="med" len="med"/>
                    </a:lnB>
                    <a:lnTlToBr>
                      <a:noFill/>
                    </a:lnTlToBr>
                    <a:lnBlToTr>
                      <a:noFill/>
                    </a:lnBlToTr>
                    <a:noFill/>
                  </a:tcPr>
                </a:tc>
                <a:tc>
                  <a:txBody>
                    <a:bodyPr/>
                    <a:lstStyle>
                      <a:lvl1pPr indent="325438">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325438"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38,5</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w="12700" cap="flat" cmpd="sng" algn="ctr">
                      <a:solidFill>
                        <a:srgbClr val="8C7D6E"/>
                      </a:solidFill>
                      <a:prstDash val="solid"/>
                      <a:round/>
                      <a:headEnd type="none" w="med" len="med"/>
                      <a:tailEnd type="none" w="med" len="med"/>
                    </a:lnB>
                    <a:lnTlToBr>
                      <a:noFill/>
                    </a:lnTlToBr>
                    <a:lnBlToTr>
                      <a:noFill/>
                    </a:lnBlToTr>
                    <a:noFill/>
                  </a:tcPr>
                </a:tc>
                <a:tc>
                  <a:txBody>
                    <a:bodyPr/>
                    <a:lstStyle>
                      <a:lvl1pPr>
                        <a:lnSpc>
                          <a:spcPct val="120000"/>
                        </a:lnSpc>
                        <a:spcBef>
                          <a:spcPct val="20000"/>
                        </a:spcBef>
                        <a:buFont typeface="Wingdings" panose="05000000000000000000" pitchFamily="2" charset="2"/>
                        <a:defRPr sz="1900">
                          <a:solidFill>
                            <a:schemeClr val="tx1"/>
                          </a:solidFill>
                          <a:latin typeface="Georgia" panose="02040502050405020303" pitchFamily="18" charset="0"/>
                          <a:ea typeface="MS PGothic" panose="020B0600070205080204" pitchFamily="34" charset="-128"/>
                        </a:defRPr>
                      </a:lvl1pPr>
                      <a:lvl2pPr marL="742950" indent="-285750">
                        <a:lnSpc>
                          <a:spcPct val="120000"/>
                        </a:lnSpc>
                        <a:spcBef>
                          <a:spcPct val="20000"/>
                        </a:spcBef>
                        <a:buFont typeface="Verdana" panose="020B0604030504040204" pitchFamily="34" charset="0"/>
                        <a:defRPr>
                          <a:solidFill>
                            <a:schemeClr val="tx1"/>
                          </a:solidFill>
                          <a:latin typeface="Georgia" panose="02040502050405020303" pitchFamily="18" charset="0"/>
                          <a:ea typeface="MS PGothic" panose="020B0600070205080204" pitchFamily="34" charset="-128"/>
                        </a:defRPr>
                      </a:lvl2pPr>
                      <a:lvl3pPr marL="1143000" indent="-228600">
                        <a:lnSpc>
                          <a:spcPct val="120000"/>
                        </a:lnSpc>
                        <a:spcBef>
                          <a:spcPct val="20000"/>
                        </a:spcBef>
                        <a:buFont typeface="Verdana" panose="020B0604030504040204" pitchFamily="34" charset="0"/>
                        <a:defRPr sz="1600">
                          <a:solidFill>
                            <a:schemeClr val="tx1"/>
                          </a:solidFill>
                          <a:latin typeface="Georgia" panose="02040502050405020303" pitchFamily="18" charset="0"/>
                          <a:ea typeface="MS PGothic" panose="020B0600070205080204" pitchFamily="34" charset="-128"/>
                        </a:defRPr>
                      </a:lvl3pPr>
                      <a:lvl4pPr marL="16002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4pPr>
                      <a:lvl5pPr marL="2057400" indent="-228600">
                        <a:lnSpc>
                          <a:spcPct val="120000"/>
                        </a:lnSpc>
                        <a:spcBef>
                          <a:spcPct val="20000"/>
                        </a:spcBef>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20000"/>
                        </a:lnSpc>
                        <a:spcBef>
                          <a:spcPct val="20000"/>
                        </a:spcBef>
                        <a:spcAft>
                          <a:spcPct val="0"/>
                        </a:spcAft>
                        <a:buFont typeface="Verdana" panose="020B0604030504040204" pitchFamily="34" charset="0"/>
                        <a:defRPr sz="14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Verdana" panose="020B0604030504040204" pitchFamily="34" charset="0"/>
                          <a:ea typeface="MS PGothic" panose="020B0600070205080204" pitchFamily="34" charset="-128"/>
                        </a:rPr>
                        <a:t>33,7</a:t>
                      </a:r>
                      <a:endParaRPr kumimoji="0" lang="sv-SE" altLang="sv-SE" sz="1600" b="0" i="0" u="none" strike="noStrike" cap="none" normalizeH="0" baseline="0" smtClean="0">
                        <a:ln>
                          <a:noFill/>
                        </a:ln>
                        <a:solidFill>
                          <a:schemeClr val="tx1"/>
                        </a:solidFill>
                        <a:effectLst/>
                        <a:latin typeface="Times New Roman" panose="02020603050405020304" pitchFamily="18" charset="0"/>
                        <a:ea typeface="Batang" panose="02030600000101010101" pitchFamily="18" charset="-127"/>
                      </a:endParaRPr>
                    </a:p>
                  </a:txBody>
                  <a:tcPr marL="24407" marR="24407" marT="0" marB="0" anchor="b" horzOverflow="overflow">
                    <a:lnL>
                      <a:noFill/>
                    </a:lnL>
                    <a:lnR>
                      <a:noFill/>
                    </a:lnR>
                    <a:lnT>
                      <a:noFill/>
                    </a:lnT>
                    <a:lnB w="12700" cap="flat" cmpd="sng" algn="ctr">
                      <a:solidFill>
                        <a:srgbClr val="8C7D6E"/>
                      </a:solidFill>
                      <a:prstDash val="solid"/>
                      <a:round/>
                      <a:headEnd type="none" w="med" len="med"/>
                      <a:tailEnd type="none" w="med" len="med"/>
                    </a:lnB>
                    <a:lnTlToBr>
                      <a:noFill/>
                    </a:lnTlToBr>
                    <a:lnBlToTr>
                      <a:noFill/>
                    </a:lnBlToTr>
                    <a:noFill/>
                  </a:tcPr>
                </a:tc>
              </a:tr>
            </a:tbl>
          </a:graphicData>
        </a:graphic>
      </p:graphicFrame>
      <p:sp>
        <p:nvSpPr>
          <p:cNvPr id="3" name="Rubrik 1"/>
          <p:cNvSpPr txBox="1">
            <a:spLocks/>
          </p:cNvSpPr>
          <p:nvPr/>
        </p:nvSpPr>
        <p:spPr bwMode="auto">
          <a:xfrm>
            <a:off x="179388" y="115888"/>
            <a:ext cx="8229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Verdana" panose="020B0604030504040204" pitchFamily="34" charset="0"/>
              <a:buChar char="-"/>
              <a:defRPr sz="2100">
                <a:solidFill>
                  <a:schemeClr val="tx1"/>
                </a:solidFill>
                <a:latin typeface="Georgia" panose="02040502050405020303" pitchFamily="18" charset="0"/>
              </a:defRPr>
            </a:lvl1pPr>
            <a:lvl2pPr marL="742950" indent="-285750" eaLnBrk="0" hangingPunct="0">
              <a:spcBef>
                <a:spcPct val="20000"/>
              </a:spcBef>
              <a:buFont typeface="Verdana" panose="020B0604030504040204" pitchFamily="34" charset="0"/>
              <a:buChar char="-"/>
              <a:defRPr sz="2000">
                <a:solidFill>
                  <a:schemeClr val="tx1"/>
                </a:solidFill>
                <a:latin typeface="Georgia" panose="02040502050405020303" pitchFamily="18" charset="0"/>
              </a:defRPr>
            </a:lvl2pPr>
            <a:lvl3pPr marL="1143000" indent="-228600" eaLnBrk="0" hangingPunct="0">
              <a:spcBef>
                <a:spcPct val="20000"/>
              </a:spcBef>
              <a:buFont typeface="Verdana" panose="020B0604030504040204" pitchFamily="34" charset="0"/>
              <a:buChar char="-"/>
              <a:defRPr>
                <a:solidFill>
                  <a:schemeClr val="tx1"/>
                </a:solidFill>
                <a:latin typeface="Georgia" panose="02040502050405020303" pitchFamily="18" charset="0"/>
              </a:defRPr>
            </a:lvl3pPr>
            <a:lvl4pPr marL="16002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4pPr>
            <a:lvl5pPr marL="2057400" indent="-228600" eaLnBrk="0" hangingPunct="0">
              <a:spcBef>
                <a:spcPct val="20000"/>
              </a:spcBef>
              <a:buFont typeface="Verdana" panose="020B060403050404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9pPr>
          </a:lstStyle>
          <a:p>
            <a:pPr eaLnBrk="1" hangingPunct="1">
              <a:spcBef>
                <a:spcPct val="0"/>
              </a:spcBef>
              <a:buFontTx/>
              <a:buNone/>
            </a:pPr>
            <a:r>
              <a:rPr lang="sv-SE" altLang="sv-SE" sz="3200" b="1">
                <a:solidFill>
                  <a:srgbClr val="008000"/>
                </a:solidFill>
                <a:latin typeface="Verdana" panose="020B0604030504040204" pitchFamily="34" charset="0"/>
                <a:ea typeface="MS PGothic" panose="020B0600070205080204" pitchFamily="34" charset="-128"/>
              </a:rPr>
              <a:t>But…</a:t>
            </a:r>
          </a:p>
        </p:txBody>
      </p:sp>
      <p:sp>
        <p:nvSpPr>
          <p:cNvPr id="4" name="Ellips 3"/>
          <p:cNvSpPr/>
          <p:nvPr/>
        </p:nvSpPr>
        <p:spPr>
          <a:xfrm>
            <a:off x="5724525" y="1773238"/>
            <a:ext cx="1439863" cy="395922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3485581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Karta - Mina kartor Medborgarbudget - Internet Explorer"/>
          <p:cNvPicPr>
            <a:picLocks noChangeAspect="1"/>
          </p:cNvPicPr>
          <p:nvPr/>
        </p:nvPicPr>
        <p:blipFill rotWithShape="1">
          <a:blip r:embed="rId2">
            <a:extLst>
              <a:ext uri="{28A0092B-C50C-407E-A947-70E740481C1C}">
                <a14:useLocalDpi xmlns:a14="http://schemas.microsoft.com/office/drawing/2010/main" val="0"/>
              </a:ext>
            </a:extLst>
          </a:blip>
          <a:srcRect l="29712" t="22941" r="32500" b="8474"/>
          <a:stretch/>
        </p:blipFill>
        <p:spPr>
          <a:xfrm>
            <a:off x="3356302" y="260648"/>
            <a:ext cx="5575122" cy="5447448"/>
          </a:xfrm>
          <a:prstGeom prst="rect">
            <a:avLst/>
          </a:prstGeom>
        </p:spPr>
      </p:pic>
      <p:sp>
        <p:nvSpPr>
          <p:cNvPr id="4" name="textruta 3"/>
          <p:cNvSpPr txBox="1"/>
          <p:nvPr/>
        </p:nvSpPr>
        <p:spPr>
          <a:xfrm>
            <a:off x="251520" y="234917"/>
            <a:ext cx="4556902" cy="1077218"/>
          </a:xfrm>
          <a:prstGeom prst="rect">
            <a:avLst/>
          </a:prstGeom>
          <a:noFill/>
        </p:spPr>
        <p:txBody>
          <a:bodyPr wrap="square" rtlCol="0">
            <a:spAutoFit/>
          </a:bodyPr>
          <a:lstStyle/>
          <a:p>
            <a:r>
              <a:rPr lang="sv-SE" sz="3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PB in Sweden </a:t>
            </a:r>
            <a:br>
              <a:rPr lang="sv-SE" sz="3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sv-SE" sz="32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since</a:t>
            </a:r>
            <a:r>
              <a:rPr lang="sv-SE" sz="3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2009</a:t>
            </a:r>
            <a:endParaRPr lang="sv-SE" sz="32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5039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3" y="44624"/>
            <a:ext cx="6192688" cy="3672408"/>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456" y="3933056"/>
            <a:ext cx="4896544" cy="1915059"/>
          </a:xfrm>
          <a:prstGeom prst="rect">
            <a:avLst/>
          </a:prstGeom>
        </p:spPr>
      </p:pic>
      <p:sp>
        <p:nvSpPr>
          <p:cNvPr id="7" name="textruta 6"/>
          <p:cNvSpPr txBox="1"/>
          <p:nvPr/>
        </p:nvSpPr>
        <p:spPr>
          <a:xfrm>
            <a:off x="6695728" y="404664"/>
            <a:ext cx="2196752" cy="338554"/>
          </a:xfrm>
          <a:prstGeom prst="rect">
            <a:avLst/>
          </a:prstGeom>
          <a:noFill/>
        </p:spPr>
        <p:txBody>
          <a:bodyPr wrap="square" rtlCol="0">
            <a:spAutoFit/>
          </a:bodyPr>
          <a:lstStyle/>
          <a:p>
            <a:r>
              <a:rPr lang="sv-SE" sz="1600" dirty="0" err="1" smtClean="0"/>
              <a:t>Inhabitants</a:t>
            </a:r>
            <a:r>
              <a:rPr lang="sv-SE" sz="1600" dirty="0" smtClean="0"/>
              <a:t> 16 678</a:t>
            </a:r>
            <a:endParaRPr lang="sv-SE" sz="1600" dirty="0"/>
          </a:p>
        </p:txBody>
      </p:sp>
    </p:spTree>
    <p:extLst>
      <p:ext uri="{BB962C8B-B14F-4D97-AF65-F5344CB8AC3E}">
        <p14:creationId xmlns:p14="http://schemas.microsoft.com/office/powerpoint/2010/main" val="131859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KL Blå fot">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_SK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Engelsk SKL blå fot.potx" id="{289AF4A0-F76B-45D8-AC65-49A1A328D714}" vid="{FFD410BE-7C4F-4F30-8479-F2A3CD604B82}"/>
    </a:ext>
  </a:extLst>
</a:theme>
</file>

<file path=ppt/theme/themeOverride1.xml><?xml version="1.0" encoding="utf-8"?>
<a:themeOverride xmlns:a="http://schemas.openxmlformats.org/drawingml/2006/main">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_SK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Engelsk SKL blå fot</Template>
  <TotalTime>367</TotalTime>
  <Words>358</Words>
  <Application>Microsoft Office PowerPoint</Application>
  <PresentationFormat>On-screen Show (4:3)</PresentationFormat>
  <Paragraphs>134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SKL Blå fot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Sverige Kommuner och Landsting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Nordh Anders</dc:creator>
  <cp:lastModifiedBy>asuser</cp:lastModifiedBy>
  <cp:revision>20</cp:revision>
  <dcterms:created xsi:type="dcterms:W3CDTF">2016-10-14T07:10:03Z</dcterms:created>
  <dcterms:modified xsi:type="dcterms:W3CDTF">2016-10-20T07:47:28Z</dcterms:modified>
</cp:coreProperties>
</file>